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9" r:id="rId3"/>
    <p:sldMasterId id="2147483697" r:id="rId4"/>
    <p:sldMasterId id="2147483710" r:id="rId5"/>
  </p:sldMasterIdLst>
  <p:notesMasterIdLst>
    <p:notesMasterId r:id="rId24"/>
  </p:notesMasterIdLst>
  <p:sldIdLst>
    <p:sldId id="308" r:id="rId6"/>
    <p:sldId id="4283" r:id="rId7"/>
    <p:sldId id="373" r:id="rId8"/>
    <p:sldId id="5133" r:id="rId9"/>
    <p:sldId id="4284" r:id="rId10"/>
    <p:sldId id="5130" r:id="rId11"/>
    <p:sldId id="300" r:id="rId12"/>
    <p:sldId id="4279" r:id="rId13"/>
    <p:sldId id="5131" r:id="rId14"/>
    <p:sldId id="4282" r:id="rId15"/>
    <p:sldId id="5132" r:id="rId16"/>
    <p:sldId id="324" r:id="rId17"/>
    <p:sldId id="354" r:id="rId18"/>
    <p:sldId id="359" r:id="rId19"/>
    <p:sldId id="371" r:id="rId20"/>
    <p:sldId id="372" r:id="rId21"/>
    <p:sldId id="364" r:id="rId22"/>
    <p:sldId id="285"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F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99" d="100"/>
          <a:sy n="99" d="100"/>
        </p:scale>
        <p:origin x="8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43001673993243"/>
          <c:y val="0.17239781180896108"/>
          <c:w val="0.65754482210732779"/>
          <c:h val="0.75373513467152875"/>
        </c:manualLayout>
      </c:layout>
      <c:doughnutChart>
        <c:varyColors val="1"/>
        <c:ser>
          <c:idx val="0"/>
          <c:order val="0"/>
          <c:tx>
            <c:strRef>
              <c:f>Hoja1!$B$1</c:f>
              <c:strCache>
                <c:ptCount val="1"/>
                <c:pt idx="0">
                  <c:v>CE24</c:v>
                </c:pt>
              </c:strCache>
            </c:strRef>
          </c:tx>
          <c:spPr>
            <a:solidFill>
              <a:srgbClr val="E35E04"/>
            </a:solidFill>
            <a:ln w="139700"/>
          </c:spPr>
          <c:dPt>
            <c:idx val="0"/>
            <c:bubble3D val="0"/>
            <c:spPr>
              <a:solidFill>
                <a:srgbClr val="E35E04"/>
              </a:solidFill>
              <a:ln w="139700">
                <a:solidFill>
                  <a:schemeClr val="lt1"/>
                </a:solidFill>
              </a:ln>
              <a:effectLst/>
            </c:spPr>
            <c:extLst>
              <c:ext xmlns:c16="http://schemas.microsoft.com/office/drawing/2014/chart" uri="{C3380CC4-5D6E-409C-BE32-E72D297353CC}">
                <c16:uniqueId val="{00000001-A77E-0445-A494-A5D3B9242B9A}"/>
              </c:ext>
            </c:extLst>
          </c:dPt>
          <c:dPt>
            <c:idx val="1"/>
            <c:bubble3D val="0"/>
            <c:spPr>
              <a:solidFill>
                <a:srgbClr val="F8B14E"/>
              </a:solidFill>
              <a:ln w="139700">
                <a:solidFill>
                  <a:schemeClr val="lt1"/>
                </a:solidFill>
              </a:ln>
              <a:effectLst/>
            </c:spPr>
            <c:extLst>
              <c:ext xmlns:c16="http://schemas.microsoft.com/office/drawing/2014/chart" uri="{C3380CC4-5D6E-409C-BE32-E72D297353CC}">
                <c16:uniqueId val="{00000003-A77E-0445-A494-A5D3B9242B9A}"/>
              </c:ext>
            </c:extLst>
          </c:dPt>
          <c:dPt>
            <c:idx val="2"/>
            <c:bubble3D val="0"/>
            <c:spPr>
              <a:solidFill>
                <a:srgbClr val="5A5A58"/>
              </a:solidFill>
              <a:ln w="139700">
                <a:solidFill>
                  <a:schemeClr val="lt1"/>
                </a:solidFill>
              </a:ln>
              <a:effectLst/>
            </c:spPr>
            <c:extLst>
              <c:ext xmlns:c16="http://schemas.microsoft.com/office/drawing/2014/chart" uri="{C3380CC4-5D6E-409C-BE32-E72D297353CC}">
                <c16:uniqueId val="{00000005-A77E-0445-A494-A5D3B9242B9A}"/>
              </c:ext>
            </c:extLst>
          </c:dPt>
          <c:dLbls>
            <c:dLbl>
              <c:idx val="0"/>
              <c:layout>
                <c:manualLayout>
                  <c:x val="-3.6957671957672023E-2"/>
                  <c:y val="2.6911318095170287E-3"/>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Black" panose="020B0A04020102020204" pitchFamily="34" charset="0"/>
                        <a:ea typeface="+mn-ea"/>
                        <a:cs typeface="+mn-cs"/>
                      </a:defRPr>
                    </a:pPr>
                    <a:fld id="{77C75613-F03A-439F-A5AB-0713BD5D2CEB}" type="VALUE">
                      <a:rPr lang="en-US" sz="1400">
                        <a:solidFill>
                          <a:schemeClr val="bg1"/>
                        </a:solidFill>
                        <a:latin typeface="Arial Black" panose="020B0A04020102020204" pitchFamily="34" charset="0"/>
                        <a:cs typeface="Arial" panose="020B0604020202020204" pitchFamily="34" charset="0"/>
                      </a:rPr>
                      <a:pPr>
                        <a:defRPr sz="1400">
                          <a:solidFill>
                            <a:schemeClr val="bg1"/>
                          </a:solidFill>
                          <a:latin typeface="Arial Black" panose="020B0A04020102020204" pitchFamily="34" charset="0"/>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Black" panose="020B0A040201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7E-0445-A494-A5D3B9242B9A}"/>
                </c:ext>
              </c:extLst>
            </c:dLbl>
            <c:dLbl>
              <c:idx val="1"/>
              <c:layout>
                <c:manualLayout>
                  <c:x val="-3.3216931216931214E-2"/>
                  <c:y val="-0.117227820623986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7E-0445-A494-A5D3B9242B9A}"/>
                </c:ext>
              </c:extLst>
            </c:dLbl>
            <c:dLbl>
              <c:idx val="2"/>
              <c:layout>
                <c:manualLayout>
                  <c:x val="6.3016666666666665E-2"/>
                  <c:y val="-0.11232847742966823"/>
                </c:manualLayout>
              </c:layout>
              <c:tx>
                <c:rich>
                  <a:bodyPr/>
                  <a:lstStyle/>
                  <a:p>
                    <a:fld id="{A2A61876-8F00-41FA-9500-B90E5CF790A7}" type="VALUE">
                      <a:rPr lang="en-US">
                        <a:solidFill>
                          <a:srgbClr val="585857"/>
                        </a:solidFill>
                      </a:rPr>
                      <a:pPr/>
                      <a:t>[VALOR]</a:t>
                    </a:fld>
                    <a:endParaRPr lang="es-MX"/>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77E-0445-A494-A5D3B9242B9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85857"/>
                    </a:solidFill>
                    <a:latin typeface="Arial Black" panose="020B0A04020102020204" pitchFamily="34" charset="0"/>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Micro
(0 a 10 personas)</c:v>
                </c:pt>
                <c:pt idx="1">
                  <c:v>PYMES
 (11 a 250 personas)</c:v>
                </c:pt>
                <c:pt idx="2">
                  <c:v>Grandes 
(más de 250 personas)</c:v>
                </c:pt>
              </c:strCache>
            </c:strRef>
          </c:cat>
          <c:val>
            <c:numRef>
              <c:f>Hoja1!$B$2:$B$4</c:f>
              <c:numCache>
                <c:formatCode>0.0</c:formatCode>
                <c:ptCount val="3"/>
                <c:pt idx="0">
                  <c:v>95.360741599581573</c:v>
                </c:pt>
                <c:pt idx="1">
                  <c:v>4.4610089645915094</c:v>
                </c:pt>
                <c:pt idx="2">
                  <c:v>0.17824943582691133</c:v>
                </c:pt>
              </c:numCache>
            </c:numRef>
          </c:val>
          <c:extLst>
            <c:ext xmlns:c16="http://schemas.microsoft.com/office/drawing/2014/chart" uri="{C3380CC4-5D6E-409C-BE32-E72D297353CC}">
              <c16:uniqueId val="{00000006-A77E-0445-A494-A5D3B9242B9A}"/>
            </c:ext>
          </c:extLst>
        </c:ser>
        <c:dLbls>
          <c:showLegendKey val="0"/>
          <c:showVal val="1"/>
          <c:showCatName val="0"/>
          <c:showSerName val="0"/>
          <c:showPercent val="0"/>
          <c:showBubbleSize val="0"/>
          <c:showLeaderLines val="1"/>
        </c:dLbls>
        <c:firstSliceAng val="360"/>
        <c:holeSize val="5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43001673993243"/>
          <c:y val="0.17239781180896108"/>
          <c:w val="0.65754482210732779"/>
          <c:h val="0.75373513467152875"/>
        </c:manualLayout>
      </c:layout>
      <c:doughnutChart>
        <c:varyColors val="1"/>
        <c:ser>
          <c:idx val="0"/>
          <c:order val="0"/>
          <c:tx>
            <c:strRef>
              <c:f>Hoja1!$B$1</c:f>
              <c:strCache>
                <c:ptCount val="1"/>
                <c:pt idx="0">
                  <c:v>CE24</c:v>
                </c:pt>
              </c:strCache>
            </c:strRef>
          </c:tx>
          <c:spPr>
            <a:solidFill>
              <a:srgbClr val="E35E04"/>
            </a:solidFill>
            <a:ln w="139700"/>
          </c:spPr>
          <c:dPt>
            <c:idx val="0"/>
            <c:bubble3D val="0"/>
            <c:spPr>
              <a:solidFill>
                <a:srgbClr val="E35E04"/>
              </a:solidFill>
              <a:ln w="139700">
                <a:solidFill>
                  <a:schemeClr val="lt1"/>
                </a:solidFill>
              </a:ln>
              <a:effectLst/>
            </c:spPr>
            <c:extLst>
              <c:ext xmlns:c16="http://schemas.microsoft.com/office/drawing/2014/chart" uri="{C3380CC4-5D6E-409C-BE32-E72D297353CC}">
                <c16:uniqueId val="{00000001-BE2B-6547-AC5A-689C0038AA51}"/>
              </c:ext>
            </c:extLst>
          </c:dPt>
          <c:dPt>
            <c:idx val="1"/>
            <c:bubble3D val="0"/>
            <c:spPr>
              <a:solidFill>
                <a:srgbClr val="F8B14E"/>
              </a:solidFill>
              <a:ln w="139700">
                <a:solidFill>
                  <a:schemeClr val="lt1"/>
                </a:solidFill>
              </a:ln>
              <a:effectLst/>
            </c:spPr>
            <c:extLst>
              <c:ext xmlns:c16="http://schemas.microsoft.com/office/drawing/2014/chart" uri="{C3380CC4-5D6E-409C-BE32-E72D297353CC}">
                <c16:uniqueId val="{00000003-BE2B-6547-AC5A-689C0038AA51}"/>
              </c:ext>
            </c:extLst>
          </c:dPt>
          <c:dPt>
            <c:idx val="2"/>
            <c:bubble3D val="0"/>
            <c:spPr>
              <a:solidFill>
                <a:srgbClr val="5A5A58"/>
              </a:solidFill>
              <a:ln w="139700">
                <a:solidFill>
                  <a:schemeClr val="lt1"/>
                </a:solidFill>
              </a:ln>
              <a:effectLst/>
            </c:spPr>
            <c:extLst>
              <c:ext xmlns:c16="http://schemas.microsoft.com/office/drawing/2014/chart" uri="{C3380CC4-5D6E-409C-BE32-E72D297353CC}">
                <c16:uniqueId val="{00000005-BE2B-6547-AC5A-689C0038AA51}"/>
              </c:ext>
            </c:extLst>
          </c:dPt>
          <c:dLbls>
            <c:dLbl>
              <c:idx val="0"/>
              <c:layout>
                <c:manualLayout>
                  <c:x val="0"/>
                  <c:y val="0"/>
                </c:manualLayout>
              </c:layout>
              <c:tx>
                <c:rich>
                  <a:bodyPr rot="0" spcFirstLastPara="1" vertOverflow="ellipsis" vert="horz" wrap="square" lIns="38100" tIns="19050" rIns="38100" bIns="19050" anchor="ctr" anchorCtr="1">
                    <a:spAutoFit/>
                  </a:bodyPr>
                  <a:lstStyle/>
                  <a:p>
                    <a:pPr>
                      <a:defRPr sz="1400" b="0" i="0" u="none" strike="noStrike" kern="1200" baseline="0">
                        <a:solidFill>
                          <a:srgbClr val="5A5A58"/>
                        </a:solidFill>
                        <a:latin typeface="Arial Black" panose="020B0A04020102020204" pitchFamily="34" charset="0"/>
                        <a:ea typeface="+mn-ea"/>
                        <a:cs typeface="+mn-cs"/>
                      </a:defRPr>
                    </a:pPr>
                    <a:fld id="{77C75613-F03A-439F-A5AB-0713BD5D2CEB}" type="VALUE">
                      <a:rPr lang="en-US" sz="1400">
                        <a:solidFill>
                          <a:schemeClr val="bg1"/>
                        </a:solidFill>
                        <a:latin typeface="Arial Black" panose="020B0A04020102020204" pitchFamily="34" charset="0"/>
                        <a:cs typeface="Arial" panose="020B0604020202020204" pitchFamily="34" charset="0"/>
                      </a:rPr>
                      <a:pPr>
                        <a:defRPr sz="1400">
                          <a:solidFill>
                            <a:srgbClr val="5A5A58"/>
                          </a:solidFill>
                          <a:latin typeface="Arial Black" panose="020B0A04020102020204" pitchFamily="34" charset="0"/>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A5A58"/>
                      </a:solidFill>
                      <a:latin typeface="Arial Black" panose="020B0A040201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2B-6547-AC5A-689C0038AA51}"/>
                </c:ext>
              </c:extLst>
            </c:dLbl>
            <c:dLbl>
              <c:idx val="1"/>
              <c:layout>
                <c:manualLayout>
                  <c:x val="7.1005291005291002E-3"/>
                  <c:y val="-1.496481186233949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Black" panose="020B0A040201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2B-6547-AC5A-689C0038AA51}"/>
                </c:ext>
              </c:extLst>
            </c:dLbl>
            <c:dLbl>
              <c:idx val="2"/>
              <c:layout>
                <c:manualLayout>
                  <c:x val="-8.1931216931216931E-4"/>
                  <c:y val="-1.2756600477538162E-2"/>
                </c:manualLayout>
              </c:layout>
              <c:tx>
                <c:rich>
                  <a:bodyPr/>
                  <a:lstStyle/>
                  <a:p>
                    <a:fld id="{A2A61876-8F00-41FA-9500-B90E5CF790A7}" type="VALUE">
                      <a:rPr lang="en-US">
                        <a:solidFill>
                          <a:schemeClr val="bg1"/>
                        </a:solidFill>
                      </a:rPr>
                      <a:pPr/>
                      <a:t>[VALOR]</a:t>
                    </a:fld>
                    <a:endParaRPr lang="es-MX"/>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E2B-6547-AC5A-689C0038AA5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Black" panose="020B0A04020102020204" pitchFamily="34" charset="0"/>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Micro
(0 a 10 personas)</c:v>
                </c:pt>
                <c:pt idx="1">
                  <c:v>PYMES
 (11 a 250 personas)</c:v>
                </c:pt>
                <c:pt idx="2">
                  <c:v>Grandes 
(más de 250 personas)</c:v>
                </c:pt>
              </c:strCache>
            </c:strRef>
          </c:cat>
          <c:val>
            <c:numRef>
              <c:f>Hoja1!$B$2:$B$4</c:f>
              <c:numCache>
                <c:formatCode>0.0</c:formatCode>
                <c:ptCount val="3"/>
                <c:pt idx="0">
                  <c:v>16.051933153545541</c:v>
                </c:pt>
                <c:pt idx="1">
                  <c:v>29.768299514225394</c:v>
                </c:pt>
                <c:pt idx="2">
                  <c:v>54.179767332229069</c:v>
                </c:pt>
              </c:numCache>
            </c:numRef>
          </c:val>
          <c:extLst>
            <c:ext xmlns:c16="http://schemas.microsoft.com/office/drawing/2014/chart" uri="{C3380CC4-5D6E-409C-BE32-E72D297353CC}">
              <c16:uniqueId val="{00000006-BE2B-6547-AC5A-689C0038AA51}"/>
            </c:ext>
          </c:extLst>
        </c:ser>
        <c:dLbls>
          <c:showLegendKey val="0"/>
          <c:showVal val="1"/>
          <c:showCatName val="0"/>
          <c:showSerName val="0"/>
          <c:showPercent val="0"/>
          <c:showBubbleSize val="0"/>
          <c:showLeaderLines val="1"/>
        </c:dLbls>
        <c:firstSliceAng val="360"/>
        <c:holeSize val="5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43001673993243"/>
          <c:y val="0.17239781180896108"/>
          <c:w val="0.65754482210732779"/>
          <c:h val="0.75373513467152875"/>
        </c:manualLayout>
      </c:layout>
      <c:doughnutChart>
        <c:varyColors val="1"/>
        <c:ser>
          <c:idx val="0"/>
          <c:order val="0"/>
          <c:tx>
            <c:strRef>
              <c:f>Hoja1!$B$1</c:f>
              <c:strCache>
                <c:ptCount val="1"/>
                <c:pt idx="0">
                  <c:v>CE24</c:v>
                </c:pt>
              </c:strCache>
            </c:strRef>
          </c:tx>
          <c:spPr>
            <a:solidFill>
              <a:srgbClr val="E35E04"/>
            </a:solidFill>
            <a:ln w="139700"/>
          </c:spPr>
          <c:dPt>
            <c:idx val="0"/>
            <c:bubble3D val="0"/>
            <c:spPr>
              <a:solidFill>
                <a:srgbClr val="E35E04"/>
              </a:solidFill>
              <a:ln w="139700">
                <a:solidFill>
                  <a:schemeClr val="lt1"/>
                </a:solidFill>
              </a:ln>
              <a:effectLst/>
            </c:spPr>
            <c:extLst>
              <c:ext xmlns:c16="http://schemas.microsoft.com/office/drawing/2014/chart" uri="{C3380CC4-5D6E-409C-BE32-E72D297353CC}">
                <c16:uniqueId val="{00000001-21E1-8D40-9F48-5DE3783A7A76}"/>
              </c:ext>
            </c:extLst>
          </c:dPt>
          <c:dPt>
            <c:idx val="1"/>
            <c:bubble3D val="0"/>
            <c:spPr>
              <a:solidFill>
                <a:srgbClr val="F8B14E"/>
              </a:solidFill>
              <a:ln w="139700">
                <a:solidFill>
                  <a:schemeClr val="lt1"/>
                </a:solidFill>
              </a:ln>
              <a:effectLst/>
            </c:spPr>
            <c:extLst>
              <c:ext xmlns:c16="http://schemas.microsoft.com/office/drawing/2014/chart" uri="{C3380CC4-5D6E-409C-BE32-E72D297353CC}">
                <c16:uniqueId val="{00000003-21E1-8D40-9F48-5DE3783A7A76}"/>
              </c:ext>
            </c:extLst>
          </c:dPt>
          <c:dPt>
            <c:idx val="2"/>
            <c:bubble3D val="0"/>
            <c:spPr>
              <a:solidFill>
                <a:srgbClr val="5A5A58"/>
              </a:solidFill>
              <a:ln w="139700">
                <a:solidFill>
                  <a:schemeClr val="lt1"/>
                </a:solidFill>
              </a:ln>
              <a:effectLst/>
            </c:spPr>
            <c:extLst>
              <c:ext xmlns:c16="http://schemas.microsoft.com/office/drawing/2014/chart" uri="{C3380CC4-5D6E-409C-BE32-E72D297353CC}">
                <c16:uniqueId val="{00000005-21E1-8D40-9F48-5DE3783A7A76}"/>
              </c:ext>
            </c:extLst>
          </c:dPt>
          <c:dLbls>
            <c:dLbl>
              <c:idx val="0"/>
              <c:layout>
                <c:manualLayout>
                  <c:x val="6.7195767195767199E-3"/>
                  <c:y val="2.4220186285653259E-2"/>
                </c:manualLayout>
              </c:layout>
              <c:tx>
                <c:rich>
                  <a:bodyPr rot="0" spcFirstLastPara="1" vertOverflow="ellipsis" vert="horz" wrap="square" lIns="38100" tIns="19050" rIns="38100" bIns="19050" anchor="ctr" anchorCtr="1">
                    <a:spAutoFit/>
                  </a:bodyPr>
                  <a:lstStyle/>
                  <a:p>
                    <a:pPr>
                      <a:defRPr sz="1400" b="0" i="0" u="none" strike="noStrike" kern="1200" baseline="0">
                        <a:solidFill>
                          <a:srgbClr val="5A5A58"/>
                        </a:solidFill>
                        <a:latin typeface="Arial Black" panose="020B0A04020102020204" pitchFamily="34" charset="0"/>
                        <a:ea typeface="+mn-ea"/>
                        <a:cs typeface="+mn-cs"/>
                      </a:defRPr>
                    </a:pPr>
                    <a:fld id="{77C75613-F03A-439F-A5AB-0713BD5D2CEB}" type="VALUE">
                      <a:rPr lang="en-US" sz="1400">
                        <a:solidFill>
                          <a:schemeClr val="bg1"/>
                        </a:solidFill>
                        <a:latin typeface="Arial Black" panose="020B0A04020102020204" pitchFamily="34" charset="0"/>
                        <a:cs typeface="Arial" panose="020B0604020202020204" pitchFamily="34" charset="0"/>
                      </a:rPr>
                      <a:pPr>
                        <a:defRPr sz="1400">
                          <a:solidFill>
                            <a:srgbClr val="5A5A58"/>
                          </a:solidFill>
                          <a:latin typeface="Arial Black" panose="020B0A04020102020204" pitchFamily="34" charset="0"/>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A5A58"/>
                      </a:solidFill>
                      <a:latin typeface="Arial Black" panose="020B0A040201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1-8D40-9F48-5DE3783A7A76}"/>
                </c:ext>
              </c:extLst>
            </c:dLbl>
            <c:dLbl>
              <c:idx val="1"/>
              <c:layout>
                <c:manualLayout>
                  <c:x val="3.8095238095238096E-4"/>
                  <c:y val="-1.5091528147544513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Black" panose="020B0A040201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E1-8D40-9F48-5DE3783A7A76}"/>
                </c:ext>
              </c:extLst>
            </c:dLbl>
            <c:dLbl>
              <c:idx val="2"/>
              <c:layout>
                <c:manualLayout>
                  <c:x val="9.2600529100529093E-3"/>
                  <c:y val="-1.5447732287055189E-2"/>
                </c:manualLayout>
              </c:layout>
              <c:tx>
                <c:rich>
                  <a:bodyPr/>
                  <a:lstStyle/>
                  <a:p>
                    <a:fld id="{A2A61876-8F00-41FA-9500-B90E5CF790A7}" type="VALUE">
                      <a:rPr lang="en-US">
                        <a:solidFill>
                          <a:schemeClr val="bg1"/>
                        </a:solidFill>
                      </a:rPr>
                      <a:pPr/>
                      <a:t>[VALOR]</a:t>
                    </a:fld>
                    <a:endParaRPr lang="es-MX"/>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1E1-8D40-9F48-5DE3783A7A7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Black" panose="020B0A04020102020204" pitchFamily="34" charset="0"/>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Micro
(0 a 10 personas)</c:v>
                </c:pt>
                <c:pt idx="1">
                  <c:v>PYMES
 (11 a 250 personas)</c:v>
                </c:pt>
                <c:pt idx="2">
                  <c:v>Grandes 
(más de 250 personas)</c:v>
                </c:pt>
              </c:strCache>
            </c:strRef>
          </c:cat>
          <c:val>
            <c:numRef>
              <c:f>Hoja1!$B$2:$B$4</c:f>
              <c:numCache>
                <c:formatCode>0.0</c:formatCode>
                <c:ptCount val="3"/>
                <c:pt idx="0">
                  <c:v>41.392604219645015</c:v>
                </c:pt>
                <c:pt idx="1">
                  <c:v>29.90743608368231</c:v>
                </c:pt>
                <c:pt idx="2">
                  <c:v>28.699959696672671</c:v>
                </c:pt>
              </c:numCache>
            </c:numRef>
          </c:val>
          <c:extLst>
            <c:ext xmlns:c16="http://schemas.microsoft.com/office/drawing/2014/chart" uri="{C3380CC4-5D6E-409C-BE32-E72D297353CC}">
              <c16:uniqueId val="{00000006-21E1-8D40-9F48-5DE3783A7A76}"/>
            </c:ext>
          </c:extLst>
        </c:ser>
        <c:dLbls>
          <c:showLegendKey val="0"/>
          <c:showVal val="1"/>
          <c:showCatName val="0"/>
          <c:showSerName val="0"/>
          <c:showPercent val="0"/>
          <c:showBubbleSize val="0"/>
          <c:showLeaderLines val="1"/>
        </c:dLbls>
        <c:firstSliceAng val="360"/>
        <c:holeSize val="5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34ADF4-D280-4DE1-B2EC-5572185B8A58}" type="datetimeFigureOut">
              <a:rPr lang="es-MX" smtClean="0"/>
              <a:t>25/08/2025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2B83A-D9FE-4B4F-8803-67E2F27B2056}" type="slidenum">
              <a:rPr lang="es-MX" smtClean="0"/>
              <a:t>‹Nº›</a:t>
            </a:fld>
            <a:endParaRPr lang="es-MX"/>
          </a:p>
        </p:txBody>
      </p:sp>
    </p:spTree>
    <p:extLst>
      <p:ext uri="{BB962C8B-B14F-4D97-AF65-F5344CB8AC3E}">
        <p14:creationId xmlns:p14="http://schemas.microsoft.com/office/powerpoint/2010/main" val="93602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FD58E-6222-F844-8654-0FA01B4EC6D1}" type="slidenum">
              <a:rPr kumimoji="0" lang="es-ES_trad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_trad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264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FD58E-6222-F844-8654-0FA01B4EC6D1}" type="slidenum">
              <a:rPr kumimoji="0" lang="es-ES_trad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_trad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044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8c02d53c2_0_1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g1b8c02d53c2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05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2C1AA-4932-E35C-0835-451AFF5F5A7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05C72FD-BEF1-BDB5-C0F0-81F11DB0F33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2EAAB58-79FE-7D3A-380E-58AB9AC942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a:extLst>
              <a:ext uri="{FF2B5EF4-FFF2-40B4-BE49-F238E27FC236}">
                <a16:creationId xmlns:a16="http://schemas.microsoft.com/office/drawing/2014/main" id="{55E91178-25A8-BB05-C3B3-7D1BE4C347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FD58E-6222-F844-8654-0FA01B4EC6D1}" type="slidenum">
              <a:rPr kumimoji="0" lang="es-ES_trad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_trad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01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FD58E-6222-F844-8654-0FA01B4EC6D1}" type="slidenum">
              <a:rPr kumimoji="0" lang="es-ES_trad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_trad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6068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DBC63-0C4B-8C06-60AE-0C94382082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43AA179-2CF4-A0C5-9E75-BF1C0B6BF09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8947B56-7869-D50D-F70C-0427482DDFD0}"/>
              </a:ext>
            </a:extLst>
          </p:cNvPr>
          <p:cNvSpPr>
            <a:spLocks noGrp="1"/>
          </p:cNvSpPr>
          <p:nvPr>
            <p:ph type="body" idx="1"/>
          </p:nvPr>
        </p:nvSpPr>
        <p:spPr/>
        <p:txBody>
          <a:bodyPr/>
          <a:lstStyle/>
          <a:p>
            <a:r>
              <a:rPr lang="es-MX" dirty="0"/>
              <a:t>Nota: cinco entidades generan 49.8 % del valor agregado censal bruto total.</a:t>
            </a:r>
          </a:p>
          <a:p>
            <a:r>
              <a:rPr lang="es-MX" dirty="0"/>
              <a:t>Los datos de 2018 se tomaron de los tabulados con datos corrientes.</a:t>
            </a:r>
          </a:p>
          <a:p>
            <a:endParaRPr lang="es-MX" dirty="0"/>
          </a:p>
        </p:txBody>
      </p:sp>
      <p:sp>
        <p:nvSpPr>
          <p:cNvPr id="4" name="Marcador de número de diapositiva 3">
            <a:extLst>
              <a:ext uri="{FF2B5EF4-FFF2-40B4-BE49-F238E27FC236}">
                <a16:creationId xmlns:a16="http://schemas.microsoft.com/office/drawing/2014/main" id="{305F4BF4-CB90-2A9C-A5BF-7AA4B4A13E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FD58E-6222-F844-8654-0FA01B4EC6D1}" type="slidenum">
              <a:rPr kumimoji="0" lang="es-ES_trad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_trad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222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CC1F2-227F-78E9-2AF5-6BB5C12BCB4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A1D2EFC-C340-0655-B91E-533628CF454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964F42C-4839-AF7E-FB5C-B8DD3B6589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a:extLst>
              <a:ext uri="{FF2B5EF4-FFF2-40B4-BE49-F238E27FC236}">
                <a16:creationId xmlns:a16="http://schemas.microsoft.com/office/drawing/2014/main" id="{3D511350-7572-0CEE-1351-0F3D6E91D7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FD58E-6222-F844-8654-0FA01B4EC6D1}" type="slidenum">
              <a:rPr kumimoji="0" lang="es-ES_trad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_trad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537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1.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3.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25.sv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5.sv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5.sv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25.sv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22.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10.emf"/><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emf"/><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2.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32.svg"/><Relationship Id="rId4" Type="http://schemas.openxmlformats.org/officeDocument/2006/relationships/image" Target="../media/image3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5.xml"/><Relationship Id="rId5" Type="http://schemas.openxmlformats.org/officeDocument/2006/relationships/image" Target="../media/image21.sv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21.sv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1.svg"/><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1.svg"/><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1.svg"/><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21.sv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DA9D1-46C3-469C-84AC-C16FFA342D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CE20786-8BDC-4DB3-A8C0-FC0B1A63B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A22D02E-D4BE-485F-A7C2-6BF59D037C15}"/>
              </a:ext>
            </a:extLst>
          </p:cNvPr>
          <p:cNvSpPr>
            <a:spLocks noGrp="1"/>
          </p:cNvSpPr>
          <p:nvPr>
            <p:ph type="dt" sz="half" idx="10"/>
          </p:nvPr>
        </p:nvSpPr>
        <p:spPr/>
        <p:txBody>
          <a:bodyPr/>
          <a:lstStyle/>
          <a:p>
            <a:fld id="{C020F6D5-852D-48CF-AC61-0A65DB48A693}" type="datetimeFigureOut">
              <a:rPr lang="es-MX" smtClean="0"/>
              <a:t>25/08/2025</a:t>
            </a:fld>
            <a:endParaRPr lang="es-MX"/>
          </a:p>
        </p:txBody>
      </p:sp>
      <p:sp>
        <p:nvSpPr>
          <p:cNvPr id="5" name="Marcador de pie de página 4">
            <a:extLst>
              <a:ext uri="{FF2B5EF4-FFF2-40B4-BE49-F238E27FC236}">
                <a16:creationId xmlns:a16="http://schemas.microsoft.com/office/drawing/2014/main" id="{99BA4F67-0B61-463F-93A3-52C1283963E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85B219B-586F-43CA-B1E8-1FAEC0478B69}"/>
              </a:ext>
            </a:extLst>
          </p:cNvPr>
          <p:cNvSpPr>
            <a:spLocks noGrp="1"/>
          </p:cNvSpPr>
          <p:nvPr>
            <p:ph type="sldNum" sz="quarter" idx="12"/>
          </p:nvPr>
        </p:nvSpPr>
        <p:spPr/>
        <p:txBody>
          <a:bodyPr/>
          <a:lstStyle/>
          <a:p>
            <a:fld id="{ED205244-5111-4C53-AF41-9104DADA03AE}" type="slidenum">
              <a:rPr lang="es-MX" smtClean="0"/>
              <a:t>‹Nº›</a:t>
            </a:fld>
            <a:endParaRPr lang="es-MX"/>
          </a:p>
        </p:txBody>
      </p:sp>
    </p:spTree>
    <p:extLst>
      <p:ext uri="{BB962C8B-B14F-4D97-AF65-F5344CB8AC3E}">
        <p14:creationId xmlns:p14="http://schemas.microsoft.com/office/powerpoint/2010/main" val="345692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EAC05-4ABC-4DCB-BDE6-2F9283727FC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1C0F406-F880-41DC-A962-4F0BB2162BD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50A1EC5-2969-419B-82CC-40CCD6F53795}"/>
              </a:ext>
            </a:extLst>
          </p:cNvPr>
          <p:cNvSpPr>
            <a:spLocks noGrp="1"/>
          </p:cNvSpPr>
          <p:nvPr>
            <p:ph type="dt" sz="half" idx="10"/>
          </p:nvPr>
        </p:nvSpPr>
        <p:spPr/>
        <p:txBody>
          <a:bodyPr/>
          <a:lstStyle/>
          <a:p>
            <a:fld id="{C020F6D5-852D-48CF-AC61-0A65DB48A693}" type="datetimeFigureOut">
              <a:rPr lang="es-MX" smtClean="0"/>
              <a:t>25/08/2025</a:t>
            </a:fld>
            <a:endParaRPr lang="es-MX"/>
          </a:p>
        </p:txBody>
      </p:sp>
      <p:sp>
        <p:nvSpPr>
          <p:cNvPr id="5" name="Marcador de pie de página 4">
            <a:extLst>
              <a:ext uri="{FF2B5EF4-FFF2-40B4-BE49-F238E27FC236}">
                <a16:creationId xmlns:a16="http://schemas.microsoft.com/office/drawing/2014/main" id="{BA82C85E-C052-41FF-B45D-689C2837077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1EB225E-151F-4B90-A187-745BD0762E1A}"/>
              </a:ext>
            </a:extLst>
          </p:cNvPr>
          <p:cNvSpPr>
            <a:spLocks noGrp="1"/>
          </p:cNvSpPr>
          <p:nvPr>
            <p:ph type="sldNum" sz="quarter" idx="12"/>
          </p:nvPr>
        </p:nvSpPr>
        <p:spPr/>
        <p:txBody>
          <a:bodyPr/>
          <a:lstStyle/>
          <a:p>
            <a:fld id="{ED205244-5111-4C53-AF41-9104DADA03AE}" type="slidenum">
              <a:rPr lang="es-MX" smtClean="0"/>
              <a:t>‹Nº›</a:t>
            </a:fld>
            <a:endParaRPr lang="es-MX"/>
          </a:p>
        </p:txBody>
      </p:sp>
    </p:spTree>
    <p:extLst>
      <p:ext uri="{BB962C8B-B14F-4D97-AF65-F5344CB8AC3E}">
        <p14:creationId xmlns:p14="http://schemas.microsoft.com/office/powerpoint/2010/main" val="165643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081906-1B21-43DA-B6FF-AC2AFCBB221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026F2C5-AFCA-434F-A2B1-3DF49C088F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06E1AC4-4C6A-4023-93AA-682F566D73C2}"/>
              </a:ext>
            </a:extLst>
          </p:cNvPr>
          <p:cNvSpPr>
            <a:spLocks noGrp="1"/>
          </p:cNvSpPr>
          <p:nvPr>
            <p:ph type="dt" sz="half" idx="10"/>
          </p:nvPr>
        </p:nvSpPr>
        <p:spPr/>
        <p:txBody>
          <a:bodyPr/>
          <a:lstStyle/>
          <a:p>
            <a:fld id="{C020F6D5-852D-48CF-AC61-0A65DB48A693}" type="datetimeFigureOut">
              <a:rPr lang="es-MX" smtClean="0"/>
              <a:t>25/08/2025</a:t>
            </a:fld>
            <a:endParaRPr lang="es-MX"/>
          </a:p>
        </p:txBody>
      </p:sp>
      <p:sp>
        <p:nvSpPr>
          <p:cNvPr id="5" name="Marcador de pie de página 4">
            <a:extLst>
              <a:ext uri="{FF2B5EF4-FFF2-40B4-BE49-F238E27FC236}">
                <a16:creationId xmlns:a16="http://schemas.microsoft.com/office/drawing/2014/main" id="{5BBC3C55-42D9-4EB9-8FD3-D75EAA90C2E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6373B89-C0BB-4134-A0E0-FD0C5DB972EE}"/>
              </a:ext>
            </a:extLst>
          </p:cNvPr>
          <p:cNvSpPr>
            <a:spLocks noGrp="1"/>
          </p:cNvSpPr>
          <p:nvPr>
            <p:ph type="sldNum" sz="quarter" idx="12"/>
          </p:nvPr>
        </p:nvSpPr>
        <p:spPr/>
        <p:txBody>
          <a:bodyPr/>
          <a:lstStyle/>
          <a:p>
            <a:fld id="{ED205244-5111-4C53-AF41-9104DADA03AE}" type="slidenum">
              <a:rPr lang="es-MX" smtClean="0"/>
              <a:t>‹Nº›</a:t>
            </a:fld>
            <a:endParaRPr lang="es-MX"/>
          </a:p>
        </p:txBody>
      </p:sp>
    </p:spTree>
    <p:extLst>
      <p:ext uri="{BB962C8B-B14F-4D97-AF65-F5344CB8AC3E}">
        <p14:creationId xmlns:p14="http://schemas.microsoft.com/office/powerpoint/2010/main" val="997232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5" name="Graphic 17">
            <a:extLst>
              <a:ext uri="{FF2B5EF4-FFF2-40B4-BE49-F238E27FC236}">
                <a16:creationId xmlns:a16="http://schemas.microsoft.com/office/drawing/2014/main" id="{23A7BAE0-E360-0B41-9985-C2AD3E4744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3" name="Gráfico 2">
            <a:extLst>
              <a:ext uri="{FF2B5EF4-FFF2-40B4-BE49-F238E27FC236}">
                <a16:creationId xmlns:a16="http://schemas.microsoft.com/office/drawing/2014/main" id="{7C40BE74-E6EC-F6B2-146D-EA5FF32A8CE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5090474" y="6024376"/>
            <a:ext cx="3247156" cy="660604"/>
          </a:xfrm>
          <a:prstGeom prst="rect">
            <a:avLst/>
          </a:prstGeom>
        </p:spPr>
      </p:pic>
      <p:sp>
        <p:nvSpPr>
          <p:cNvPr id="6" name="CuadroTexto 5">
            <a:extLst>
              <a:ext uri="{FF2B5EF4-FFF2-40B4-BE49-F238E27FC236}">
                <a16:creationId xmlns:a16="http://schemas.microsoft.com/office/drawing/2014/main" id="{4E2A3D81-4CB5-1EED-575C-F99330B7F783}"/>
              </a:ext>
            </a:extLst>
          </p:cNvPr>
          <p:cNvSpPr txBox="1"/>
          <p:nvPr userDrawn="1"/>
        </p:nvSpPr>
        <p:spPr>
          <a:xfrm>
            <a:off x="8688830" y="6238751"/>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823737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587068"/>
            <a:ext cx="12192000" cy="1270932"/>
          </a:xfrm>
          <a:prstGeom prst="rect">
            <a:avLst/>
          </a:prstGeom>
        </p:spPr>
      </p:pic>
      <p:sp>
        <p:nvSpPr>
          <p:cNvPr id="3" name="CuadroTexto 2">
            <a:extLst>
              <a:ext uri="{FF2B5EF4-FFF2-40B4-BE49-F238E27FC236}">
                <a16:creationId xmlns:a16="http://schemas.microsoft.com/office/drawing/2014/main" id="{2345CE26-3E91-772A-D35C-6439C39E3FE0}"/>
              </a:ext>
            </a:extLst>
          </p:cNvPr>
          <p:cNvSpPr txBox="1"/>
          <p:nvPr userDrawn="1"/>
        </p:nvSpPr>
        <p:spPr>
          <a:xfrm>
            <a:off x="-477078" y="198783"/>
            <a:ext cx="184731" cy="369332"/>
          </a:xfrm>
          <a:prstGeom prst="rect">
            <a:avLst/>
          </a:prstGeom>
          <a:noFill/>
        </p:spPr>
        <p:txBody>
          <a:bodyPr wrap="none" rtlCol="0">
            <a:spAutoFit/>
          </a:bodyPr>
          <a:lstStyle/>
          <a:p>
            <a:endParaRPr lang="es-ES_tradnl"/>
          </a:p>
        </p:txBody>
      </p:sp>
    </p:spTree>
    <p:extLst>
      <p:ext uri="{BB962C8B-B14F-4D97-AF65-F5344CB8AC3E}">
        <p14:creationId xmlns:p14="http://schemas.microsoft.com/office/powerpoint/2010/main" val="3846939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7F1A2C-CB77-0518-2413-D147122498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77" y="6640"/>
            <a:ext cx="12188245" cy="5661872"/>
          </a:xfrm>
          <a:prstGeom prst="rect">
            <a:avLst/>
          </a:prstGeom>
        </p:spPr>
      </p:pic>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587068"/>
            <a:ext cx="12192000" cy="1270932"/>
          </a:xfrm>
          <a:prstGeom prst="rect">
            <a:avLst/>
          </a:prstGeom>
        </p:spPr>
      </p:pic>
      <p:sp>
        <p:nvSpPr>
          <p:cNvPr id="6" name="Rectángulo 5">
            <a:extLst>
              <a:ext uri="{FF2B5EF4-FFF2-40B4-BE49-F238E27FC236}">
                <a16:creationId xmlns:a16="http://schemas.microsoft.com/office/drawing/2014/main" id="{A39F3DCA-8058-B140-A8BE-1685FC546693}"/>
              </a:ext>
            </a:extLst>
          </p:cNvPr>
          <p:cNvSpPr/>
          <p:nvPr userDrawn="1"/>
        </p:nvSpPr>
        <p:spPr>
          <a:xfrm>
            <a:off x="0" y="6640"/>
            <a:ext cx="12192000" cy="559657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t>   </a:t>
            </a:r>
          </a:p>
        </p:txBody>
      </p:sp>
    </p:spTree>
    <p:extLst>
      <p:ext uri="{BB962C8B-B14F-4D97-AF65-F5344CB8AC3E}">
        <p14:creationId xmlns:p14="http://schemas.microsoft.com/office/powerpoint/2010/main" val="3256041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514242"/>
            <a:ext cx="12192000" cy="343756"/>
          </a:xfrm>
          <a:prstGeom prst="rect">
            <a:avLst/>
          </a:prstGeom>
        </p:spPr>
      </p:pic>
      <p:pic>
        <p:nvPicPr>
          <p:cNvPr id="8" name="Imagen 7">
            <a:extLst>
              <a:ext uri="{FF2B5EF4-FFF2-40B4-BE49-F238E27FC236}">
                <a16:creationId xmlns:a16="http://schemas.microsoft.com/office/drawing/2014/main" id="{284A0000-C8D8-8C1E-8F01-7061581C2460}"/>
              </a:ext>
            </a:extLst>
          </p:cNvPr>
          <p:cNvPicPr>
            <a:picLocks noChangeAspect="1"/>
          </p:cNvPicPr>
          <p:nvPr userDrawn="1"/>
        </p:nvPicPr>
        <p:blipFill>
          <a:blip r:embed="rId4"/>
          <a:stretch>
            <a:fillRect/>
          </a:stretch>
        </p:blipFill>
        <p:spPr>
          <a:xfrm>
            <a:off x="3549266" y="479502"/>
            <a:ext cx="4800732" cy="921134"/>
          </a:xfrm>
          <a:prstGeom prst="rect">
            <a:avLst/>
          </a:prstGeom>
        </p:spPr>
      </p:pic>
      <p:grpSp>
        <p:nvGrpSpPr>
          <p:cNvPr id="93" name="Grupo 92">
            <a:extLst>
              <a:ext uri="{FF2B5EF4-FFF2-40B4-BE49-F238E27FC236}">
                <a16:creationId xmlns:a16="http://schemas.microsoft.com/office/drawing/2014/main" id="{BBE47AC5-3F54-9530-AFC7-B443923228C4}"/>
              </a:ext>
            </a:extLst>
          </p:cNvPr>
          <p:cNvGrpSpPr/>
          <p:nvPr userDrawn="1"/>
        </p:nvGrpSpPr>
        <p:grpSpPr>
          <a:xfrm>
            <a:off x="3861107" y="5109257"/>
            <a:ext cx="3985021" cy="1168458"/>
            <a:chOff x="4296005" y="4941660"/>
            <a:chExt cx="3180673" cy="932613"/>
          </a:xfrm>
        </p:grpSpPr>
        <p:grpSp>
          <p:nvGrpSpPr>
            <p:cNvPr id="9" name="Gráfico 5">
              <a:extLst>
                <a:ext uri="{FF2B5EF4-FFF2-40B4-BE49-F238E27FC236}">
                  <a16:creationId xmlns:a16="http://schemas.microsoft.com/office/drawing/2014/main" id="{DA5BDE0A-A22C-D1CA-7522-3C979D38FACE}"/>
                </a:ext>
              </a:extLst>
            </p:cNvPr>
            <p:cNvGrpSpPr/>
            <p:nvPr/>
          </p:nvGrpSpPr>
          <p:grpSpPr>
            <a:xfrm>
              <a:off x="5318540" y="4941660"/>
              <a:ext cx="1222209" cy="413472"/>
              <a:chOff x="5318540" y="4941660"/>
              <a:chExt cx="1222209" cy="413472"/>
            </a:xfrm>
            <a:solidFill>
              <a:srgbClr val="717070"/>
            </a:solidFill>
          </p:grpSpPr>
          <p:grpSp>
            <p:nvGrpSpPr>
              <p:cNvPr id="10" name="Gráfico 5">
                <a:extLst>
                  <a:ext uri="{FF2B5EF4-FFF2-40B4-BE49-F238E27FC236}">
                    <a16:creationId xmlns:a16="http://schemas.microsoft.com/office/drawing/2014/main" id="{B8DBFE34-55AB-2589-6408-640411CAB4C3}"/>
                  </a:ext>
                </a:extLst>
              </p:cNvPr>
              <p:cNvGrpSpPr/>
              <p:nvPr/>
            </p:nvGrpSpPr>
            <p:grpSpPr>
              <a:xfrm>
                <a:off x="5318540" y="4941660"/>
                <a:ext cx="1222020" cy="135549"/>
                <a:chOff x="5318540" y="4941660"/>
                <a:chExt cx="1222020" cy="135549"/>
              </a:xfrm>
              <a:solidFill>
                <a:srgbClr val="717070"/>
              </a:solidFill>
            </p:grpSpPr>
            <p:sp>
              <p:nvSpPr>
                <p:cNvPr id="11" name="Forma libre 10">
                  <a:extLst>
                    <a:ext uri="{FF2B5EF4-FFF2-40B4-BE49-F238E27FC236}">
                      <a16:creationId xmlns:a16="http://schemas.microsoft.com/office/drawing/2014/main" id="{1D18BEE9-5C20-0FDF-A95A-91EDE1EC448A}"/>
                    </a:ext>
                  </a:extLst>
                </p:cNvPr>
                <p:cNvSpPr/>
                <p:nvPr/>
              </p:nvSpPr>
              <p:spPr>
                <a:xfrm>
                  <a:off x="5318540" y="4948015"/>
                  <a:ext cx="118967" cy="129194"/>
                </a:xfrm>
                <a:custGeom>
                  <a:avLst/>
                  <a:gdLst>
                    <a:gd name="connsiteX0" fmla="*/ 86513 w 118967"/>
                    <a:gd name="connsiteY0" fmla="*/ 46765 h 129194"/>
                    <a:gd name="connsiteX1" fmla="*/ 61292 w 118967"/>
                    <a:gd name="connsiteY1" fmla="*/ 27794 h 129194"/>
                    <a:gd name="connsiteX2" fmla="*/ 32550 w 118967"/>
                    <a:gd name="connsiteY2" fmla="*/ 64787 h 129194"/>
                    <a:gd name="connsiteX3" fmla="*/ 61673 w 118967"/>
                    <a:gd name="connsiteY3" fmla="*/ 101401 h 129194"/>
                    <a:gd name="connsiteX4" fmla="*/ 86608 w 118967"/>
                    <a:gd name="connsiteY4" fmla="*/ 78352 h 129194"/>
                    <a:gd name="connsiteX5" fmla="*/ 118967 w 118967"/>
                    <a:gd name="connsiteY5" fmla="*/ 78162 h 129194"/>
                    <a:gd name="connsiteX6" fmla="*/ 62434 w 118967"/>
                    <a:gd name="connsiteY6" fmla="*/ 129194 h 129194"/>
                    <a:gd name="connsiteX7" fmla="*/ 1 w 118967"/>
                    <a:gd name="connsiteY7" fmla="*/ 64977 h 129194"/>
                    <a:gd name="connsiteX8" fmla="*/ 61673 w 118967"/>
                    <a:gd name="connsiteY8" fmla="*/ 2 h 129194"/>
                    <a:gd name="connsiteX9" fmla="*/ 118777 w 118967"/>
                    <a:gd name="connsiteY9" fmla="*/ 46575 h 129194"/>
                    <a:gd name="connsiteX10" fmla="*/ 86418 w 118967"/>
                    <a:gd name="connsiteY10" fmla="*/ 46765 h 12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67" h="129194">
                      <a:moveTo>
                        <a:pt x="86513" y="46765"/>
                      </a:moveTo>
                      <a:cubicBezTo>
                        <a:pt x="84705" y="34244"/>
                        <a:pt x="74902" y="27699"/>
                        <a:pt x="61292" y="27794"/>
                      </a:cubicBezTo>
                      <a:cubicBezTo>
                        <a:pt x="40354" y="27889"/>
                        <a:pt x="32455" y="46386"/>
                        <a:pt x="32550" y="64787"/>
                      </a:cubicBezTo>
                      <a:cubicBezTo>
                        <a:pt x="32645" y="83189"/>
                        <a:pt x="40735" y="101591"/>
                        <a:pt x="61673" y="101401"/>
                      </a:cubicBezTo>
                      <a:cubicBezTo>
                        <a:pt x="76805" y="101401"/>
                        <a:pt x="85466" y="92580"/>
                        <a:pt x="86608" y="78352"/>
                      </a:cubicBezTo>
                      <a:lnTo>
                        <a:pt x="118967" y="78162"/>
                      </a:lnTo>
                      <a:cubicBezTo>
                        <a:pt x="117444" y="110128"/>
                        <a:pt x="94032" y="129004"/>
                        <a:pt x="62434" y="129194"/>
                      </a:cubicBezTo>
                      <a:cubicBezTo>
                        <a:pt x="24841" y="129383"/>
                        <a:pt x="287" y="100927"/>
                        <a:pt x="1" y="64977"/>
                      </a:cubicBezTo>
                      <a:cubicBezTo>
                        <a:pt x="-189" y="29027"/>
                        <a:pt x="23985" y="286"/>
                        <a:pt x="61673" y="2"/>
                      </a:cubicBezTo>
                      <a:cubicBezTo>
                        <a:pt x="88512" y="-188"/>
                        <a:pt x="117730" y="16696"/>
                        <a:pt x="118777" y="46575"/>
                      </a:cubicBezTo>
                      <a:lnTo>
                        <a:pt x="86418" y="46765"/>
                      </a:lnTo>
                      <a:close/>
                    </a:path>
                  </a:pathLst>
                </a:custGeom>
                <a:solidFill>
                  <a:srgbClr val="717070"/>
                </a:solidFill>
                <a:ln w="9502" cap="flat">
                  <a:noFill/>
                  <a:prstDash val="solid"/>
                  <a:miter/>
                </a:ln>
              </p:spPr>
              <p:txBody>
                <a:bodyPr rtlCol="0" anchor="ctr"/>
                <a:lstStyle/>
                <a:p>
                  <a:endParaRPr lang="es-ES_tradnl"/>
                </a:p>
              </p:txBody>
            </p:sp>
            <p:sp>
              <p:nvSpPr>
                <p:cNvPr id="12" name="Forma libre 11">
                  <a:extLst>
                    <a:ext uri="{FF2B5EF4-FFF2-40B4-BE49-F238E27FC236}">
                      <a16:creationId xmlns:a16="http://schemas.microsoft.com/office/drawing/2014/main" id="{758D55E3-4F72-6FA9-E3A5-CA9B0ABA4729}"/>
                    </a:ext>
                  </a:extLst>
                </p:cNvPr>
                <p:cNvSpPr/>
                <p:nvPr/>
              </p:nvSpPr>
              <p:spPr>
                <a:xfrm>
                  <a:off x="5450068" y="4947257"/>
                  <a:ext cx="122585" cy="129194"/>
                </a:xfrm>
                <a:custGeom>
                  <a:avLst/>
                  <a:gdLst>
                    <a:gd name="connsiteX0" fmla="*/ 60912 w 122585"/>
                    <a:gd name="connsiteY0" fmla="*/ 1 h 129194"/>
                    <a:gd name="connsiteX1" fmla="*/ 122584 w 122585"/>
                    <a:gd name="connsiteY1" fmla="*/ 64218 h 129194"/>
                    <a:gd name="connsiteX2" fmla="*/ 61673 w 122585"/>
                    <a:gd name="connsiteY2" fmla="*/ 129193 h 129194"/>
                    <a:gd name="connsiteX3" fmla="*/ 1 w 122585"/>
                    <a:gd name="connsiteY3" fmla="*/ 64976 h 129194"/>
                    <a:gd name="connsiteX4" fmla="*/ 60912 w 122585"/>
                    <a:gd name="connsiteY4" fmla="*/ 1 h 129194"/>
                    <a:gd name="connsiteX5" fmla="*/ 61578 w 122585"/>
                    <a:gd name="connsiteY5" fmla="*/ 101401 h 129194"/>
                    <a:gd name="connsiteX6" fmla="*/ 90320 w 122585"/>
                    <a:gd name="connsiteY6" fmla="*/ 64407 h 129194"/>
                    <a:gd name="connsiteX7" fmla="*/ 61197 w 122585"/>
                    <a:gd name="connsiteY7" fmla="*/ 27793 h 129194"/>
                    <a:gd name="connsiteX8" fmla="*/ 32455 w 122585"/>
                    <a:gd name="connsiteY8" fmla="*/ 64787 h 129194"/>
                    <a:gd name="connsiteX9" fmla="*/ 61578 w 122585"/>
                    <a:gd name="connsiteY9" fmla="*/ 101401 h 12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585" h="129194">
                      <a:moveTo>
                        <a:pt x="60912" y="1"/>
                      </a:moveTo>
                      <a:cubicBezTo>
                        <a:pt x="100123" y="-189"/>
                        <a:pt x="122393" y="28268"/>
                        <a:pt x="122584" y="64218"/>
                      </a:cubicBezTo>
                      <a:cubicBezTo>
                        <a:pt x="122774" y="100168"/>
                        <a:pt x="100884" y="128909"/>
                        <a:pt x="61673" y="129193"/>
                      </a:cubicBezTo>
                      <a:cubicBezTo>
                        <a:pt x="22462" y="129383"/>
                        <a:pt x="192" y="100926"/>
                        <a:pt x="1" y="64976"/>
                      </a:cubicBezTo>
                      <a:cubicBezTo>
                        <a:pt x="-189" y="29026"/>
                        <a:pt x="21796" y="285"/>
                        <a:pt x="60912" y="1"/>
                      </a:cubicBezTo>
                      <a:close/>
                      <a:moveTo>
                        <a:pt x="61578" y="101401"/>
                      </a:moveTo>
                      <a:cubicBezTo>
                        <a:pt x="82516" y="101306"/>
                        <a:pt x="90415" y="82809"/>
                        <a:pt x="90320" y="64407"/>
                      </a:cubicBezTo>
                      <a:cubicBezTo>
                        <a:pt x="90225" y="46005"/>
                        <a:pt x="82135" y="27604"/>
                        <a:pt x="61197" y="27793"/>
                      </a:cubicBezTo>
                      <a:cubicBezTo>
                        <a:pt x="40259" y="27888"/>
                        <a:pt x="32360" y="46385"/>
                        <a:pt x="32455" y="64787"/>
                      </a:cubicBezTo>
                      <a:cubicBezTo>
                        <a:pt x="32550" y="83189"/>
                        <a:pt x="40640" y="101590"/>
                        <a:pt x="61578" y="101401"/>
                      </a:cubicBezTo>
                      <a:close/>
                    </a:path>
                  </a:pathLst>
                </a:custGeom>
                <a:solidFill>
                  <a:srgbClr val="717070"/>
                </a:solidFill>
                <a:ln w="9502" cap="flat">
                  <a:noFill/>
                  <a:prstDash val="solid"/>
                  <a:miter/>
                </a:ln>
              </p:spPr>
              <p:txBody>
                <a:bodyPr rtlCol="0" anchor="ctr"/>
                <a:lstStyle/>
                <a:p>
                  <a:endParaRPr lang="es-ES_tradnl"/>
                </a:p>
              </p:txBody>
            </p:sp>
            <p:sp>
              <p:nvSpPr>
                <p:cNvPr id="13" name="Forma libre 12">
                  <a:extLst>
                    <a:ext uri="{FF2B5EF4-FFF2-40B4-BE49-F238E27FC236}">
                      <a16:creationId xmlns:a16="http://schemas.microsoft.com/office/drawing/2014/main" id="{D0F6761B-7184-88D3-AF44-A7DBD6653031}"/>
                    </a:ext>
                  </a:extLst>
                </p:cNvPr>
                <p:cNvSpPr/>
                <p:nvPr/>
              </p:nvSpPr>
              <p:spPr>
                <a:xfrm>
                  <a:off x="5589593" y="4948870"/>
                  <a:ext cx="108116" cy="124639"/>
                </a:xfrm>
                <a:custGeom>
                  <a:avLst/>
                  <a:gdLst>
                    <a:gd name="connsiteX0" fmla="*/ 0 w 108116"/>
                    <a:gd name="connsiteY0" fmla="*/ 569 h 124639"/>
                    <a:gd name="connsiteX1" fmla="*/ 33310 w 108116"/>
                    <a:gd name="connsiteY1" fmla="*/ 379 h 124639"/>
                    <a:gd name="connsiteX2" fmla="*/ 76995 w 108116"/>
                    <a:gd name="connsiteY2" fmla="*/ 76548 h 124639"/>
                    <a:gd name="connsiteX3" fmla="*/ 77375 w 108116"/>
                    <a:gd name="connsiteY3" fmla="*/ 76548 h 124639"/>
                    <a:gd name="connsiteX4" fmla="*/ 76900 w 108116"/>
                    <a:gd name="connsiteY4" fmla="*/ 190 h 124639"/>
                    <a:gd name="connsiteX5" fmla="*/ 107355 w 108116"/>
                    <a:gd name="connsiteY5" fmla="*/ 0 h 124639"/>
                    <a:gd name="connsiteX6" fmla="*/ 108116 w 108116"/>
                    <a:gd name="connsiteY6" fmla="*/ 123975 h 124639"/>
                    <a:gd name="connsiteX7" fmla="*/ 74806 w 108116"/>
                    <a:gd name="connsiteY7" fmla="*/ 124165 h 124639"/>
                    <a:gd name="connsiteX8" fmla="*/ 31122 w 108116"/>
                    <a:gd name="connsiteY8" fmla="*/ 47143 h 124639"/>
                    <a:gd name="connsiteX9" fmla="*/ 30741 w 108116"/>
                    <a:gd name="connsiteY9" fmla="*/ 47143 h 124639"/>
                    <a:gd name="connsiteX10" fmla="*/ 31217 w 108116"/>
                    <a:gd name="connsiteY10" fmla="*/ 124449 h 124639"/>
                    <a:gd name="connsiteX11" fmla="*/ 761 w 108116"/>
                    <a:gd name="connsiteY11" fmla="*/ 124639 h 124639"/>
                    <a:gd name="connsiteX12" fmla="*/ 0 w 108116"/>
                    <a:gd name="connsiteY12" fmla="*/ 664 h 12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6" h="124639">
                      <a:moveTo>
                        <a:pt x="0" y="569"/>
                      </a:moveTo>
                      <a:lnTo>
                        <a:pt x="33310" y="379"/>
                      </a:lnTo>
                      <a:lnTo>
                        <a:pt x="76995" y="76548"/>
                      </a:lnTo>
                      <a:lnTo>
                        <a:pt x="77375" y="76548"/>
                      </a:lnTo>
                      <a:cubicBezTo>
                        <a:pt x="77375" y="76548"/>
                        <a:pt x="76900" y="190"/>
                        <a:pt x="76900" y="190"/>
                      </a:cubicBezTo>
                      <a:lnTo>
                        <a:pt x="107355" y="0"/>
                      </a:lnTo>
                      <a:lnTo>
                        <a:pt x="108116" y="123975"/>
                      </a:lnTo>
                      <a:lnTo>
                        <a:pt x="74806" y="124165"/>
                      </a:lnTo>
                      <a:lnTo>
                        <a:pt x="31122" y="47143"/>
                      </a:lnTo>
                      <a:lnTo>
                        <a:pt x="30741" y="47143"/>
                      </a:lnTo>
                      <a:cubicBezTo>
                        <a:pt x="30741" y="47143"/>
                        <a:pt x="31217" y="124449"/>
                        <a:pt x="31217" y="124449"/>
                      </a:cubicBezTo>
                      <a:lnTo>
                        <a:pt x="761" y="124639"/>
                      </a:lnTo>
                      <a:lnTo>
                        <a:pt x="0" y="664"/>
                      </a:lnTo>
                      <a:close/>
                    </a:path>
                  </a:pathLst>
                </a:custGeom>
                <a:solidFill>
                  <a:srgbClr val="717070"/>
                </a:solidFill>
                <a:ln w="9502" cap="flat">
                  <a:noFill/>
                  <a:prstDash val="solid"/>
                  <a:miter/>
                </a:ln>
              </p:spPr>
              <p:txBody>
                <a:bodyPr rtlCol="0" anchor="ctr"/>
                <a:lstStyle/>
                <a:p>
                  <a:endParaRPr lang="es-ES_tradnl"/>
                </a:p>
              </p:txBody>
            </p:sp>
            <p:sp>
              <p:nvSpPr>
                <p:cNvPr id="14" name="Forma libre 13">
                  <a:extLst>
                    <a:ext uri="{FF2B5EF4-FFF2-40B4-BE49-F238E27FC236}">
                      <a16:creationId xmlns:a16="http://schemas.microsoft.com/office/drawing/2014/main" id="{A255146A-D31C-D312-7D2B-E4E145A57EA4}"/>
                    </a:ext>
                  </a:extLst>
                </p:cNvPr>
                <p:cNvSpPr/>
                <p:nvPr/>
              </p:nvSpPr>
              <p:spPr>
                <a:xfrm>
                  <a:off x="5714744" y="4945739"/>
                  <a:ext cx="122584" cy="129194"/>
                </a:xfrm>
                <a:custGeom>
                  <a:avLst/>
                  <a:gdLst>
                    <a:gd name="connsiteX0" fmla="*/ 60912 w 122584"/>
                    <a:gd name="connsiteY0" fmla="*/ 1 h 129194"/>
                    <a:gd name="connsiteX1" fmla="*/ 122584 w 122584"/>
                    <a:gd name="connsiteY1" fmla="*/ 64218 h 129194"/>
                    <a:gd name="connsiteX2" fmla="*/ 61673 w 122584"/>
                    <a:gd name="connsiteY2" fmla="*/ 129193 h 129194"/>
                    <a:gd name="connsiteX3" fmla="*/ 1 w 122584"/>
                    <a:gd name="connsiteY3" fmla="*/ 64977 h 129194"/>
                    <a:gd name="connsiteX4" fmla="*/ 60912 w 122584"/>
                    <a:gd name="connsiteY4" fmla="*/ 1 h 129194"/>
                    <a:gd name="connsiteX5" fmla="*/ 61483 w 122584"/>
                    <a:gd name="connsiteY5" fmla="*/ 101401 h 129194"/>
                    <a:gd name="connsiteX6" fmla="*/ 90225 w 122584"/>
                    <a:gd name="connsiteY6" fmla="*/ 64407 h 129194"/>
                    <a:gd name="connsiteX7" fmla="*/ 61102 w 122584"/>
                    <a:gd name="connsiteY7" fmla="*/ 27793 h 129194"/>
                    <a:gd name="connsiteX8" fmla="*/ 32360 w 122584"/>
                    <a:gd name="connsiteY8" fmla="*/ 64787 h 129194"/>
                    <a:gd name="connsiteX9" fmla="*/ 61483 w 122584"/>
                    <a:gd name="connsiteY9" fmla="*/ 101401 h 12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584" h="129194">
                      <a:moveTo>
                        <a:pt x="60912" y="1"/>
                      </a:moveTo>
                      <a:cubicBezTo>
                        <a:pt x="100123" y="-189"/>
                        <a:pt x="122393" y="28268"/>
                        <a:pt x="122584" y="64218"/>
                      </a:cubicBezTo>
                      <a:cubicBezTo>
                        <a:pt x="122774" y="100168"/>
                        <a:pt x="100884" y="128909"/>
                        <a:pt x="61673" y="129193"/>
                      </a:cubicBezTo>
                      <a:cubicBezTo>
                        <a:pt x="22462" y="129383"/>
                        <a:pt x="191" y="100926"/>
                        <a:pt x="1" y="64977"/>
                      </a:cubicBezTo>
                      <a:cubicBezTo>
                        <a:pt x="-189" y="29027"/>
                        <a:pt x="21796" y="285"/>
                        <a:pt x="60912" y="1"/>
                      </a:cubicBezTo>
                      <a:close/>
                      <a:moveTo>
                        <a:pt x="61483" y="101401"/>
                      </a:moveTo>
                      <a:cubicBezTo>
                        <a:pt x="82421" y="101306"/>
                        <a:pt x="90320" y="82809"/>
                        <a:pt x="90225" y="64407"/>
                      </a:cubicBezTo>
                      <a:cubicBezTo>
                        <a:pt x="90130" y="46006"/>
                        <a:pt x="82040" y="27604"/>
                        <a:pt x="61102" y="27793"/>
                      </a:cubicBezTo>
                      <a:cubicBezTo>
                        <a:pt x="40164" y="27888"/>
                        <a:pt x="32265" y="46385"/>
                        <a:pt x="32360" y="64787"/>
                      </a:cubicBezTo>
                      <a:cubicBezTo>
                        <a:pt x="32455" y="83189"/>
                        <a:pt x="40545" y="101590"/>
                        <a:pt x="61483" y="101401"/>
                      </a:cubicBezTo>
                      <a:close/>
                    </a:path>
                  </a:pathLst>
                </a:custGeom>
                <a:solidFill>
                  <a:srgbClr val="717070"/>
                </a:solidFill>
                <a:ln w="9502" cap="flat">
                  <a:noFill/>
                  <a:prstDash val="solid"/>
                  <a:miter/>
                </a:ln>
              </p:spPr>
              <p:txBody>
                <a:bodyPr rtlCol="0" anchor="ctr"/>
                <a:lstStyle/>
                <a:p>
                  <a:endParaRPr lang="es-ES_tradnl"/>
                </a:p>
              </p:txBody>
            </p:sp>
            <p:sp>
              <p:nvSpPr>
                <p:cNvPr id="15" name="Forma libre 14">
                  <a:extLst>
                    <a:ext uri="{FF2B5EF4-FFF2-40B4-BE49-F238E27FC236}">
                      <a16:creationId xmlns:a16="http://schemas.microsoft.com/office/drawing/2014/main" id="{2DDD2169-6E41-BB3A-3970-2870BAA67EB2}"/>
                    </a:ext>
                  </a:extLst>
                </p:cNvPr>
                <p:cNvSpPr/>
                <p:nvPr/>
              </p:nvSpPr>
              <p:spPr>
                <a:xfrm>
                  <a:off x="5850841" y="4944885"/>
                  <a:ext cx="118967" cy="129194"/>
                </a:xfrm>
                <a:custGeom>
                  <a:avLst/>
                  <a:gdLst>
                    <a:gd name="connsiteX0" fmla="*/ 86513 w 118967"/>
                    <a:gd name="connsiteY0" fmla="*/ 46765 h 129194"/>
                    <a:gd name="connsiteX1" fmla="*/ 61292 w 118967"/>
                    <a:gd name="connsiteY1" fmla="*/ 27794 h 129194"/>
                    <a:gd name="connsiteX2" fmla="*/ 32550 w 118967"/>
                    <a:gd name="connsiteY2" fmla="*/ 64787 h 129194"/>
                    <a:gd name="connsiteX3" fmla="*/ 61673 w 118967"/>
                    <a:gd name="connsiteY3" fmla="*/ 101401 h 129194"/>
                    <a:gd name="connsiteX4" fmla="*/ 86608 w 118967"/>
                    <a:gd name="connsiteY4" fmla="*/ 78352 h 129194"/>
                    <a:gd name="connsiteX5" fmla="*/ 118967 w 118967"/>
                    <a:gd name="connsiteY5" fmla="*/ 78162 h 129194"/>
                    <a:gd name="connsiteX6" fmla="*/ 62434 w 118967"/>
                    <a:gd name="connsiteY6" fmla="*/ 129194 h 129194"/>
                    <a:gd name="connsiteX7" fmla="*/ 1 w 118967"/>
                    <a:gd name="connsiteY7" fmla="*/ 64977 h 129194"/>
                    <a:gd name="connsiteX8" fmla="*/ 61673 w 118967"/>
                    <a:gd name="connsiteY8" fmla="*/ 2 h 129194"/>
                    <a:gd name="connsiteX9" fmla="*/ 118777 w 118967"/>
                    <a:gd name="connsiteY9" fmla="*/ 46575 h 129194"/>
                    <a:gd name="connsiteX10" fmla="*/ 86418 w 118967"/>
                    <a:gd name="connsiteY10" fmla="*/ 46765 h 12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67" h="129194">
                      <a:moveTo>
                        <a:pt x="86513" y="46765"/>
                      </a:moveTo>
                      <a:cubicBezTo>
                        <a:pt x="84705" y="34244"/>
                        <a:pt x="74902" y="27699"/>
                        <a:pt x="61292" y="27794"/>
                      </a:cubicBezTo>
                      <a:cubicBezTo>
                        <a:pt x="40354" y="27889"/>
                        <a:pt x="32455" y="46386"/>
                        <a:pt x="32550" y="64787"/>
                      </a:cubicBezTo>
                      <a:cubicBezTo>
                        <a:pt x="32645" y="83189"/>
                        <a:pt x="40735" y="101591"/>
                        <a:pt x="61673" y="101401"/>
                      </a:cubicBezTo>
                      <a:cubicBezTo>
                        <a:pt x="76806" y="101401"/>
                        <a:pt x="85466" y="92580"/>
                        <a:pt x="86608" y="78352"/>
                      </a:cubicBezTo>
                      <a:lnTo>
                        <a:pt x="118967" y="78162"/>
                      </a:lnTo>
                      <a:cubicBezTo>
                        <a:pt x="117444" y="110128"/>
                        <a:pt x="94032" y="129004"/>
                        <a:pt x="62434" y="129194"/>
                      </a:cubicBezTo>
                      <a:cubicBezTo>
                        <a:pt x="24841" y="129383"/>
                        <a:pt x="287" y="100927"/>
                        <a:pt x="1" y="64977"/>
                      </a:cubicBezTo>
                      <a:cubicBezTo>
                        <a:pt x="-189" y="29027"/>
                        <a:pt x="23985" y="286"/>
                        <a:pt x="61673" y="2"/>
                      </a:cubicBezTo>
                      <a:cubicBezTo>
                        <a:pt x="88512" y="-188"/>
                        <a:pt x="117730" y="16696"/>
                        <a:pt x="118777" y="46575"/>
                      </a:cubicBezTo>
                      <a:lnTo>
                        <a:pt x="86418" y="46765"/>
                      </a:lnTo>
                      <a:close/>
                    </a:path>
                  </a:pathLst>
                </a:custGeom>
                <a:solidFill>
                  <a:srgbClr val="717070"/>
                </a:solidFill>
                <a:ln w="9502" cap="flat">
                  <a:noFill/>
                  <a:prstDash val="solid"/>
                  <a:miter/>
                </a:ln>
              </p:spPr>
              <p:txBody>
                <a:bodyPr rtlCol="0" anchor="ctr"/>
                <a:lstStyle/>
                <a:p>
                  <a:endParaRPr lang="es-ES_tradnl"/>
                </a:p>
              </p:txBody>
            </p:sp>
            <p:sp>
              <p:nvSpPr>
                <p:cNvPr id="16" name="Forma libre 15">
                  <a:extLst>
                    <a:ext uri="{FF2B5EF4-FFF2-40B4-BE49-F238E27FC236}">
                      <a16:creationId xmlns:a16="http://schemas.microsoft.com/office/drawing/2014/main" id="{85454AA6-14F1-0816-6593-98EF84C48D21}"/>
                    </a:ext>
                  </a:extLst>
                </p:cNvPr>
                <p:cNvSpPr/>
                <p:nvPr/>
              </p:nvSpPr>
              <p:spPr>
                <a:xfrm>
                  <a:off x="5986749" y="4946973"/>
                  <a:ext cx="33120" cy="124164"/>
                </a:xfrm>
                <a:custGeom>
                  <a:avLst/>
                  <a:gdLst>
                    <a:gd name="connsiteX0" fmla="*/ 0 w 33120"/>
                    <a:gd name="connsiteY0" fmla="*/ 190 h 124164"/>
                    <a:gd name="connsiteX1" fmla="*/ 32359 w 33120"/>
                    <a:gd name="connsiteY1" fmla="*/ 0 h 124164"/>
                    <a:gd name="connsiteX2" fmla="*/ 33120 w 33120"/>
                    <a:gd name="connsiteY2" fmla="*/ 123975 h 124164"/>
                    <a:gd name="connsiteX3" fmla="*/ 761 w 33120"/>
                    <a:gd name="connsiteY3" fmla="*/ 124165 h 124164"/>
                    <a:gd name="connsiteX4" fmla="*/ 0 w 33120"/>
                    <a:gd name="connsiteY4" fmla="*/ 190 h 124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 h="124164">
                      <a:moveTo>
                        <a:pt x="0" y="190"/>
                      </a:moveTo>
                      <a:lnTo>
                        <a:pt x="32359" y="0"/>
                      </a:lnTo>
                      <a:lnTo>
                        <a:pt x="33120" y="123975"/>
                      </a:lnTo>
                      <a:lnTo>
                        <a:pt x="761" y="124165"/>
                      </a:lnTo>
                      <a:lnTo>
                        <a:pt x="0" y="190"/>
                      </a:lnTo>
                      <a:close/>
                    </a:path>
                  </a:pathLst>
                </a:custGeom>
                <a:solidFill>
                  <a:srgbClr val="717070"/>
                </a:solidFill>
                <a:ln w="9502" cap="flat">
                  <a:noFill/>
                  <a:prstDash val="solid"/>
                  <a:miter/>
                </a:ln>
              </p:spPr>
              <p:txBody>
                <a:bodyPr rtlCol="0" anchor="ctr"/>
                <a:lstStyle/>
                <a:p>
                  <a:endParaRPr lang="es-ES_tradnl"/>
                </a:p>
              </p:txBody>
            </p:sp>
            <p:sp>
              <p:nvSpPr>
                <p:cNvPr id="17" name="Forma libre 16">
                  <a:extLst>
                    <a:ext uri="{FF2B5EF4-FFF2-40B4-BE49-F238E27FC236}">
                      <a16:creationId xmlns:a16="http://schemas.microsoft.com/office/drawing/2014/main" id="{51035106-BEF4-2C1F-0041-3F7829E345E0}"/>
                    </a:ext>
                  </a:extLst>
                </p:cNvPr>
                <p:cNvSpPr/>
                <p:nvPr/>
              </p:nvSpPr>
              <p:spPr>
                <a:xfrm>
                  <a:off x="6041664" y="4946214"/>
                  <a:ext cx="101739" cy="124639"/>
                </a:xfrm>
                <a:custGeom>
                  <a:avLst/>
                  <a:gdLst>
                    <a:gd name="connsiteX0" fmla="*/ 0 w 101739"/>
                    <a:gd name="connsiteY0" fmla="*/ 569 h 124639"/>
                    <a:gd name="connsiteX1" fmla="*/ 99170 w 101739"/>
                    <a:gd name="connsiteY1" fmla="*/ 0 h 124639"/>
                    <a:gd name="connsiteX2" fmla="*/ 99360 w 101739"/>
                    <a:gd name="connsiteY2" fmla="*/ 25895 h 124639"/>
                    <a:gd name="connsiteX3" fmla="*/ 32644 w 101739"/>
                    <a:gd name="connsiteY3" fmla="*/ 26275 h 124639"/>
                    <a:gd name="connsiteX4" fmla="*/ 32644 w 101739"/>
                    <a:gd name="connsiteY4" fmla="*/ 47996 h 124639"/>
                    <a:gd name="connsiteX5" fmla="*/ 93745 w 101739"/>
                    <a:gd name="connsiteY5" fmla="*/ 47617 h 124639"/>
                    <a:gd name="connsiteX6" fmla="*/ 93935 w 101739"/>
                    <a:gd name="connsiteY6" fmla="*/ 72659 h 124639"/>
                    <a:gd name="connsiteX7" fmla="*/ 32930 w 101739"/>
                    <a:gd name="connsiteY7" fmla="*/ 73038 h 124639"/>
                    <a:gd name="connsiteX8" fmla="*/ 32930 w 101739"/>
                    <a:gd name="connsiteY8" fmla="*/ 96657 h 124639"/>
                    <a:gd name="connsiteX9" fmla="*/ 101549 w 101739"/>
                    <a:gd name="connsiteY9" fmla="*/ 96278 h 124639"/>
                    <a:gd name="connsiteX10" fmla="*/ 101740 w 101739"/>
                    <a:gd name="connsiteY10" fmla="*/ 124070 h 124639"/>
                    <a:gd name="connsiteX11" fmla="*/ 857 w 101739"/>
                    <a:gd name="connsiteY11" fmla="*/ 124639 h 124639"/>
                    <a:gd name="connsiteX12" fmla="*/ 95 w 101739"/>
                    <a:gd name="connsiteY12" fmla="*/ 664 h 12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39" h="124639">
                      <a:moveTo>
                        <a:pt x="0" y="569"/>
                      </a:moveTo>
                      <a:lnTo>
                        <a:pt x="99170" y="0"/>
                      </a:lnTo>
                      <a:lnTo>
                        <a:pt x="99360" y="25895"/>
                      </a:lnTo>
                      <a:lnTo>
                        <a:pt x="32644" y="26275"/>
                      </a:lnTo>
                      <a:lnTo>
                        <a:pt x="32644" y="47996"/>
                      </a:lnTo>
                      <a:cubicBezTo>
                        <a:pt x="32644" y="47996"/>
                        <a:pt x="93745" y="47617"/>
                        <a:pt x="93745" y="47617"/>
                      </a:cubicBezTo>
                      <a:lnTo>
                        <a:pt x="93935" y="72659"/>
                      </a:lnTo>
                      <a:lnTo>
                        <a:pt x="32930" y="73038"/>
                      </a:lnTo>
                      <a:lnTo>
                        <a:pt x="32930" y="96657"/>
                      </a:lnTo>
                      <a:cubicBezTo>
                        <a:pt x="32930" y="96657"/>
                        <a:pt x="101549" y="96278"/>
                        <a:pt x="101549" y="96278"/>
                      </a:cubicBezTo>
                      <a:lnTo>
                        <a:pt x="101740" y="124070"/>
                      </a:lnTo>
                      <a:lnTo>
                        <a:pt x="857" y="124639"/>
                      </a:lnTo>
                      <a:lnTo>
                        <a:pt x="95" y="664"/>
                      </a:lnTo>
                      <a:close/>
                    </a:path>
                  </a:pathLst>
                </a:custGeom>
                <a:solidFill>
                  <a:srgbClr val="717070"/>
                </a:solidFill>
                <a:ln w="9502" cap="flat">
                  <a:noFill/>
                  <a:prstDash val="solid"/>
                  <a:miter/>
                </a:ln>
              </p:spPr>
              <p:txBody>
                <a:bodyPr rtlCol="0" anchor="ctr"/>
                <a:lstStyle/>
                <a:p>
                  <a:endParaRPr lang="es-ES_tradnl"/>
                </a:p>
              </p:txBody>
            </p:sp>
            <p:sp>
              <p:nvSpPr>
                <p:cNvPr id="18" name="Forma libre 17">
                  <a:extLst>
                    <a:ext uri="{FF2B5EF4-FFF2-40B4-BE49-F238E27FC236}">
                      <a16:creationId xmlns:a16="http://schemas.microsoft.com/office/drawing/2014/main" id="{3A48B244-8B12-D550-AD26-36A4EC88A2BD}"/>
                    </a:ext>
                  </a:extLst>
                </p:cNvPr>
                <p:cNvSpPr/>
                <p:nvPr/>
              </p:nvSpPr>
              <p:spPr>
                <a:xfrm>
                  <a:off x="6160629" y="4945550"/>
                  <a:ext cx="108116" cy="124639"/>
                </a:xfrm>
                <a:custGeom>
                  <a:avLst/>
                  <a:gdLst>
                    <a:gd name="connsiteX0" fmla="*/ 0 w 108116"/>
                    <a:gd name="connsiteY0" fmla="*/ 569 h 124639"/>
                    <a:gd name="connsiteX1" fmla="*/ 33310 w 108116"/>
                    <a:gd name="connsiteY1" fmla="*/ 379 h 124639"/>
                    <a:gd name="connsiteX2" fmla="*/ 76995 w 108116"/>
                    <a:gd name="connsiteY2" fmla="*/ 76548 h 124639"/>
                    <a:gd name="connsiteX3" fmla="*/ 77375 w 108116"/>
                    <a:gd name="connsiteY3" fmla="*/ 76548 h 124639"/>
                    <a:gd name="connsiteX4" fmla="*/ 76900 w 108116"/>
                    <a:gd name="connsiteY4" fmla="*/ 190 h 124639"/>
                    <a:gd name="connsiteX5" fmla="*/ 107355 w 108116"/>
                    <a:gd name="connsiteY5" fmla="*/ 0 h 124639"/>
                    <a:gd name="connsiteX6" fmla="*/ 108116 w 108116"/>
                    <a:gd name="connsiteY6" fmla="*/ 123975 h 124639"/>
                    <a:gd name="connsiteX7" fmla="*/ 74806 w 108116"/>
                    <a:gd name="connsiteY7" fmla="*/ 124165 h 124639"/>
                    <a:gd name="connsiteX8" fmla="*/ 31122 w 108116"/>
                    <a:gd name="connsiteY8" fmla="*/ 47143 h 124639"/>
                    <a:gd name="connsiteX9" fmla="*/ 30741 w 108116"/>
                    <a:gd name="connsiteY9" fmla="*/ 47143 h 124639"/>
                    <a:gd name="connsiteX10" fmla="*/ 31217 w 108116"/>
                    <a:gd name="connsiteY10" fmla="*/ 124449 h 124639"/>
                    <a:gd name="connsiteX11" fmla="*/ 761 w 108116"/>
                    <a:gd name="connsiteY11" fmla="*/ 124639 h 124639"/>
                    <a:gd name="connsiteX12" fmla="*/ 0 w 108116"/>
                    <a:gd name="connsiteY12" fmla="*/ 664 h 12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6" h="124639">
                      <a:moveTo>
                        <a:pt x="0" y="569"/>
                      </a:moveTo>
                      <a:lnTo>
                        <a:pt x="33310" y="379"/>
                      </a:lnTo>
                      <a:lnTo>
                        <a:pt x="76995" y="76548"/>
                      </a:lnTo>
                      <a:lnTo>
                        <a:pt x="77375" y="76548"/>
                      </a:lnTo>
                      <a:cubicBezTo>
                        <a:pt x="77375" y="76548"/>
                        <a:pt x="76900" y="190"/>
                        <a:pt x="76900" y="190"/>
                      </a:cubicBezTo>
                      <a:lnTo>
                        <a:pt x="107355" y="0"/>
                      </a:lnTo>
                      <a:lnTo>
                        <a:pt x="108116" y="123975"/>
                      </a:lnTo>
                      <a:lnTo>
                        <a:pt x="74806" y="124165"/>
                      </a:lnTo>
                      <a:lnTo>
                        <a:pt x="31122" y="47143"/>
                      </a:lnTo>
                      <a:lnTo>
                        <a:pt x="30741" y="47143"/>
                      </a:lnTo>
                      <a:cubicBezTo>
                        <a:pt x="30741" y="47143"/>
                        <a:pt x="31217" y="124449"/>
                        <a:pt x="31217" y="124449"/>
                      </a:cubicBezTo>
                      <a:lnTo>
                        <a:pt x="761" y="124639"/>
                      </a:lnTo>
                      <a:lnTo>
                        <a:pt x="0" y="664"/>
                      </a:lnTo>
                      <a:close/>
                    </a:path>
                  </a:pathLst>
                </a:custGeom>
                <a:solidFill>
                  <a:srgbClr val="717070"/>
                </a:solidFill>
                <a:ln w="9502" cap="flat">
                  <a:noFill/>
                  <a:prstDash val="solid"/>
                  <a:miter/>
                </a:ln>
              </p:spPr>
              <p:txBody>
                <a:bodyPr rtlCol="0" anchor="ctr"/>
                <a:lstStyle/>
                <a:p>
                  <a:endParaRPr lang="es-ES_tradnl"/>
                </a:p>
              </p:txBody>
            </p:sp>
            <p:sp>
              <p:nvSpPr>
                <p:cNvPr id="19" name="Forma libre 18">
                  <a:extLst>
                    <a:ext uri="{FF2B5EF4-FFF2-40B4-BE49-F238E27FC236}">
                      <a16:creationId xmlns:a16="http://schemas.microsoft.com/office/drawing/2014/main" id="{34B3CAAC-CDE7-3438-EC45-2C3C51389CB9}"/>
                    </a:ext>
                  </a:extLst>
                </p:cNvPr>
                <p:cNvSpPr/>
                <p:nvPr/>
              </p:nvSpPr>
              <p:spPr>
                <a:xfrm>
                  <a:off x="6289969" y="4945075"/>
                  <a:ext cx="114874" cy="124260"/>
                </a:xfrm>
                <a:custGeom>
                  <a:avLst/>
                  <a:gdLst>
                    <a:gd name="connsiteX0" fmla="*/ 95 w 114874"/>
                    <a:gd name="connsiteY0" fmla="*/ 286 h 124260"/>
                    <a:gd name="connsiteX1" fmla="*/ 53582 w 114874"/>
                    <a:gd name="connsiteY1" fmla="*/ 1 h 124260"/>
                    <a:gd name="connsiteX2" fmla="*/ 114874 w 114874"/>
                    <a:gd name="connsiteY2" fmla="*/ 61088 h 124260"/>
                    <a:gd name="connsiteX3" fmla="*/ 54249 w 114874"/>
                    <a:gd name="connsiteY3" fmla="*/ 123976 h 124260"/>
                    <a:gd name="connsiteX4" fmla="*/ 761 w 114874"/>
                    <a:gd name="connsiteY4" fmla="*/ 124261 h 124260"/>
                    <a:gd name="connsiteX5" fmla="*/ 0 w 114874"/>
                    <a:gd name="connsiteY5" fmla="*/ 286 h 124260"/>
                    <a:gd name="connsiteX6" fmla="*/ 33025 w 114874"/>
                    <a:gd name="connsiteY6" fmla="*/ 96279 h 124260"/>
                    <a:gd name="connsiteX7" fmla="*/ 48348 w 114874"/>
                    <a:gd name="connsiteY7" fmla="*/ 96279 h 124260"/>
                    <a:gd name="connsiteX8" fmla="*/ 82420 w 114874"/>
                    <a:gd name="connsiteY8" fmla="*/ 61088 h 124260"/>
                    <a:gd name="connsiteX9" fmla="*/ 47872 w 114874"/>
                    <a:gd name="connsiteY9" fmla="*/ 27794 h 124260"/>
                    <a:gd name="connsiteX10" fmla="*/ 32549 w 114874"/>
                    <a:gd name="connsiteY10" fmla="*/ 27794 h 124260"/>
                    <a:gd name="connsiteX11" fmla="*/ 32930 w 114874"/>
                    <a:gd name="connsiteY11" fmla="*/ 96279 h 12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74" h="124260">
                      <a:moveTo>
                        <a:pt x="95" y="286"/>
                      </a:moveTo>
                      <a:lnTo>
                        <a:pt x="53582" y="1"/>
                      </a:lnTo>
                      <a:cubicBezTo>
                        <a:pt x="91747" y="-189"/>
                        <a:pt x="114683" y="22766"/>
                        <a:pt x="114874" y="61088"/>
                      </a:cubicBezTo>
                      <a:cubicBezTo>
                        <a:pt x="115064" y="101685"/>
                        <a:pt x="92032" y="123692"/>
                        <a:pt x="54249" y="123976"/>
                      </a:cubicBezTo>
                      <a:lnTo>
                        <a:pt x="761" y="124261"/>
                      </a:lnTo>
                      <a:lnTo>
                        <a:pt x="0" y="286"/>
                      </a:lnTo>
                      <a:close/>
                      <a:moveTo>
                        <a:pt x="33025" y="96279"/>
                      </a:moveTo>
                      <a:lnTo>
                        <a:pt x="48348" y="96279"/>
                      </a:lnTo>
                      <a:cubicBezTo>
                        <a:pt x="72902" y="95520"/>
                        <a:pt x="82610" y="85940"/>
                        <a:pt x="82420" y="61088"/>
                      </a:cubicBezTo>
                      <a:cubicBezTo>
                        <a:pt x="82325" y="38512"/>
                        <a:pt x="70047" y="27604"/>
                        <a:pt x="47872" y="27794"/>
                      </a:cubicBezTo>
                      <a:lnTo>
                        <a:pt x="32549" y="27794"/>
                      </a:lnTo>
                      <a:cubicBezTo>
                        <a:pt x="32549" y="27794"/>
                        <a:pt x="32930" y="96279"/>
                        <a:pt x="32930" y="96279"/>
                      </a:cubicBezTo>
                      <a:close/>
                    </a:path>
                  </a:pathLst>
                </a:custGeom>
                <a:solidFill>
                  <a:srgbClr val="717070"/>
                </a:solidFill>
                <a:ln w="9502" cap="flat">
                  <a:noFill/>
                  <a:prstDash val="solid"/>
                  <a:miter/>
                </a:ln>
              </p:spPr>
              <p:txBody>
                <a:bodyPr rtlCol="0" anchor="ctr"/>
                <a:lstStyle/>
                <a:p>
                  <a:endParaRPr lang="es-ES_tradnl"/>
                </a:p>
              </p:txBody>
            </p:sp>
            <p:sp>
              <p:nvSpPr>
                <p:cNvPr id="20" name="Forma libre 19">
                  <a:extLst>
                    <a:ext uri="{FF2B5EF4-FFF2-40B4-BE49-F238E27FC236}">
                      <a16:creationId xmlns:a16="http://schemas.microsoft.com/office/drawing/2014/main" id="{055E3128-ED93-05D9-63E5-0365B62C89B2}"/>
                    </a:ext>
                  </a:extLst>
                </p:cNvPr>
                <p:cNvSpPr/>
                <p:nvPr/>
              </p:nvSpPr>
              <p:spPr>
                <a:xfrm>
                  <a:off x="6417975" y="4941660"/>
                  <a:ext cx="122584" cy="129194"/>
                </a:xfrm>
                <a:custGeom>
                  <a:avLst/>
                  <a:gdLst>
                    <a:gd name="connsiteX0" fmla="*/ 60912 w 122584"/>
                    <a:gd name="connsiteY0" fmla="*/ 1 h 129194"/>
                    <a:gd name="connsiteX1" fmla="*/ 122584 w 122584"/>
                    <a:gd name="connsiteY1" fmla="*/ 64218 h 129194"/>
                    <a:gd name="connsiteX2" fmla="*/ 61673 w 122584"/>
                    <a:gd name="connsiteY2" fmla="*/ 129193 h 129194"/>
                    <a:gd name="connsiteX3" fmla="*/ 1 w 122584"/>
                    <a:gd name="connsiteY3" fmla="*/ 64977 h 129194"/>
                    <a:gd name="connsiteX4" fmla="*/ 60912 w 122584"/>
                    <a:gd name="connsiteY4" fmla="*/ 1 h 129194"/>
                    <a:gd name="connsiteX5" fmla="*/ 61483 w 122584"/>
                    <a:gd name="connsiteY5" fmla="*/ 101401 h 129194"/>
                    <a:gd name="connsiteX6" fmla="*/ 90225 w 122584"/>
                    <a:gd name="connsiteY6" fmla="*/ 64407 h 129194"/>
                    <a:gd name="connsiteX7" fmla="*/ 61102 w 122584"/>
                    <a:gd name="connsiteY7" fmla="*/ 27793 h 129194"/>
                    <a:gd name="connsiteX8" fmla="*/ 32360 w 122584"/>
                    <a:gd name="connsiteY8" fmla="*/ 64787 h 129194"/>
                    <a:gd name="connsiteX9" fmla="*/ 61483 w 122584"/>
                    <a:gd name="connsiteY9" fmla="*/ 101401 h 12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584" h="129194">
                      <a:moveTo>
                        <a:pt x="60912" y="1"/>
                      </a:moveTo>
                      <a:cubicBezTo>
                        <a:pt x="100123" y="-189"/>
                        <a:pt x="122393" y="28268"/>
                        <a:pt x="122584" y="64218"/>
                      </a:cubicBezTo>
                      <a:cubicBezTo>
                        <a:pt x="122774" y="100168"/>
                        <a:pt x="100884" y="128909"/>
                        <a:pt x="61673" y="129193"/>
                      </a:cubicBezTo>
                      <a:cubicBezTo>
                        <a:pt x="22462" y="129383"/>
                        <a:pt x="191" y="100926"/>
                        <a:pt x="1" y="64977"/>
                      </a:cubicBezTo>
                      <a:cubicBezTo>
                        <a:pt x="-189" y="29027"/>
                        <a:pt x="21796" y="286"/>
                        <a:pt x="60912" y="1"/>
                      </a:cubicBezTo>
                      <a:close/>
                      <a:moveTo>
                        <a:pt x="61483" y="101401"/>
                      </a:moveTo>
                      <a:cubicBezTo>
                        <a:pt x="82421" y="101306"/>
                        <a:pt x="90320" y="82809"/>
                        <a:pt x="90225" y="64407"/>
                      </a:cubicBezTo>
                      <a:cubicBezTo>
                        <a:pt x="90130" y="46006"/>
                        <a:pt x="82040" y="27604"/>
                        <a:pt x="61102" y="27793"/>
                      </a:cubicBezTo>
                      <a:cubicBezTo>
                        <a:pt x="40164" y="27888"/>
                        <a:pt x="32265" y="46385"/>
                        <a:pt x="32360" y="64787"/>
                      </a:cubicBezTo>
                      <a:cubicBezTo>
                        <a:pt x="32455" y="83189"/>
                        <a:pt x="40545" y="101590"/>
                        <a:pt x="61483" y="101401"/>
                      </a:cubicBezTo>
                      <a:close/>
                    </a:path>
                  </a:pathLst>
                </a:custGeom>
                <a:solidFill>
                  <a:srgbClr val="717070"/>
                </a:solidFill>
                <a:ln w="9502" cap="flat">
                  <a:noFill/>
                  <a:prstDash val="solid"/>
                  <a:miter/>
                </a:ln>
              </p:spPr>
              <p:txBody>
                <a:bodyPr rtlCol="0" anchor="ctr"/>
                <a:lstStyle/>
                <a:p>
                  <a:endParaRPr lang="es-ES_tradnl"/>
                </a:p>
              </p:txBody>
            </p:sp>
          </p:grpSp>
          <p:grpSp>
            <p:nvGrpSpPr>
              <p:cNvPr id="21" name="Gráfico 5">
                <a:extLst>
                  <a:ext uri="{FF2B5EF4-FFF2-40B4-BE49-F238E27FC236}">
                    <a16:creationId xmlns:a16="http://schemas.microsoft.com/office/drawing/2014/main" id="{35C9C669-FE75-B1D0-F2CD-4A14C0659A5C}"/>
                  </a:ext>
                </a:extLst>
              </p:cNvPr>
              <p:cNvGrpSpPr/>
              <p:nvPr/>
            </p:nvGrpSpPr>
            <p:grpSpPr>
              <a:xfrm>
                <a:off x="5332627" y="5087453"/>
                <a:ext cx="1208122" cy="267680"/>
                <a:chOff x="5332627" y="5087453"/>
                <a:chExt cx="1208122" cy="267680"/>
              </a:xfrm>
              <a:solidFill>
                <a:srgbClr val="717070"/>
              </a:solidFill>
            </p:grpSpPr>
            <p:sp>
              <p:nvSpPr>
                <p:cNvPr id="22" name="Forma libre 21">
                  <a:extLst>
                    <a:ext uri="{FF2B5EF4-FFF2-40B4-BE49-F238E27FC236}">
                      <a16:creationId xmlns:a16="http://schemas.microsoft.com/office/drawing/2014/main" id="{72E8A21D-38D4-6467-8B36-288AA5B79755}"/>
                    </a:ext>
                  </a:extLst>
                </p:cNvPr>
                <p:cNvSpPr/>
                <p:nvPr/>
              </p:nvSpPr>
              <p:spPr>
                <a:xfrm>
                  <a:off x="5332627" y="5144651"/>
                  <a:ext cx="240216" cy="205455"/>
                </a:xfrm>
                <a:custGeom>
                  <a:avLst/>
                  <a:gdLst>
                    <a:gd name="connsiteX0" fmla="*/ 0 w 240216"/>
                    <a:gd name="connsiteY0" fmla="*/ 0 h 205455"/>
                    <a:gd name="connsiteX1" fmla="*/ 90414 w 240216"/>
                    <a:gd name="connsiteY1" fmla="*/ 0 h 205455"/>
                    <a:gd name="connsiteX2" fmla="*/ 119822 w 240216"/>
                    <a:gd name="connsiteY2" fmla="*/ 120845 h 205455"/>
                    <a:gd name="connsiteX3" fmla="*/ 120394 w 240216"/>
                    <a:gd name="connsiteY3" fmla="*/ 120845 h 205455"/>
                    <a:gd name="connsiteX4" fmla="*/ 149802 w 240216"/>
                    <a:gd name="connsiteY4" fmla="*/ 0 h 205455"/>
                    <a:gd name="connsiteX5" fmla="*/ 240216 w 240216"/>
                    <a:gd name="connsiteY5" fmla="*/ 0 h 205455"/>
                    <a:gd name="connsiteX6" fmla="*/ 240216 w 240216"/>
                    <a:gd name="connsiteY6" fmla="*/ 205455 h 205455"/>
                    <a:gd name="connsiteX7" fmla="*/ 180162 w 240216"/>
                    <a:gd name="connsiteY7" fmla="*/ 205455 h 205455"/>
                    <a:gd name="connsiteX8" fmla="*/ 180162 w 240216"/>
                    <a:gd name="connsiteY8" fmla="*/ 73702 h 205455"/>
                    <a:gd name="connsiteX9" fmla="*/ 179591 w 240216"/>
                    <a:gd name="connsiteY9" fmla="*/ 73702 h 205455"/>
                    <a:gd name="connsiteX10" fmla="*/ 143806 w 240216"/>
                    <a:gd name="connsiteY10" fmla="*/ 205455 h 205455"/>
                    <a:gd name="connsiteX11" fmla="*/ 96410 w 240216"/>
                    <a:gd name="connsiteY11" fmla="*/ 205455 h 205455"/>
                    <a:gd name="connsiteX12" fmla="*/ 60625 w 240216"/>
                    <a:gd name="connsiteY12" fmla="*/ 73702 h 205455"/>
                    <a:gd name="connsiteX13" fmla="*/ 60054 w 240216"/>
                    <a:gd name="connsiteY13" fmla="*/ 73702 h 205455"/>
                    <a:gd name="connsiteX14" fmla="*/ 60054 w 240216"/>
                    <a:gd name="connsiteY14" fmla="*/ 205455 h 205455"/>
                    <a:gd name="connsiteX15" fmla="*/ 0 w 240216"/>
                    <a:gd name="connsiteY15" fmla="*/ 205455 h 205455"/>
                    <a:gd name="connsiteX16" fmla="*/ 0 w 240216"/>
                    <a:gd name="connsiteY16" fmla="*/ 0 h 20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16" h="205455">
                      <a:moveTo>
                        <a:pt x="0" y="0"/>
                      </a:moveTo>
                      <a:lnTo>
                        <a:pt x="90414" y="0"/>
                      </a:lnTo>
                      <a:lnTo>
                        <a:pt x="119822" y="120845"/>
                      </a:lnTo>
                      <a:lnTo>
                        <a:pt x="120394" y="120845"/>
                      </a:lnTo>
                      <a:lnTo>
                        <a:pt x="149802" y="0"/>
                      </a:lnTo>
                      <a:lnTo>
                        <a:pt x="240216" y="0"/>
                      </a:lnTo>
                      <a:lnTo>
                        <a:pt x="240216" y="205455"/>
                      </a:lnTo>
                      <a:lnTo>
                        <a:pt x="180162" y="205455"/>
                      </a:lnTo>
                      <a:lnTo>
                        <a:pt x="180162" y="73702"/>
                      </a:lnTo>
                      <a:lnTo>
                        <a:pt x="179591" y="73702"/>
                      </a:lnTo>
                      <a:lnTo>
                        <a:pt x="143806" y="205455"/>
                      </a:lnTo>
                      <a:lnTo>
                        <a:pt x="96410" y="205455"/>
                      </a:lnTo>
                      <a:lnTo>
                        <a:pt x="60625" y="73702"/>
                      </a:lnTo>
                      <a:lnTo>
                        <a:pt x="60054" y="73702"/>
                      </a:lnTo>
                      <a:lnTo>
                        <a:pt x="60054" y="205455"/>
                      </a:lnTo>
                      <a:lnTo>
                        <a:pt x="0" y="205455"/>
                      </a:lnTo>
                      <a:lnTo>
                        <a:pt x="0" y="0"/>
                      </a:lnTo>
                      <a:close/>
                    </a:path>
                  </a:pathLst>
                </a:custGeom>
                <a:solidFill>
                  <a:srgbClr val="717070"/>
                </a:solidFill>
                <a:ln w="9502" cap="flat">
                  <a:noFill/>
                  <a:prstDash val="solid"/>
                  <a:miter/>
                </a:ln>
              </p:spPr>
              <p:txBody>
                <a:bodyPr rtlCol="0" anchor="ctr"/>
                <a:lstStyle/>
                <a:p>
                  <a:endParaRPr lang="es-ES_tradnl"/>
                </a:p>
              </p:txBody>
            </p:sp>
            <p:sp>
              <p:nvSpPr>
                <p:cNvPr id="23" name="Forma libre 22">
                  <a:extLst>
                    <a:ext uri="{FF2B5EF4-FFF2-40B4-BE49-F238E27FC236}">
                      <a16:creationId xmlns:a16="http://schemas.microsoft.com/office/drawing/2014/main" id="{B872F036-D023-0C0A-AF14-EF0C45C61B29}"/>
                    </a:ext>
                  </a:extLst>
                </p:cNvPr>
                <p:cNvSpPr/>
                <p:nvPr/>
              </p:nvSpPr>
              <p:spPr>
                <a:xfrm>
                  <a:off x="5605392" y="5087453"/>
                  <a:ext cx="173880" cy="262652"/>
                </a:xfrm>
                <a:custGeom>
                  <a:avLst/>
                  <a:gdLst>
                    <a:gd name="connsiteX0" fmla="*/ 0 w 173880"/>
                    <a:gd name="connsiteY0" fmla="*/ 57197 h 262652"/>
                    <a:gd name="connsiteX1" fmla="*/ 170645 w 173880"/>
                    <a:gd name="connsiteY1" fmla="*/ 57197 h 262652"/>
                    <a:gd name="connsiteX2" fmla="*/ 170645 w 173880"/>
                    <a:gd name="connsiteY2" fmla="*/ 109842 h 262652"/>
                    <a:gd name="connsiteX3" fmla="*/ 63575 w 173880"/>
                    <a:gd name="connsiteY3" fmla="*/ 109842 h 262652"/>
                    <a:gd name="connsiteX4" fmla="*/ 63575 w 173880"/>
                    <a:gd name="connsiteY4" fmla="*/ 135453 h 262652"/>
                    <a:gd name="connsiteX5" fmla="*/ 160842 w 173880"/>
                    <a:gd name="connsiteY5" fmla="*/ 135453 h 262652"/>
                    <a:gd name="connsiteX6" fmla="*/ 160842 w 173880"/>
                    <a:gd name="connsiteY6" fmla="*/ 184398 h 262652"/>
                    <a:gd name="connsiteX7" fmla="*/ 63575 w 173880"/>
                    <a:gd name="connsiteY7" fmla="*/ 184398 h 262652"/>
                    <a:gd name="connsiteX8" fmla="*/ 63575 w 173880"/>
                    <a:gd name="connsiteY8" fmla="*/ 210008 h 262652"/>
                    <a:gd name="connsiteX9" fmla="*/ 173881 w 173880"/>
                    <a:gd name="connsiteY9" fmla="*/ 210008 h 262652"/>
                    <a:gd name="connsiteX10" fmla="*/ 173881 w 173880"/>
                    <a:gd name="connsiteY10" fmla="*/ 262653 h 262652"/>
                    <a:gd name="connsiteX11" fmla="*/ 95 w 173880"/>
                    <a:gd name="connsiteY11" fmla="*/ 262653 h 262652"/>
                    <a:gd name="connsiteX12" fmla="*/ 95 w 173880"/>
                    <a:gd name="connsiteY12" fmla="*/ 57197 h 262652"/>
                    <a:gd name="connsiteX13" fmla="*/ 94697 w 173880"/>
                    <a:gd name="connsiteY13" fmla="*/ 42874 h 262652"/>
                    <a:gd name="connsiteX14" fmla="*/ 55390 w 173880"/>
                    <a:gd name="connsiteY14" fmla="*/ 42874 h 262652"/>
                    <a:gd name="connsiteX15" fmla="*/ 83942 w 173880"/>
                    <a:gd name="connsiteY15" fmla="*/ 0 h 262652"/>
                    <a:gd name="connsiteX16" fmla="*/ 144282 w 173880"/>
                    <a:gd name="connsiteY16" fmla="*/ 0 h 262652"/>
                    <a:gd name="connsiteX17" fmla="*/ 94602 w 173880"/>
                    <a:gd name="connsiteY17" fmla="*/ 42874 h 2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880" h="262652">
                      <a:moveTo>
                        <a:pt x="0" y="57197"/>
                      </a:moveTo>
                      <a:lnTo>
                        <a:pt x="170645" y="57197"/>
                      </a:lnTo>
                      <a:lnTo>
                        <a:pt x="170645" y="109842"/>
                      </a:lnTo>
                      <a:lnTo>
                        <a:pt x="63575" y="109842"/>
                      </a:lnTo>
                      <a:lnTo>
                        <a:pt x="63575" y="135453"/>
                      </a:lnTo>
                      <a:lnTo>
                        <a:pt x="160842" y="135453"/>
                      </a:lnTo>
                      <a:lnTo>
                        <a:pt x="160842" y="184398"/>
                      </a:lnTo>
                      <a:lnTo>
                        <a:pt x="63575" y="184398"/>
                      </a:lnTo>
                      <a:lnTo>
                        <a:pt x="63575" y="210008"/>
                      </a:lnTo>
                      <a:lnTo>
                        <a:pt x="173881" y="210008"/>
                      </a:lnTo>
                      <a:lnTo>
                        <a:pt x="173881" y="262653"/>
                      </a:lnTo>
                      <a:lnTo>
                        <a:pt x="95" y="262653"/>
                      </a:lnTo>
                      <a:lnTo>
                        <a:pt x="95" y="57197"/>
                      </a:lnTo>
                      <a:close/>
                      <a:moveTo>
                        <a:pt x="94697" y="42874"/>
                      </a:moveTo>
                      <a:lnTo>
                        <a:pt x="55390" y="42874"/>
                      </a:lnTo>
                      <a:lnTo>
                        <a:pt x="83942" y="0"/>
                      </a:lnTo>
                      <a:lnTo>
                        <a:pt x="144282" y="0"/>
                      </a:lnTo>
                      <a:lnTo>
                        <a:pt x="94602" y="42874"/>
                      </a:lnTo>
                      <a:close/>
                    </a:path>
                  </a:pathLst>
                </a:custGeom>
                <a:solidFill>
                  <a:srgbClr val="717070"/>
                </a:solidFill>
                <a:ln w="9502" cap="flat">
                  <a:noFill/>
                  <a:prstDash val="solid"/>
                  <a:miter/>
                </a:ln>
              </p:spPr>
              <p:txBody>
                <a:bodyPr rtlCol="0" anchor="ctr"/>
                <a:lstStyle/>
                <a:p>
                  <a:endParaRPr lang="es-ES_tradnl"/>
                </a:p>
              </p:txBody>
            </p:sp>
            <p:sp>
              <p:nvSpPr>
                <p:cNvPr id="24" name="Forma libre 23">
                  <a:extLst>
                    <a:ext uri="{FF2B5EF4-FFF2-40B4-BE49-F238E27FC236}">
                      <a16:creationId xmlns:a16="http://schemas.microsoft.com/office/drawing/2014/main" id="{BF9BCB54-8148-A707-9899-2730232EB5CF}"/>
                    </a:ext>
                  </a:extLst>
                </p:cNvPr>
                <p:cNvSpPr/>
                <p:nvPr/>
              </p:nvSpPr>
              <p:spPr>
                <a:xfrm>
                  <a:off x="5788885" y="5144745"/>
                  <a:ext cx="220800" cy="205455"/>
                </a:xfrm>
                <a:custGeom>
                  <a:avLst/>
                  <a:gdLst>
                    <a:gd name="connsiteX0" fmla="*/ 74330 w 220800"/>
                    <a:gd name="connsiteY0" fmla="*/ 96088 h 205455"/>
                    <a:gd name="connsiteX1" fmla="*/ 6472 w 220800"/>
                    <a:gd name="connsiteY1" fmla="*/ 0 h 205455"/>
                    <a:gd name="connsiteX2" fmla="*/ 80992 w 220800"/>
                    <a:gd name="connsiteY2" fmla="*/ 0 h 205455"/>
                    <a:gd name="connsiteX3" fmla="*/ 112209 w 220800"/>
                    <a:gd name="connsiteY3" fmla="*/ 55869 h 205455"/>
                    <a:gd name="connsiteX4" fmla="*/ 142854 w 220800"/>
                    <a:gd name="connsiteY4" fmla="*/ 0 h 205455"/>
                    <a:gd name="connsiteX5" fmla="*/ 213282 w 220800"/>
                    <a:gd name="connsiteY5" fmla="*/ 0 h 205455"/>
                    <a:gd name="connsiteX6" fmla="*/ 147137 w 220800"/>
                    <a:gd name="connsiteY6" fmla="*/ 96657 h 205455"/>
                    <a:gd name="connsiteX7" fmla="*/ 220801 w 220800"/>
                    <a:gd name="connsiteY7" fmla="*/ 205455 h 205455"/>
                    <a:gd name="connsiteX8" fmla="*/ 144282 w 220800"/>
                    <a:gd name="connsiteY8" fmla="*/ 205455 h 205455"/>
                    <a:gd name="connsiteX9" fmla="*/ 109068 w 220800"/>
                    <a:gd name="connsiteY9" fmla="*/ 144179 h 205455"/>
                    <a:gd name="connsiteX10" fmla="*/ 72712 w 220800"/>
                    <a:gd name="connsiteY10" fmla="*/ 205455 h 205455"/>
                    <a:gd name="connsiteX11" fmla="*/ 0 w 220800"/>
                    <a:gd name="connsiteY11" fmla="*/ 205455 h 205455"/>
                    <a:gd name="connsiteX12" fmla="*/ 74520 w 220800"/>
                    <a:gd name="connsiteY12" fmla="*/ 96088 h 20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00" h="205455">
                      <a:moveTo>
                        <a:pt x="74330" y="96088"/>
                      </a:moveTo>
                      <a:lnTo>
                        <a:pt x="6472" y="0"/>
                      </a:lnTo>
                      <a:lnTo>
                        <a:pt x="80992" y="0"/>
                      </a:lnTo>
                      <a:lnTo>
                        <a:pt x="112209" y="55869"/>
                      </a:lnTo>
                      <a:lnTo>
                        <a:pt x="142854" y="0"/>
                      </a:lnTo>
                      <a:lnTo>
                        <a:pt x="213282" y="0"/>
                      </a:lnTo>
                      <a:lnTo>
                        <a:pt x="147137" y="96657"/>
                      </a:lnTo>
                      <a:lnTo>
                        <a:pt x="220801" y="205455"/>
                      </a:lnTo>
                      <a:lnTo>
                        <a:pt x="144282" y="205455"/>
                      </a:lnTo>
                      <a:lnTo>
                        <a:pt x="109068" y="144179"/>
                      </a:lnTo>
                      <a:lnTo>
                        <a:pt x="72712" y="205455"/>
                      </a:lnTo>
                      <a:lnTo>
                        <a:pt x="0" y="205455"/>
                      </a:lnTo>
                      <a:lnTo>
                        <a:pt x="74520" y="96088"/>
                      </a:lnTo>
                      <a:close/>
                    </a:path>
                  </a:pathLst>
                </a:custGeom>
                <a:solidFill>
                  <a:srgbClr val="717070"/>
                </a:solidFill>
                <a:ln w="9502" cap="flat">
                  <a:noFill/>
                  <a:prstDash val="solid"/>
                  <a:miter/>
                </a:ln>
              </p:spPr>
              <p:txBody>
                <a:bodyPr rtlCol="0" anchor="ctr"/>
                <a:lstStyle/>
                <a:p>
                  <a:endParaRPr lang="es-ES_tradnl"/>
                </a:p>
              </p:txBody>
            </p:sp>
            <p:sp>
              <p:nvSpPr>
                <p:cNvPr id="25" name="Forma libre 24">
                  <a:extLst>
                    <a:ext uri="{FF2B5EF4-FFF2-40B4-BE49-F238E27FC236}">
                      <a16:creationId xmlns:a16="http://schemas.microsoft.com/office/drawing/2014/main" id="{28389F5B-DAE8-2005-1748-0332D8A9E9C3}"/>
                    </a:ext>
                  </a:extLst>
                </p:cNvPr>
                <p:cNvSpPr/>
                <p:nvPr/>
              </p:nvSpPr>
              <p:spPr>
                <a:xfrm>
                  <a:off x="6022534" y="5144651"/>
                  <a:ext cx="63480" cy="205455"/>
                </a:xfrm>
                <a:custGeom>
                  <a:avLst/>
                  <a:gdLst>
                    <a:gd name="connsiteX0" fmla="*/ 0 w 63480"/>
                    <a:gd name="connsiteY0" fmla="*/ 0 h 205455"/>
                    <a:gd name="connsiteX1" fmla="*/ 63480 w 63480"/>
                    <a:gd name="connsiteY1" fmla="*/ 0 h 205455"/>
                    <a:gd name="connsiteX2" fmla="*/ 63480 w 63480"/>
                    <a:gd name="connsiteY2" fmla="*/ 205455 h 205455"/>
                    <a:gd name="connsiteX3" fmla="*/ 0 w 63480"/>
                    <a:gd name="connsiteY3" fmla="*/ 205455 h 205455"/>
                    <a:gd name="connsiteX4" fmla="*/ 0 w 63480"/>
                    <a:gd name="connsiteY4" fmla="*/ 0 h 20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80" h="205455">
                      <a:moveTo>
                        <a:pt x="0" y="0"/>
                      </a:moveTo>
                      <a:lnTo>
                        <a:pt x="63480" y="0"/>
                      </a:lnTo>
                      <a:lnTo>
                        <a:pt x="63480" y="205455"/>
                      </a:lnTo>
                      <a:lnTo>
                        <a:pt x="0" y="205455"/>
                      </a:lnTo>
                      <a:lnTo>
                        <a:pt x="0" y="0"/>
                      </a:lnTo>
                      <a:close/>
                    </a:path>
                  </a:pathLst>
                </a:custGeom>
                <a:solidFill>
                  <a:srgbClr val="717070"/>
                </a:solidFill>
                <a:ln w="9502" cap="flat">
                  <a:noFill/>
                  <a:prstDash val="solid"/>
                  <a:miter/>
                </a:ln>
              </p:spPr>
              <p:txBody>
                <a:bodyPr rtlCol="0" anchor="ctr"/>
                <a:lstStyle/>
                <a:p>
                  <a:endParaRPr lang="es-ES_tradnl"/>
                </a:p>
              </p:txBody>
            </p:sp>
            <p:sp>
              <p:nvSpPr>
                <p:cNvPr id="26" name="Forma libre 25">
                  <a:extLst>
                    <a:ext uri="{FF2B5EF4-FFF2-40B4-BE49-F238E27FC236}">
                      <a16:creationId xmlns:a16="http://schemas.microsoft.com/office/drawing/2014/main" id="{9586BE97-C288-1247-8852-F8A0F3A1D2FE}"/>
                    </a:ext>
                  </a:extLst>
                </p:cNvPr>
                <p:cNvSpPr/>
                <p:nvPr/>
              </p:nvSpPr>
              <p:spPr>
                <a:xfrm>
                  <a:off x="6112662" y="5139718"/>
                  <a:ext cx="198625" cy="215320"/>
                </a:xfrm>
                <a:custGeom>
                  <a:avLst/>
                  <a:gdLst>
                    <a:gd name="connsiteX0" fmla="*/ 136002 w 198625"/>
                    <a:gd name="connsiteY0" fmla="*/ 81480 h 215320"/>
                    <a:gd name="connsiteX1" fmla="*/ 102786 w 198625"/>
                    <a:gd name="connsiteY1" fmla="*/ 51222 h 215320"/>
                    <a:gd name="connsiteX2" fmla="*/ 63480 w 198625"/>
                    <a:gd name="connsiteY2" fmla="*/ 107660 h 215320"/>
                    <a:gd name="connsiteX3" fmla="*/ 102786 w 198625"/>
                    <a:gd name="connsiteY3" fmla="*/ 164099 h 215320"/>
                    <a:gd name="connsiteX4" fmla="*/ 136287 w 198625"/>
                    <a:gd name="connsiteY4" fmla="*/ 129856 h 215320"/>
                    <a:gd name="connsiteX5" fmla="*/ 198625 w 198625"/>
                    <a:gd name="connsiteY5" fmla="*/ 129856 h 215320"/>
                    <a:gd name="connsiteX6" fmla="*/ 104500 w 198625"/>
                    <a:gd name="connsiteY6" fmla="*/ 215320 h 215320"/>
                    <a:gd name="connsiteX7" fmla="*/ 0 w 198625"/>
                    <a:gd name="connsiteY7" fmla="*/ 107660 h 215320"/>
                    <a:gd name="connsiteX8" fmla="*/ 104500 w 198625"/>
                    <a:gd name="connsiteY8" fmla="*/ 0 h 215320"/>
                    <a:gd name="connsiteX9" fmla="*/ 197769 w 198625"/>
                    <a:gd name="connsiteY9" fmla="*/ 81480 h 215320"/>
                    <a:gd name="connsiteX10" fmla="*/ 136002 w 198625"/>
                    <a:gd name="connsiteY10" fmla="*/ 81480 h 2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625" h="215320">
                      <a:moveTo>
                        <a:pt x="136002" y="81480"/>
                      </a:moveTo>
                      <a:cubicBezTo>
                        <a:pt x="134860" y="73987"/>
                        <a:pt x="129054" y="51222"/>
                        <a:pt x="102786" y="51222"/>
                      </a:cubicBezTo>
                      <a:cubicBezTo>
                        <a:pt x="73093" y="51222"/>
                        <a:pt x="63480" y="79963"/>
                        <a:pt x="63480" y="107660"/>
                      </a:cubicBezTo>
                      <a:cubicBezTo>
                        <a:pt x="63480" y="135358"/>
                        <a:pt x="72997" y="164099"/>
                        <a:pt x="102786" y="164099"/>
                      </a:cubicBezTo>
                      <a:cubicBezTo>
                        <a:pt x="124200" y="164099"/>
                        <a:pt x="132480" y="149112"/>
                        <a:pt x="136287" y="129856"/>
                      </a:cubicBezTo>
                      <a:lnTo>
                        <a:pt x="198625" y="129856"/>
                      </a:lnTo>
                      <a:cubicBezTo>
                        <a:pt x="198625" y="171308"/>
                        <a:pt x="164839" y="215320"/>
                        <a:pt x="104500" y="215320"/>
                      </a:cubicBezTo>
                      <a:cubicBezTo>
                        <a:pt x="37784" y="215320"/>
                        <a:pt x="0" y="168462"/>
                        <a:pt x="0" y="107660"/>
                      </a:cubicBezTo>
                      <a:cubicBezTo>
                        <a:pt x="0" y="42874"/>
                        <a:pt x="41019" y="0"/>
                        <a:pt x="104500" y="0"/>
                      </a:cubicBezTo>
                      <a:cubicBezTo>
                        <a:pt x="161127" y="285"/>
                        <a:pt x="192249" y="29879"/>
                        <a:pt x="197769" y="81480"/>
                      </a:cubicBezTo>
                      <a:lnTo>
                        <a:pt x="136002" y="81480"/>
                      </a:lnTo>
                      <a:close/>
                    </a:path>
                  </a:pathLst>
                </a:custGeom>
                <a:solidFill>
                  <a:srgbClr val="717070"/>
                </a:solidFill>
                <a:ln w="9502" cap="flat">
                  <a:noFill/>
                  <a:prstDash val="solid"/>
                  <a:miter/>
                </a:ln>
              </p:spPr>
              <p:txBody>
                <a:bodyPr rtlCol="0" anchor="ctr"/>
                <a:lstStyle/>
                <a:p>
                  <a:endParaRPr lang="es-ES_tradnl"/>
                </a:p>
              </p:txBody>
            </p:sp>
            <p:sp>
              <p:nvSpPr>
                <p:cNvPr id="27" name="Forma libre 26">
                  <a:extLst>
                    <a:ext uri="{FF2B5EF4-FFF2-40B4-BE49-F238E27FC236}">
                      <a16:creationId xmlns:a16="http://schemas.microsoft.com/office/drawing/2014/main" id="{CE3075FE-3346-BC78-E67D-DA8CC0774512}"/>
                    </a:ext>
                  </a:extLst>
                </p:cNvPr>
                <p:cNvSpPr/>
                <p:nvPr/>
              </p:nvSpPr>
              <p:spPr>
                <a:xfrm>
                  <a:off x="6331750" y="5139813"/>
                  <a:ext cx="208999" cy="215320"/>
                </a:xfrm>
                <a:custGeom>
                  <a:avLst/>
                  <a:gdLst>
                    <a:gd name="connsiteX0" fmla="*/ 104500 w 208999"/>
                    <a:gd name="connsiteY0" fmla="*/ 0 h 215320"/>
                    <a:gd name="connsiteX1" fmla="*/ 208999 w 208999"/>
                    <a:gd name="connsiteY1" fmla="*/ 107660 h 215320"/>
                    <a:gd name="connsiteX2" fmla="*/ 104500 w 208999"/>
                    <a:gd name="connsiteY2" fmla="*/ 215320 h 215320"/>
                    <a:gd name="connsiteX3" fmla="*/ 0 w 208999"/>
                    <a:gd name="connsiteY3" fmla="*/ 107660 h 215320"/>
                    <a:gd name="connsiteX4" fmla="*/ 104500 w 208999"/>
                    <a:gd name="connsiteY4" fmla="*/ 0 h 215320"/>
                    <a:gd name="connsiteX5" fmla="*/ 104500 w 208999"/>
                    <a:gd name="connsiteY5" fmla="*/ 164004 h 215320"/>
                    <a:gd name="connsiteX6" fmla="*/ 145519 w 208999"/>
                    <a:gd name="connsiteY6" fmla="*/ 107565 h 215320"/>
                    <a:gd name="connsiteX7" fmla="*/ 104500 w 208999"/>
                    <a:gd name="connsiteY7" fmla="*/ 51127 h 215320"/>
                    <a:gd name="connsiteX8" fmla="*/ 63480 w 208999"/>
                    <a:gd name="connsiteY8" fmla="*/ 107565 h 215320"/>
                    <a:gd name="connsiteX9" fmla="*/ 104500 w 208999"/>
                    <a:gd name="connsiteY9" fmla="*/ 164004 h 2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999" h="215320">
                      <a:moveTo>
                        <a:pt x="104500" y="0"/>
                      </a:moveTo>
                      <a:cubicBezTo>
                        <a:pt x="167123" y="0"/>
                        <a:pt x="208999" y="44866"/>
                        <a:pt x="208999" y="107660"/>
                      </a:cubicBezTo>
                      <a:cubicBezTo>
                        <a:pt x="208999" y="170454"/>
                        <a:pt x="167123" y="215320"/>
                        <a:pt x="104500" y="215320"/>
                      </a:cubicBezTo>
                      <a:cubicBezTo>
                        <a:pt x="41876" y="215320"/>
                        <a:pt x="0" y="170454"/>
                        <a:pt x="0" y="107660"/>
                      </a:cubicBezTo>
                      <a:cubicBezTo>
                        <a:pt x="0" y="44866"/>
                        <a:pt x="41876" y="0"/>
                        <a:pt x="104500" y="0"/>
                      </a:cubicBezTo>
                      <a:close/>
                      <a:moveTo>
                        <a:pt x="104500" y="164004"/>
                      </a:moveTo>
                      <a:cubicBezTo>
                        <a:pt x="120679" y="164004"/>
                        <a:pt x="145519" y="153380"/>
                        <a:pt x="145519" y="107565"/>
                      </a:cubicBezTo>
                      <a:cubicBezTo>
                        <a:pt x="145519" y="61750"/>
                        <a:pt x="120679" y="51127"/>
                        <a:pt x="104500" y="51127"/>
                      </a:cubicBezTo>
                      <a:cubicBezTo>
                        <a:pt x="88320" y="51127"/>
                        <a:pt x="63480" y="61750"/>
                        <a:pt x="63480" y="107565"/>
                      </a:cubicBezTo>
                      <a:cubicBezTo>
                        <a:pt x="63480" y="153380"/>
                        <a:pt x="88320" y="164004"/>
                        <a:pt x="104500" y="164004"/>
                      </a:cubicBezTo>
                      <a:close/>
                    </a:path>
                  </a:pathLst>
                </a:custGeom>
                <a:solidFill>
                  <a:srgbClr val="717070"/>
                </a:solidFill>
                <a:ln w="9502" cap="flat">
                  <a:noFill/>
                  <a:prstDash val="solid"/>
                  <a:miter/>
                </a:ln>
              </p:spPr>
              <p:txBody>
                <a:bodyPr rtlCol="0" anchor="ctr"/>
                <a:lstStyle/>
                <a:p>
                  <a:endParaRPr lang="es-ES_tradnl"/>
                </a:p>
              </p:txBody>
            </p:sp>
          </p:grpSp>
        </p:grpSp>
        <p:grpSp>
          <p:nvGrpSpPr>
            <p:cNvPr id="28" name="Gráfico 5">
              <a:extLst>
                <a:ext uri="{FF2B5EF4-FFF2-40B4-BE49-F238E27FC236}">
                  <a16:creationId xmlns:a16="http://schemas.microsoft.com/office/drawing/2014/main" id="{5858020D-769E-9019-74DF-2040872F56F1}"/>
                </a:ext>
              </a:extLst>
            </p:cNvPr>
            <p:cNvGrpSpPr/>
            <p:nvPr/>
          </p:nvGrpSpPr>
          <p:grpSpPr>
            <a:xfrm>
              <a:off x="4296005" y="5458146"/>
              <a:ext cx="3180673" cy="130994"/>
              <a:chOff x="4296005" y="5458146"/>
              <a:chExt cx="3180673" cy="130994"/>
            </a:xfrm>
            <a:solidFill>
              <a:srgbClr val="717070"/>
            </a:solidFill>
          </p:grpSpPr>
          <p:sp>
            <p:nvSpPr>
              <p:cNvPr id="29" name="Forma libre 28">
                <a:extLst>
                  <a:ext uri="{FF2B5EF4-FFF2-40B4-BE49-F238E27FC236}">
                    <a16:creationId xmlns:a16="http://schemas.microsoft.com/office/drawing/2014/main" id="{D54043D1-E34A-05EB-F763-8DD339866CA4}"/>
                  </a:ext>
                </a:extLst>
              </p:cNvPr>
              <p:cNvSpPr/>
              <p:nvPr/>
            </p:nvSpPr>
            <p:spPr>
              <a:xfrm>
                <a:off x="4296005" y="5460517"/>
                <a:ext cx="74805" cy="102917"/>
              </a:xfrm>
              <a:custGeom>
                <a:avLst/>
                <a:gdLst>
                  <a:gd name="connsiteX0" fmla="*/ 37498 w 74805"/>
                  <a:gd name="connsiteY0" fmla="*/ 0 h 102917"/>
                  <a:gd name="connsiteX1" fmla="*/ 70713 w 74805"/>
                  <a:gd name="connsiteY1" fmla="*/ 26559 h 102917"/>
                  <a:gd name="connsiteX2" fmla="*/ 56247 w 74805"/>
                  <a:gd name="connsiteY2" fmla="*/ 47333 h 102917"/>
                  <a:gd name="connsiteX3" fmla="*/ 56247 w 74805"/>
                  <a:gd name="connsiteY3" fmla="*/ 47617 h 102917"/>
                  <a:gd name="connsiteX4" fmla="*/ 74806 w 74805"/>
                  <a:gd name="connsiteY4" fmla="*/ 71805 h 102917"/>
                  <a:gd name="connsiteX5" fmla="*/ 37688 w 74805"/>
                  <a:gd name="connsiteY5" fmla="*/ 102917 h 102917"/>
                  <a:gd name="connsiteX6" fmla="*/ 0 w 74805"/>
                  <a:gd name="connsiteY6" fmla="*/ 71995 h 102917"/>
                  <a:gd name="connsiteX7" fmla="*/ 18749 w 74805"/>
                  <a:gd name="connsiteY7" fmla="*/ 47712 h 102917"/>
                  <a:gd name="connsiteX8" fmla="*/ 18749 w 74805"/>
                  <a:gd name="connsiteY8" fmla="*/ 47427 h 102917"/>
                  <a:gd name="connsiteX9" fmla="*/ 4188 w 74805"/>
                  <a:gd name="connsiteY9" fmla="*/ 27034 h 102917"/>
                  <a:gd name="connsiteX10" fmla="*/ 37688 w 74805"/>
                  <a:gd name="connsiteY10" fmla="*/ 0 h 102917"/>
                  <a:gd name="connsiteX11" fmla="*/ 37688 w 74805"/>
                  <a:gd name="connsiteY11" fmla="*/ 87835 h 102917"/>
                  <a:gd name="connsiteX12" fmla="*/ 54724 w 74805"/>
                  <a:gd name="connsiteY12" fmla="*/ 71141 h 102917"/>
                  <a:gd name="connsiteX13" fmla="*/ 37688 w 74805"/>
                  <a:gd name="connsiteY13" fmla="*/ 55300 h 102917"/>
                  <a:gd name="connsiteX14" fmla="*/ 20081 w 74805"/>
                  <a:gd name="connsiteY14" fmla="*/ 70951 h 102917"/>
                  <a:gd name="connsiteX15" fmla="*/ 37688 w 74805"/>
                  <a:gd name="connsiteY15" fmla="*/ 87741 h 102917"/>
                  <a:gd name="connsiteX16" fmla="*/ 37498 w 74805"/>
                  <a:gd name="connsiteY16" fmla="*/ 41831 h 102917"/>
                  <a:gd name="connsiteX17" fmla="*/ 52345 w 74805"/>
                  <a:gd name="connsiteY17" fmla="*/ 28836 h 102917"/>
                  <a:gd name="connsiteX18" fmla="*/ 37498 w 74805"/>
                  <a:gd name="connsiteY18" fmla="*/ 15082 h 102917"/>
                  <a:gd name="connsiteX19" fmla="*/ 22366 w 74805"/>
                  <a:gd name="connsiteY19" fmla="*/ 28836 h 102917"/>
                  <a:gd name="connsiteX20" fmla="*/ 37498 w 74805"/>
                  <a:gd name="connsiteY20" fmla="*/ 41831 h 10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805" h="102917">
                    <a:moveTo>
                      <a:pt x="37498" y="0"/>
                    </a:moveTo>
                    <a:cubicBezTo>
                      <a:pt x="62148" y="0"/>
                      <a:pt x="70713" y="16979"/>
                      <a:pt x="70713" y="26559"/>
                    </a:cubicBezTo>
                    <a:cubicBezTo>
                      <a:pt x="70713" y="36140"/>
                      <a:pt x="65574" y="44202"/>
                      <a:pt x="56247" y="47333"/>
                    </a:cubicBezTo>
                    <a:lnTo>
                      <a:pt x="56247" y="47617"/>
                    </a:lnTo>
                    <a:cubicBezTo>
                      <a:pt x="68049" y="50273"/>
                      <a:pt x="74806" y="59379"/>
                      <a:pt x="74806" y="71805"/>
                    </a:cubicBezTo>
                    <a:cubicBezTo>
                      <a:pt x="74806" y="92578"/>
                      <a:pt x="56057" y="102917"/>
                      <a:pt x="37688" y="102917"/>
                    </a:cubicBezTo>
                    <a:cubicBezTo>
                      <a:pt x="19320" y="102917"/>
                      <a:pt x="0" y="93337"/>
                      <a:pt x="0" y="71995"/>
                    </a:cubicBezTo>
                    <a:cubicBezTo>
                      <a:pt x="0" y="59379"/>
                      <a:pt x="7043" y="50558"/>
                      <a:pt x="18749" y="47712"/>
                    </a:cubicBezTo>
                    <a:lnTo>
                      <a:pt x="18749" y="47427"/>
                    </a:lnTo>
                    <a:cubicBezTo>
                      <a:pt x="9137" y="44771"/>
                      <a:pt x="4188" y="36804"/>
                      <a:pt x="4188" y="27034"/>
                    </a:cubicBezTo>
                    <a:cubicBezTo>
                      <a:pt x="4188" y="9201"/>
                      <a:pt x="21509" y="0"/>
                      <a:pt x="37688" y="0"/>
                    </a:cubicBezTo>
                    <a:close/>
                    <a:moveTo>
                      <a:pt x="37688" y="87835"/>
                    </a:moveTo>
                    <a:cubicBezTo>
                      <a:pt x="47301" y="87835"/>
                      <a:pt x="54724" y="81006"/>
                      <a:pt x="54724" y="71141"/>
                    </a:cubicBezTo>
                    <a:cubicBezTo>
                      <a:pt x="54724" y="61276"/>
                      <a:pt x="47111" y="55300"/>
                      <a:pt x="37688" y="55300"/>
                    </a:cubicBezTo>
                    <a:cubicBezTo>
                      <a:pt x="28266" y="55300"/>
                      <a:pt x="20081" y="60802"/>
                      <a:pt x="20081" y="70951"/>
                    </a:cubicBezTo>
                    <a:cubicBezTo>
                      <a:pt x="20081" y="81101"/>
                      <a:pt x="27981" y="87741"/>
                      <a:pt x="37688" y="87741"/>
                    </a:cubicBezTo>
                    <a:close/>
                    <a:moveTo>
                      <a:pt x="37498" y="41831"/>
                    </a:moveTo>
                    <a:cubicBezTo>
                      <a:pt x="45683" y="41831"/>
                      <a:pt x="52345" y="37278"/>
                      <a:pt x="52345" y="28836"/>
                    </a:cubicBezTo>
                    <a:cubicBezTo>
                      <a:pt x="52345" y="23714"/>
                      <a:pt x="49966" y="15082"/>
                      <a:pt x="37498" y="15082"/>
                    </a:cubicBezTo>
                    <a:cubicBezTo>
                      <a:pt x="29408" y="15082"/>
                      <a:pt x="22366" y="20014"/>
                      <a:pt x="22366" y="28836"/>
                    </a:cubicBezTo>
                    <a:cubicBezTo>
                      <a:pt x="22366" y="37657"/>
                      <a:pt x="29408" y="41831"/>
                      <a:pt x="37498" y="41831"/>
                    </a:cubicBezTo>
                    <a:close/>
                  </a:path>
                </a:pathLst>
              </a:custGeom>
              <a:solidFill>
                <a:srgbClr val="717070"/>
              </a:solidFill>
              <a:ln w="9502" cap="flat">
                <a:noFill/>
                <a:prstDash val="solid"/>
                <a:miter/>
              </a:ln>
            </p:spPr>
            <p:txBody>
              <a:bodyPr rtlCol="0" anchor="ctr"/>
              <a:lstStyle/>
              <a:p>
                <a:endParaRPr lang="es-ES_tradnl"/>
              </a:p>
            </p:txBody>
          </p:sp>
          <p:sp>
            <p:nvSpPr>
              <p:cNvPr id="30" name="Forma libre 29">
                <a:extLst>
                  <a:ext uri="{FF2B5EF4-FFF2-40B4-BE49-F238E27FC236}">
                    <a16:creationId xmlns:a16="http://schemas.microsoft.com/office/drawing/2014/main" id="{75A790E2-5FAA-581E-3243-45B2809FFCCE}"/>
                  </a:ext>
                </a:extLst>
              </p:cNvPr>
              <p:cNvSpPr/>
              <p:nvPr/>
            </p:nvSpPr>
            <p:spPr>
              <a:xfrm>
                <a:off x="4375855" y="5460517"/>
                <a:ext cx="72807" cy="102917"/>
              </a:xfrm>
              <a:custGeom>
                <a:avLst/>
                <a:gdLst>
                  <a:gd name="connsiteX0" fmla="*/ 36261 w 72807"/>
                  <a:gd name="connsiteY0" fmla="*/ 0 h 102917"/>
                  <a:gd name="connsiteX1" fmla="*/ 72807 w 72807"/>
                  <a:gd name="connsiteY1" fmla="*/ 51032 h 102917"/>
                  <a:gd name="connsiteX2" fmla="*/ 36261 w 72807"/>
                  <a:gd name="connsiteY2" fmla="*/ 102917 h 102917"/>
                  <a:gd name="connsiteX3" fmla="*/ 0 w 72807"/>
                  <a:gd name="connsiteY3" fmla="*/ 51032 h 102917"/>
                  <a:gd name="connsiteX4" fmla="*/ 36261 w 72807"/>
                  <a:gd name="connsiteY4" fmla="*/ 0 h 102917"/>
                  <a:gd name="connsiteX5" fmla="*/ 36261 w 72807"/>
                  <a:gd name="connsiteY5" fmla="*/ 86413 h 102917"/>
                  <a:gd name="connsiteX6" fmla="*/ 52726 w 72807"/>
                  <a:gd name="connsiteY6" fmla="*/ 51127 h 102917"/>
                  <a:gd name="connsiteX7" fmla="*/ 36261 w 72807"/>
                  <a:gd name="connsiteY7" fmla="*/ 16600 h 102917"/>
                  <a:gd name="connsiteX8" fmla="*/ 20081 w 72807"/>
                  <a:gd name="connsiteY8" fmla="*/ 51127 h 102917"/>
                  <a:gd name="connsiteX9" fmla="*/ 36261 w 72807"/>
                  <a:gd name="connsiteY9" fmla="*/ 86413 h 10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07" h="102917">
                    <a:moveTo>
                      <a:pt x="36261" y="0"/>
                    </a:moveTo>
                    <a:cubicBezTo>
                      <a:pt x="56152" y="0"/>
                      <a:pt x="72807" y="12426"/>
                      <a:pt x="72807" y="51032"/>
                    </a:cubicBezTo>
                    <a:cubicBezTo>
                      <a:pt x="72807" y="89638"/>
                      <a:pt x="56057" y="102917"/>
                      <a:pt x="36261" y="102917"/>
                    </a:cubicBezTo>
                    <a:cubicBezTo>
                      <a:pt x="16465" y="102917"/>
                      <a:pt x="0" y="90491"/>
                      <a:pt x="0" y="51032"/>
                    </a:cubicBezTo>
                    <a:cubicBezTo>
                      <a:pt x="0" y="11572"/>
                      <a:pt x="16750" y="0"/>
                      <a:pt x="36261" y="0"/>
                    </a:cubicBezTo>
                    <a:close/>
                    <a:moveTo>
                      <a:pt x="36261" y="86413"/>
                    </a:moveTo>
                    <a:cubicBezTo>
                      <a:pt x="52726" y="86413"/>
                      <a:pt x="52726" y="62225"/>
                      <a:pt x="52726" y="51127"/>
                    </a:cubicBezTo>
                    <a:cubicBezTo>
                      <a:pt x="52726" y="40788"/>
                      <a:pt x="52726" y="16600"/>
                      <a:pt x="36261" y="16600"/>
                    </a:cubicBezTo>
                    <a:cubicBezTo>
                      <a:pt x="19796" y="16600"/>
                      <a:pt x="20081" y="40788"/>
                      <a:pt x="20081" y="51127"/>
                    </a:cubicBezTo>
                    <a:cubicBezTo>
                      <a:pt x="20081" y="62320"/>
                      <a:pt x="20081" y="86413"/>
                      <a:pt x="36261" y="86413"/>
                    </a:cubicBezTo>
                    <a:close/>
                  </a:path>
                </a:pathLst>
              </a:custGeom>
              <a:solidFill>
                <a:srgbClr val="717070"/>
              </a:solidFill>
              <a:ln w="9502" cap="flat">
                <a:noFill/>
                <a:prstDash val="solid"/>
                <a:miter/>
              </a:ln>
            </p:spPr>
            <p:txBody>
              <a:bodyPr rtlCol="0" anchor="ctr"/>
              <a:lstStyle/>
              <a:p>
                <a:endParaRPr lang="es-ES_tradnl"/>
              </a:p>
            </p:txBody>
          </p:sp>
          <p:sp>
            <p:nvSpPr>
              <p:cNvPr id="31" name="Forma libre 30">
                <a:extLst>
                  <a:ext uri="{FF2B5EF4-FFF2-40B4-BE49-F238E27FC236}">
                    <a16:creationId xmlns:a16="http://schemas.microsoft.com/office/drawing/2014/main" id="{DCB853CF-5788-3A17-102C-91D738EFBD3B}"/>
                  </a:ext>
                </a:extLst>
              </p:cNvPr>
              <p:cNvSpPr/>
              <p:nvPr/>
            </p:nvSpPr>
            <p:spPr>
              <a:xfrm>
                <a:off x="4454753" y="5460517"/>
                <a:ext cx="72807" cy="102917"/>
              </a:xfrm>
              <a:custGeom>
                <a:avLst/>
                <a:gdLst>
                  <a:gd name="connsiteX0" fmla="*/ 36261 w 72807"/>
                  <a:gd name="connsiteY0" fmla="*/ 0 h 102917"/>
                  <a:gd name="connsiteX1" fmla="*/ 72807 w 72807"/>
                  <a:gd name="connsiteY1" fmla="*/ 51032 h 102917"/>
                  <a:gd name="connsiteX2" fmla="*/ 36261 w 72807"/>
                  <a:gd name="connsiteY2" fmla="*/ 102917 h 102917"/>
                  <a:gd name="connsiteX3" fmla="*/ 0 w 72807"/>
                  <a:gd name="connsiteY3" fmla="*/ 51032 h 102917"/>
                  <a:gd name="connsiteX4" fmla="*/ 36261 w 72807"/>
                  <a:gd name="connsiteY4" fmla="*/ 0 h 102917"/>
                  <a:gd name="connsiteX5" fmla="*/ 36261 w 72807"/>
                  <a:gd name="connsiteY5" fmla="*/ 86413 h 102917"/>
                  <a:gd name="connsiteX6" fmla="*/ 52726 w 72807"/>
                  <a:gd name="connsiteY6" fmla="*/ 51127 h 102917"/>
                  <a:gd name="connsiteX7" fmla="*/ 36261 w 72807"/>
                  <a:gd name="connsiteY7" fmla="*/ 16600 h 102917"/>
                  <a:gd name="connsiteX8" fmla="*/ 20081 w 72807"/>
                  <a:gd name="connsiteY8" fmla="*/ 51127 h 102917"/>
                  <a:gd name="connsiteX9" fmla="*/ 36261 w 72807"/>
                  <a:gd name="connsiteY9" fmla="*/ 86413 h 10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07" h="102917">
                    <a:moveTo>
                      <a:pt x="36261" y="0"/>
                    </a:moveTo>
                    <a:cubicBezTo>
                      <a:pt x="56152" y="0"/>
                      <a:pt x="72807" y="12426"/>
                      <a:pt x="72807" y="51032"/>
                    </a:cubicBezTo>
                    <a:cubicBezTo>
                      <a:pt x="72807" y="89638"/>
                      <a:pt x="56057" y="102917"/>
                      <a:pt x="36261" y="102917"/>
                    </a:cubicBezTo>
                    <a:cubicBezTo>
                      <a:pt x="16465" y="102917"/>
                      <a:pt x="0" y="90491"/>
                      <a:pt x="0" y="51032"/>
                    </a:cubicBezTo>
                    <a:cubicBezTo>
                      <a:pt x="0" y="11572"/>
                      <a:pt x="16750" y="0"/>
                      <a:pt x="36261" y="0"/>
                    </a:cubicBezTo>
                    <a:close/>
                    <a:moveTo>
                      <a:pt x="36261" y="86413"/>
                    </a:moveTo>
                    <a:cubicBezTo>
                      <a:pt x="52726" y="86413"/>
                      <a:pt x="52726" y="62225"/>
                      <a:pt x="52726" y="51127"/>
                    </a:cubicBezTo>
                    <a:cubicBezTo>
                      <a:pt x="52726" y="40788"/>
                      <a:pt x="52726" y="16600"/>
                      <a:pt x="36261" y="16600"/>
                    </a:cubicBezTo>
                    <a:cubicBezTo>
                      <a:pt x="19796" y="16600"/>
                      <a:pt x="20081" y="40788"/>
                      <a:pt x="20081" y="51127"/>
                    </a:cubicBezTo>
                    <a:cubicBezTo>
                      <a:pt x="20081" y="62320"/>
                      <a:pt x="20081" y="86413"/>
                      <a:pt x="36261" y="86413"/>
                    </a:cubicBezTo>
                    <a:close/>
                  </a:path>
                </a:pathLst>
              </a:custGeom>
              <a:solidFill>
                <a:srgbClr val="717070"/>
              </a:solidFill>
              <a:ln w="9502" cap="flat">
                <a:noFill/>
                <a:prstDash val="solid"/>
                <a:miter/>
              </a:ln>
            </p:spPr>
            <p:txBody>
              <a:bodyPr rtlCol="0" anchor="ctr"/>
              <a:lstStyle/>
              <a:p>
                <a:endParaRPr lang="es-ES_tradnl"/>
              </a:p>
            </p:txBody>
          </p:sp>
          <p:sp>
            <p:nvSpPr>
              <p:cNvPr id="32" name="Forma libre 31">
                <a:extLst>
                  <a:ext uri="{FF2B5EF4-FFF2-40B4-BE49-F238E27FC236}">
                    <a16:creationId xmlns:a16="http://schemas.microsoft.com/office/drawing/2014/main" id="{72558BC9-D9A4-FA8B-43E0-9F3787ECE9D4}"/>
                  </a:ext>
                </a:extLst>
              </p:cNvPr>
              <p:cNvSpPr/>
              <p:nvPr/>
            </p:nvSpPr>
            <p:spPr>
              <a:xfrm>
                <a:off x="4580572" y="5462509"/>
                <a:ext cx="45111" cy="98933"/>
              </a:xfrm>
              <a:custGeom>
                <a:avLst/>
                <a:gdLst>
                  <a:gd name="connsiteX0" fmla="*/ 45112 w 45111"/>
                  <a:gd name="connsiteY0" fmla="*/ 98934 h 98933"/>
                  <a:gd name="connsiteX1" fmla="*/ 24935 w 45111"/>
                  <a:gd name="connsiteY1" fmla="*/ 98934 h 98933"/>
                  <a:gd name="connsiteX2" fmla="*/ 24935 w 45111"/>
                  <a:gd name="connsiteY2" fmla="*/ 34717 h 98933"/>
                  <a:gd name="connsiteX3" fmla="*/ 0 w 45111"/>
                  <a:gd name="connsiteY3" fmla="*/ 34717 h 98933"/>
                  <a:gd name="connsiteX4" fmla="*/ 0 w 45111"/>
                  <a:gd name="connsiteY4" fmla="*/ 19635 h 98933"/>
                  <a:gd name="connsiteX5" fmla="*/ 29028 w 45111"/>
                  <a:gd name="connsiteY5" fmla="*/ 0 h 98933"/>
                  <a:gd name="connsiteX6" fmla="*/ 45017 w 45111"/>
                  <a:gd name="connsiteY6" fmla="*/ 0 h 98933"/>
                  <a:gd name="connsiteX7" fmla="*/ 45017 w 45111"/>
                  <a:gd name="connsiteY7" fmla="*/ 98934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1" h="98933">
                    <a:moveTo>
                      <a:pt x="45112" y="98934"/>
                    </a:moveTo>
                    <a:lnTo>
                      <a:pt x="24935" y="98934"/>
                    </a:lnTo>
                    <a:lnTo>
                      <a:pt x="24935" y="34717"/>
                    </a:lnTo>
                    <a:lnTo>
                      <a:pt x="0" y="34717"/>
                    </a:lnTo>
                    <a:lnTo>
                      <a:pt x="0" y="19635"/>
                    </a:lnTo>
                    <a:cubicBezTo>
                      <a:pt x="13990" y="19919"/>
                      <a:pt x="26934" y="15082"/>
                      <a:pt x="29028" y="0"/>
                    </a:cubicBezTo>
                    <a:lnTo>
                      <a:pt x="45017" y="0"/>
                    </a:lnTo>
                    <a:lnTo>
                      <a:pt x="45017" y="98934"/>
                    </a:lnTo>
                    <a:close/>
                  </a:path>
                </a:pathLst>
              </a:custGeom>
              <a:solidFill>
                <a:srgbClr val="717070"/>
              </a:solidFill>
              <a:ln w="9502" cap="flat">
                <a:noFill/>
                <a:prstDash val="solid"/>
                <a:miter/>
              </a:ln>
            </p:spPr>
            <p:txBody>
              <a:bodyPr rtlCol="0" anchor="ctr"/>
              <a:lstStyle/>
              <a:p>
                <a:endParaRPr lang="es-ES_tradnl"/>
              </a:p>
            </p:txBody>
          </p:sp>
          <p:sp>
            <p:nvSpPr>
              <p:cNvPr id="33" name="Forma libre 32">
                <a:extLst>
                  <a:ext uri="{FF2B5EF4-FFF2-40B4-BE49-F238E27FC236}">
                    <a16:creationId xmlns:a16="http://schemas.microsoft.com/office/drawing/2014/main" id="{78B652F1-89CB-6A17-CAA5-F2F37CB53C3C}"/>
                  </a:ext>
                </a:extLst>
              </p:cNvPr>
              <p:cNvSpPr/>
              <p:nvPr/>
            </p:nvSpPr>
            <p:spPr>
              <a:xfrm>
                <a:off x="4659470" y="5462509"/>
                <a:ext cx="45111" cy="98933"/>
              </a:xfrm>
              <a:custGeom>
                <a:avLst/>
                <a:gdLst>
                  <a:gd name="connsiteX0" fmla="*/ 45112 w 45111"/>
                  <a:gd name="connsiteY0" fmla="*/ 98934 h 98933"/>
                  <a:gd name="connsiteX1" fmla="*/ 24935 w 45111"/>
                  <a:gd name="connsiteY1" fmla="*/ 98934 h 98933"/>
                  <a:gd name="connsiteX2" fmla="*/ 24935 w 45111"/>
                  <a:gd name="connsiteY2" fmla="*/ 34717 h 98933"/>
                  <a:gd name="connsiteX3" fmla="*/ 0 w 45111"/>
                  <a:gd name="connsiteY3" fmla="*/ 34717 h 98933"/>
                  <a:gd name="connsiteX4" fmla="*/ 0 w 45111"/>
                  <a:gd name="connsiteY4" fmla="*/ 19635 h 98933"/>
                  <a:gd name="connsiteX5" fmla="*/ 29028 w 45111"/>
                  <a:gd name="connsiteY5" fmla="*/ 0 h 98933"/>
                  <a:gd name="connsiteX6" fmla="*/ 45017 w 45111"/>
                  <a:gd name="connsiteY6" fmla="*/ 0 h 98933"/>
                  <a:gd name="connsiteX7" fmla="*/ 45017 w 45111"/>
                  <a:gd name="connsiteY7" fmla="*/ 98934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1" h="98933">
                    <a:moveTo>
                      <a:pt x="45112" y="98934"/>
                    </a:moveTo>
                    <a:lnTo>
                      <a:pt x="24935" y="98934"/>
                    </a:lnTo>
                    <a:lnTo>
                      <a:pt x="24935" y="34717"/>
                    </a:lnTo>
                    <a:lnTo>
                      <a:pt x="0" y="34717"/>
                    </a:lnTo>
                    <a:lnTo>
                      <a:pt x="0" y="19635"/>
                    </a:lnTo>
                    <a:cubicBezTo>
                      <a:pt x="13990" y="19919"/>
                      <a:pt x="26934" y="15082"/>
                      <a:pt x="29028" y="0"/>
                    </a:cubicBezTo>
                    <a:lnTo>
                      <a:pt x="45017" y="0"/>
                    </a:lnTo>
                    <a:lnTo>
                      <a:pt x="45017" y="98934"/>
                    </a:lnTo>
                    <a:close/>
                  </a:path>
                </a:pathLst>
              </a:custGeom>
              <a:solidFill>
                <a:srgbClr val="717070"/>
              </a:solidFill>
              <a:ln w="9502" cap="flat">
                <a:noFill/>
                <a:prstDash val="solid"/>
                <a:miter/>
              </a:ln>
            </p:spPr>
            <p:txBody>
              <a:bodyPr rtlCol="0" anchor="ctr"/>
              <a:lstStyle/>
              <a:p>
                <a:endParaRPr lang="es-ES_tradnl"/>
              </a:p>
            </p:txBody>
          </p:sp>
          <p:sp>
            <p:nvSpPr>
              <p:cNvPr id="34" name="Forma libre 33">
                <a:extLst>
                  <a:ext uri="{FF2B5EF4-FFF2-40B4-BE49-F238E27FC236}">
                    <a16:creationId xmlns:a16="http://schemas.microsoft.com/office/drawing/2014/main" id="{17FAC18F-6891-D6AC-6DAE-6AC6FC80855F}"/>
                  </a:ext>
                </a:extLst>
              </p:cNvPr>
              <p:cNvSpPr/>
              <p:nvPr/>
            </p:nvSpPr>
            <p:spPr>
              <a:xfrm>
                <a:off x="4738368" y="5462509"/>
                <a:ext cx="45111" cy="98933"/>
              </a:xfrm>
              <a:custGeom>
                <a:avLst/>
                <a:gdLst>
                  <a:gd name="connsiteX0" fmla="*/ 45112 w 45111"/>
                  <a:gd name="connsiteY0" fmla="*/ 98934 h 98933"/>
                  <a:gd name="connsiteX1" fmla="*/ 24935 w 45111"/>
                  <a:gd name="connsiteY1" fmla="*/ 98934 h 98933"/>
                  <a:gd name="connsiteX2" fmla="*/ 24935 w 45111"/>
                  <a:gd name="connsiteY2" fmla="*/ 34717 h 98933"/>
                  <a:gd name="connsiteX3" fmla="*/ 0 w 45111"/>
                  <a:gd name="connsiteY3" fmla="*/ 34717 h 98933"/>
                  <a:gd name="connsiteX4" fmla="*/ 0 w 45111"/>
                  <a:gd name="connsiteY4" fmla="*/ 19635 h 98933"/>
                  <a:gd name="connsiteX5" fmla="*/ 29028 w 45111"/>
                  <a:gd name="connsiteY5" fmla="*/ 0 h 98933"/>
                  <a:gd name="connsiteX6" fmla="*/ 45017 w 45111"/>
                  <a:gd name="connsiteY6" fmla="*/ 0 h 98933"/>
                  <a:gd name="connsiteX7" fmla="*/ 45017 w 45111"/>
                  <a:gd name="connsiteY7" fmla="*/ 98934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1" h="98933">
                    <a:moveTo>
                      <a:pt x="45112" y="98934"/>
                    </a:moveTo>
                    <a:lnTo>
                      <a:pt x="24935" y="98934"/>
                    </a:lnTo>
                    <a:lnTo>
                      <a:pt x="24935" y="34717"/>
                    </a:lnTo>
                    <a:lnTo>
                      <a:pt x="0" y="34717"/>
                    </a:lnTo>
                    <a:lnTo>
                      <a:pt x="0" y="19635"/>
                    </a:lnTo>
                    <a:cubicBezTo>
                      <a:pt x="13990" y="19919"/>
                      <a:pt x="26934" y="15082"/>
                      <a:pt x="29028" y="0"/>
                    </a:cubicBezTo>
                    <a:lnTo>
                      <a:pt x="45017" y="0"/>
                    </a:lnTo>
                    <a:lnTo>
                      <a:pt x="45017" y="98934"/>
                    </a:lnTo>
                    <a:close/>
                  </a:path>
                </a:pathLst>
              </a:custGeom>
              <a:solidFill>
                <a:srgbClr val="717070"/>
              </a:solidFill>
              <a:ln w="9502" cap="flat">
                <a:noFill/>
                <a:prstDash val="solid"/>
                <a:miter/>
              </a:ln>
            </p:spPr>
            <p:txBody>
              <a:bodyPr rtlCol="0" anchor="ctr"/>
              <a:lstStyle/>
              <a:p>
                <a:endParaRPr lang="es-ES_tradnl"/>
              </a:p>
            </p:txBody>
          </p:sp>
          <p:sp>
            <p:nvSpPr>
              <p:cNvPr id="35" name="Forma libre 34">
                <a:extLst>
                  <a:ext uri="{FF2B5EF4-FFF2-40B4-BE49-F238E27FC236}">
                    <a16:creationId xmlns:a16="http://schemas.microsoft.com/office/drawing/2014/main" id="{48B17D52-C0EC-2831-104F-F94F8B9C9A8E}"/>
                  </a:ext>
                </a:extLst>
              </p:cNvPr>
              <p:cNvSpPr/>
              <p:nvPr/>
            </p:nvSpPr>
            <p:spPr>
              <a:xfrm>
                <a:off x="4848483" y="5462509"/>
                <a:ext cx="74329" cy="98838"/>
              </a:xfrm>
              <a:custGeom>
                <a:avLst/>
                <a:gdLst>
                  <a:gd name="connsiteX0" fmla="*/ 41971 w 74329"/>
                  <a:gd name="connsiteY0" fmla="*/ 76073 h 98838"/>
                  <a:gd name="connsiteX1" fmla="*/ 0 w 74329"/>
                  <a:gd name="connsiteY1" fmla="*/ 76073 h 98838"/>
                  <a:gd name="connsiteX2" fmla="*/ 0 w 74329"/>
                  <a:gd name="connsiteY2" fmla="*/ 57672 h 98838"/>
                  <a:gd name="connsiteX3" fmla="*/ 43113 w 74329"/>
                  <a:gd name="connsiteY3" fmla="*/ 0 h 98838"/>
                  <a:gd name="connsiteX4" fmla="*/ 61101 w 74329"/>
                  <a:gd name="connsiteY4" fmla="*/ 0 h 98838"/>
                  <a:gd name="connsiteX5" fmla="*/ 61101 w 74329"/>
                  <a:gd name="connsiteY5" fmla="*/ 59474 h 98838"/>
                  <a:gd name="connsiteX6" fmla="*/ 74330 w 74329"/>
                  <a:gd name="connsiteY6" fmla="*/ 59474 h 98838"/>
                  <a:gd name="connsiteX7" fmla="*/ 74330 w 74329"/>
                  <a:gd name="connsiteY7" fmla="*/ 75979 h 98838"/>
                  <a:gd name="connsiteX8" fmla="*/ 61101 w 74329"/>
                  <a:gd name="connsiteY8" fmla="*/ 75979 h 98838"/>
                  <a:gd name="connsiteX9" fmla="*/ 61101 w 74329"/>
                  <a:gd name="connsiteY9" fmla="*/ 98839 h 98838"/>
                  <a:gd name="connsiteX10" fmla="*/ 41971 w 74329"/>
                  <a:gd name="connsiteY10" fmla="*/ 98839 h 98838"/>
                  <a:gd name="connsiteX11" fmla="*/ 41971 w 74329"/>
                  <a:gd name="connsiteY11" fmla="*/ 75979 h 98838"/>
                  <a:gd name="connsiteX12" fmla="*/ 41971 w 74329"/>
                  <a:gd name="connsiteY12" fmla="*/ 25137 h 98838"/>
                  <a:gd name="connsiteX13" fmla="*/ 41590 w 74329"/>
                  <a:gd name="connsiteY13" fmla="*/ 25137 h 98838"/>
                  <a:gd name="connsiteX14" fmla="*/ 15894 w 74329"/>
                  <a:gd name="connsiteY14" fmla="*/ 59474 h 98838"/>
                  <a:gd name="connsiteX15" fmla="*/ 41971 w 74329"/>
                  <a:gd name="connsiteY15" fmla="*/ 59474 h 98838"/>
                  <a:gd name="connsiteX16" fmla="*/ 41971 w 74329"/>
                  <a:gd name="connsiteY16" fmla="*/ 25137 h 9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329" h="98838">
                    <a:moveTo>
                      <a:pt x="41971" y="76073"/>
                    </a:moveTo>
                    <a:lnTo>
                      <a:pt x="0" y="76073"/>
                    </a:lnTo>
                    <a:lnTo>
                      <a:pt x="0" y="57672"/>
                    </a:lnTo>
                    <a:lnTo>
                      <a:pt x="43113" y="0"/>
                    </a:lnTo>
                    <a:lnTo>
                      <a:pt x="61101" y="0"/>
                    </a:lnTo>
                    <a:lnTo>
                      <a:pt x="61101" y="59474"/>
                    </a:lnTo>
                    <a:lnTo>
                      <a:pt x="74330" y="59474"/>
                    </a:lnTo>
                    <a:lnTo>
                      <a:pt x="74330" y="75979"/>
                    </a:lnTo>
                    <a:lnTo>
                      <a:pt x="61101" y="75979"/>
                    </a:lnTo>
                    <a:lnTo>
                      <a:pt x="61101" y="98839"/>
                    </a:lnTo>
                    <a:lnTo>
                      <a:pt x="41971" y="98839"/>
                    </a:lnTo>
                    <a:lnTo>
                      <a:pt x="41971" y="75979"/>
                    </a:lnTo>
                    <a:close/>
                    <a:moveTo>
                      <a:pt x="41971" y="25137"/>
                    </a:moveTo>
                    <a:lnTo>
                      <a:pt x="41590" y="25137"/>
                    </a:lnTo>
                    <a:lnTo>
                      <a:pt x="15894" y="59474"/>
                    </a:lnTo>
                    <a:lnTo>
                      <a:pt x="41971" y="59474"/>
                    </a:lnTo>
                    <a:lnTo>
                      <a:pt x="41971" y="25137"/>
                    </a:lnTo>
                    <a:close/>
                  </a:path>
                </a:pathLst>
              </a:custGeom>
              <a:solidFill>
                <a:srgbClr val="717070"/>
              </a:solidFill>
              <a:ln w="9502" cap="flat">
                <a:noFill/>
                <a:prstDash val="solid"/>
                <a:miter/>
              </a:ln>
            </p:spPr>
            <p:txBody>
              <a:bodyPr rtlCol="0" anchor="ctr"/>
              <a:lstStyle/>
              <a:p>
                <a:endParaRPr lang="es-ES_tradnl"/>
              </a:p>
            </p:txBody>
          </p:sp>
          <p:sp>
            <p:nvSpPr>
              <p:cNvPr id="36" name="Forma libre 35">
                <a:extLst>
                  <a:ext uri="{FF2B5EF4-FFF2-40B4-BE49-F238E27FC236}">
                    <a16:creationId xmlns:a16="http://schemas.microsoft.com/office/drawing/2014/main" id="{945146E9-BD03-06CB-9FD5-F9A84794738F}"/>
                  </a:ext>
                </a:extLst>
              </p:cNvPr>
              <p:cNvSpPr/>
              <p:nvPr/>
            </p:nvSpPr>
            <p:spPr>
              <a:xfrm>
                <a:off x="4927952" y="5460422"/>
                <a:ext cx="72902" cy="102822"/>
              </a:xfrm>
              <a:custGeom>
                <a:avLst/>
                <a:gdLst>
                  <a:gd name="connsiteX0" fmla="*/ 52155 w 72902"/>
                  <a:gd name="connsiteY0" fmla="*/ 27508 h 102822"/>
                  <a:gd name="connsiteX1" fmla="*/ 38831 w 72902"/>
                  <a:gd name="connsiteY1" fmla="*/ 15177 h 102822"/>
                  <a:gd name="connsiteX2" fmla="*/ 19796 w 72902"/>
                  <a:gd name="connsiteY2" fmla="*/ 45246 h 102822"/>
                  <a:gd name="connsiteX3" fmla="*/ 20081 w 72902"/>
                  <a:gd name="connsiteY3" fmla="*/ 45530 h 102822"/>
                  <a:gd name="connsiteX4" fmla="*/ 42447 w 72902"/>
                  <a:gd name="connsiteY4" fmla="*/ 34527 h 102822"/>
                  <a:gd name="connsiteX5" fmla="*/ 65289 w 72902"/>
                  <a:gd name="connsiteY5" fmla="*/ 44677 h 102822"/>
                  <a:gd name="connsiteX6" fmla="*/ 72902 w 72902"/>
                  <a:gd name="connsiteY6" fmla="*/ 66683 h 102822"/>
                  <a:gd name="connsiteX7" fmla="*/ 38164 w 72902"/>
                  <a:gd name="connsiteY7" fmla="*/ 102823 h 102822"/>
                  <a:gd name="connsiteX8" fmla="*/ 0 w 72902"/>
                  <a:gd name="connsiteY8" fmla="*/ 51696 h 102822"/>
                  <a:gd name="connsiteX9" fmla="*/ 39021 w 72902"/>
                  <a:gd name="connsiteY9" fmla="*/ 0 h 102822"/>
                  <a:gd name="connsiteX10" fmla="*/ 71189 w 72902"/>
                  <a:gd name="connsiteY10" fmla="*/ 27413 h 102822"/>
                  <a:gd name="connsiteX11" fmla="*/ 52060 w 72902"/>
                  <a:gd name="connsiteY11" fmla="*/ 27413 h 102822"/>
                  <a:gd name="connsiteX12" fmla="*/ 21699 w 72902"/>
                  <a:gd name="connsiteY12" fmla="*/ 68106 h 102822"/>
                  <a:gd name="connsiteX13" fmla="*/ 37688 w 72902"/>
                  <a:gd name="connsiteY13" fmla="*/ 86508 h 102822"/>
                  <a:gd name="connsiteX14" fmla="*/ 52821 w 72902"/>
                  <a:gd name="connsiteY14" fmla="*/ 68390 h 102822"/>
                  <a:gd name="connsiteX15" fmla="*/ 37688 w 72902"/>
                  <a:gd name="connsiteY15" fmla="*/ 49704 h 102822"/>
                  <a:gd name="connsiteX16" fmla="*/ 21699 w 72902"/>
                  <a:gd name="connsiteY16" fmla="*/ 68106 h 10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902" h="102822">
                    <a:moveTo>
                      <a:pt x="52155" y="27508"/>
                    </a:moveTo>
                    <a:cubicBezTo>
                      <a:pt x="50917" y="20868"/>
                      <a:pt x="45778" y="15177"/>
                      <a:pt x="38831" y="15177"/>
                    </a:cubicBezTo>
                    <a:cubicBezTo>
                      <a:pt x="24269" y="15177"/>
                      <a:pt x="20367" y="34243"/>
                      <a:pt x="19796" y="45246"/>
                    </a:cubicBezTo>
                    <a:lnTo>
                      <a:pt x="20081" y="45530"/>
                    </a:lnTo>
                    <a:cubicBezTo>
                      <a:pt x="25601" y="37752"/>
                      <a:pt x="32835" y="34527"/>
                      <a:pt x="42447" y="34527"/>
                    </a:cubicBezTo>
                    <a:cubicBezTo>
                      <a:pt x="50917" y="34527"/>
                      <a:pt x="59578" y="38511"/>
                      <a:pt x="65289" y="44677"/>
                    </a:cubicBezTo>
                    <a:cubicBezTo>
                      <a:pt x="70523" y="50747"/>
                      <a:pt x="72902" y="58905"/>
                      <a:pt x="72902" y="66683"/>
                    </a:cubicBezTo>
                    <a:cubicBezTo>
                      <a:pt x="72902" y="86887"/>
                      <a:pt x="58817" y="102823"/>
                      <a:pt x="38164" y="102823"/>
                    </a:cubicBezTo>
                    <a:cubicBezTo>
                      <a:pt x="8090" y="102823"/>
                      <a:pt x="0" y="76643"/>
                      <a:pt x="0" y="51696"/>
                    </a:cubicBezTo>
                    <a:cubicBezTo>
                      <a:pt x="0" y="26749"/>
                      <a:pt x="10754" y="0"/>
                      <a:pt x="39021" y="0"/>
                    </a:cubicBezTo>
                    <a:cubicBezTo>
                      <a:pt x="56152" y="0"/>
                      <a:pt x="68905" y="10055"/>
                      <a:pt x="71189" y="27413"/>
                    </a:cubicBezTo>
                    <a:lnTo>
                      <a:pt x="52060" y="27413"/>
                    </a:lnTo>
                    <a:close/>
                    <a:moveTo>
                      <a:pt x="21699" y="68106"/>
                    </a:moveTo>
                    <a:cubicBezTo>
                      <a:pt x="21699" y="77307"/>
                      <a:pt x="27695" y="86508"/>
                      <a:pt x="37688" y="86508"/>
                    </a:cubicBezTo>
                    <a:cubicBezTo>
                      <a:pt x="47682" y="86508"/>
                      <a:pt x="52821" y="77307"/>
                      <a:pt x="52821" y="68390"/>
                    </a:cubicBezTo>
                    <a:cubicBezTo>
                      <a:pt x="52821" y="59474"/>
                      <a:pt x="47967" y="49704"/>
                      <a:pt x="37688" y="49704"/>
                    </a:cubicBezTo>
                    <a:cubicBezTo>
                      <a:pt x="27410" y="49704"/>
                      <a:pt x="21699" y="58336"/>
                      <a:pt x="21699" y="68106"/>
                    </a:cubicBezTo>
                    <a:close/>
                  </a:path>
                </a:pathLst>
              </a:custGeom>
              <a:solidFill>
                <a:srgbClr val="717070"/>
              </a:solidFill>
              <a:ln w="9502" cap="flat">
                <a:noFill/>
                <a:prstDash val="solid"/>
                <a:miter/>
              </a:ln>
            </p:spPr>
            <p:txBody>
              <a:bodyPr rtlCol="0" anchor="ctr"/>
              <a:lstStyle/>
              <a:p>
                <a:endParaRPr lang="es-ES_tradnl"/>
              </a:p>
            </p:txBody>
          </p:sp>
          <p:sp>
            <p:nvSpPr>
              <p:cNvPr id="37" name="Forma libre 36">
                <a:extLst>
                  <a:ext uri="{FF2B5EF4-FFF2-40B4-BE49-F238E27FC236}">
                    <a16:creationId xmlns:a16="http://schemas.microsoft.com/office/drawing/2014/main" id="{BFBB0085-9B43-F731-E45C-75FD5441EB51}"/>
                  </a:ext>
                </a:extLst>
              </p:cNvPr>
              <p:cNvSpPr/>
              <p:nvPr/>
            </p:nvSpPr>
            <p:spPr>
              <a:xfrm>
                <a:off x="5046050" y="5460422"/>
                <a:ext cx="73674" cy="102917"/>
              </a:xfrm>
              <a:custGeom>
                <a:avLst/>
                <a:gdLst>
                  <a:gd name="connsiteX0" fmla="*/ 29705 w 73674"/>
                  <a:gd name="connsiteY0" fmla="*/ 42115 h 102917"/>
                  <a:gd name="connsiteX1" fmla="*/ 50833 w 73674"/>
                  <a:gd name="connsiteY1" fmla="*/ 29784 h 102917"/>
                  <a:gd name="connsiteX2" fmla="*/ 36748 w 73674"/>
                  <a:gd name="connsiteY2" fmla="*/ 16600 h 102917"/>
                  <a:gd name="connsiteX3" fmla="*/ 21425 w 73674"/>
                  <a:gd name="connsiteY3" fmla="*/ 34243 h 102917"/>
                  <a:gd name="connsiteX4" fmla="*/ 2295 w 73674"/>
                  <a:gd name="connsiteY4" fmla="*/ 34243 h 102917"/>
                  <a:gd name="connsiteX5" fmla="*/ 36653 w 73674"/>
                  <a:gd name="connsiteY5" fmla="*/ 0 h 102917"/>
                  <a:gd name="connsiteX6" fmla="*/ 69963 w 73674"/>
                  <a:gd name="connsiteY6" fmla="*/ 27413 h 102917"/>
                  <a:gd name="connsiteX7" fmla="*/ 56068 w 73674"/>
                  <a:gd name="connsiteY7" fmla="*/ 47617 h 102917"/>
                  <a:gd name="connsiteX8" fmla="*/ 56068 w 73674"/>
                  <a:gd name="connsiteY8" fmla="*/ 47902 h 102917"/>
                  <a:gd name="connsiteX9" fmla="*/ 73675 w 73674"/>
                  <a:gd name="connsiteY9" fmla="*/ 70382 h 102917"/>
                  <a:gd name="connsiteX10" fmla="*/ 36843 w 73674"/>
                  <a:gd name="connsiteY10" fmla="*/ 102917 h 102917"/>
                  <a:gd name="connsiteX11" fmla="*/ 11 w 73674"/>
                  <a:gd name="connsiteY11" fmla="*/ 66873 h 102917"/>
                  <a:gd name="connsiteX12" fmla="*/ 19141 w 73674"/>
                  <a:gd name="connsiteY12" fmla="*/ 66873 h 102917"/>
                  <a:gd name="connsiteX13" fmla="*/ 36557 w 73674"/>
                  <a:gd name="connsiteY13" fmla="*/ 86413 h 102917"/>
                  <a:gd name="connsiteX14" fmla="*/ 52737 w 73674"/>
                  <a:gd name="connsiteY14" fmla="*/ 70856 h 102917"/>
                  <a:gd name="connsiteX15" fmla="*/ 29800 w 73674"/>
                  <a:gd name="connsiteY15" fmla="*/ 56154 h 102917"/>
                  <a:gd name="connsiteX16" fmla="*/ 29800 w 73674"/>
                  <a:gd name="connsiteY16" fmla="*/ 42021 h 10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674" h="102917">
                    <a:moveTo>
                      <a:pt x="29705" y="42115"/>
                    </a:moveTo>
                    <a:cubicBezTo>
                      <a:pt x="38366" y="42780"/>
                      <a:pt x="50833" y="41167"/>
                      <a:pt x="50833" y="29784"/>
                    </a:cubicBezTo>
                    <a:cubicBezTo>
                      <a:pt x="50833" y="21437"/>
                      <a:pt x="44171" y="16600"/>
                      <a:pt x="36748" y="16600"/>
                    </a:cubicBezTo>
                    <a:cubicBezTo>
                      <a:pt x="26659" y="16600"/>
                      <a:pt x="21330" y="24093"/>
                      <a:pt x="21425" y="34243"/>
                    </a:cubicBezTo>
                    <a:lnTo>
                      <a:pt x="2295" y="34243"/>
                    </a:lnTo>
                    <a:cubicBezTo>
                      <a:pt x="2961" y="14039"/>
                      <a:pt x="16190" y="0"/>
                      <a:pt x="36653" y="0"/>
                    </a:cubicBezTo>
                    <a:cubicBezTo>
                      <a:pt x="52546" y="0"/>
                      <a:pt x="69963" y="9770"/>
                      <a:pt x="69963" y="27413"/>
                    </a:cubicBezTo>
                    <a:cubicBezTo>
                      <a:pt x="69963" y="36709"/>
                      <a:pt x="65299" y="45056"/>
                      <a:pt x="56068" y="47617"/>
                    </a:cubicBezTo>
                    <a:lnTo>
                      <a:pt x="56068" y="47902"/>
                    </a:lnTo>
                    <a:cubicBezTo>
                      <a:pt x="67013" y="50273"/>
                      <a:pt x="73675" y="59379"/>
                      <a:pt x="73675" y="70382"/>
                    </a:cubicBezTo>
                    <a:cubicBezTo>
                      <a:pt x="73675" y="91155"/>
                      <a:pt x="56258" y="102917"/>
                      <a:pt x="36843" y="102917"/>
                    </a:cubicBezTo>
                    <a:cubicBezTo>
                      <a:pt x="14572" y="102917"/>
                      <a:pt x="-465" y="89638"/>
                      <a:pt x="11" y="66873"/>
                    </a:cubicBezTo>
                    <a:lnTo>
                      <a:pt x="19141" y="66873"/>
                    </a:lnTo>
                    <a:cubicBezTo>
                      <a:pt x="19521" y="77591"/>
                      <a:pt x="24946" y="86413"/>
                      <a:pt x="36557" y="86413"/>
                    </a:cubicBezTo>
                    <a:cubicBezTo>
                      <a:pt x="45599" y="86413"/>
                      <a:pt x="52737" y="80152"/>
                      <a:pt x="52737" y="70856"/>
                    </a:cubicBezTo>
                    <a:cubicBezTo>
                      <a:pt x="52737" y="55870"/>
                      <a:pt x="39508" y="56154"/>
                      <a:pt x="29800" y="56154"/>
                    </a:cubicBezTo>
                    <a:lnTo>
                      <a:pt x="29800" y="42021"/>
                    </a:lnTo>
                    <a:close/>
                  </a:path>
                </a:pathLst>
              </a:custGeom>
              <a:solidFill>
                <a:srgbClr val="717070"/>
              </a:solidFill>
              <a:ln w="9502" cap="flat">
                <a:noFill/>
                <a:prstDash val="solid"/>
                <a:miter/>
              </a:ln>
            </p:spPr>
            <p:txBody>
              <a:bodyPr rtlCol="0" anchor="ctr"/>
              <a:lstStyle/>
              <a:p>
                <a:endParaRPr lang="es-ES_tradnl"/>
              </a:p>
            </p:txBody>
          </p:sp>
          <p:sp>
            <p:nvSpPr>
              <p:cNvPr id="38" name="Forma libre 37">
                <a:extLst>
                  <a:ext uri="{FF2B5EF4-FFF2-40B4-BE49-F238E27FC236}">
                    <a16:creationId xmlns:a16="http://schemas.microsoft.com/office/drawing/2014/main" id="{93918E74-ED66-C8C5-BB4C-C0362714D2CA}"/>
                  </a:ext>
                </a:extLst>
              </p:cNvPr>
              <p:cNvSpPr/>
              <p:nvPr/>
            </p:nvSpPr>
            <p:spPr>
              <a:xfrm>
                <a:off x="5124579" y="5462509"/>
                <a:ext cx="74329" cy="98838"/>
              </a:xfrm>
              <a:custGeom>
                <a:avLst/>
                <a:gdLst>
                  <a:gd name="connsiteX0" fmla="*/ 41971 w 74329"/>
                  <a:gd name="connsiteY0" fmla="*/ 76073 h 98838"/>
                  <a:gd name="connsiteX1" fmla="*/ 0 w 74329"/>
                  <a:gd name="connsiteY1" fmla="*/ 76073 h 98838"/>
                  <a:gd name="connsiteX2" fmla="*/ 0 w 74329"/>
                  <a:gd name="connsiteY2" fmla="*/ 57672 h 98838"/>
                  <a:gd name="connsiteX3" fmla="*/ 43113 w 74329"/>
                  <a:gd name="connsiteY3" fmla="*/ 0 h 98838"/>
                  <a:gd name="connsiteX4" fmla="*/ 61101 w 74329"/>
                  <a:gd name="connsiteY4" fmla="*/ 0 h 98838"/>
                  <a:gd name="connsiteX5" fmla="*/ 61101 w 74329"/>
                  <a:gd name="connsiteY5" fmla="*/ 59474 h 98838"/>
                  <a:gd name="connsiteX6" fmla="*/ 74330 w 74329"/>
                  <a:gd name="connsiteY6" fmla="*/ 59474 h 98838"/>
                  <a:gd name="connsiteX7" fmla="*/ 74330 w 74329"/>
                  <a:gd name="connsiteY7" fmla="*/ 75979 h 98838"/>
                  <a:gd name="connsiteX8" fmla="*/ 61101 w 74329"/>
                  <a:gd name="connsiteY8" fmla="*/ 75979 h 98838"/>
                  <a:gd name="connsiteX9" fmla="*/ 61101 w 74329"/>
                  <a:gd name="connsiteY9" fmla="*/ 98839 h 98838"/>
                  <a:gd name="connsiteX10" fmla="*/ 41971 w 74329"/>
                  <a:gd name="connsiteY10" fmla="*/ 98839 h 98838"/>
                  <a:gd name="connsiteX11" fmla="*/ 41971 w 74329"/>
                  <a:gd name="connsiteY11" fmla="*/ 75979 h 98838"/>
                  <a:gd name="connsiteX12" fmla="*/ 41971 w 74329"/>
                  <a:gd name="connsiteY12" fmla="*/ 25137 h 98838"/>
                  <a:gd name="connsiteX13" fmla="*/ 41591 w 74329"/>
                  <a:gd name="connsiteY13" fmla="*/ 25137 h 98838"/>
                  <a:gd name="connsiteX14" fmla="*/ 15894 w 74329"/>
                  <a:gd name="connsiteY14" fmla="*/ 59474 h 98838"/>
                  <a:gd name="connsiteX15" fmla="*/ 41971 w 74329"/>
                  <a:gd name="connsiteY15" fmla="*/ 59474 h 98838"/>
                  <a:gd name="connsiteX16" fmla="*/ 41971 w 74329"/>
                  <a:gd name="connsiteY16" fmla="*/ 25137 h 9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329" h="98838">
                    <a:moveTo>
                      <a:pt x="41971" y="76073"/>
                    </a:moveTo>
                    <a:lnTo>
                      <a:pt x="0" y="76073"/>
                    </a:lnTo>
                    <a:lnTo>
                      <a:pt x="0" y="57672"/>
                    </a:lnTo>
                    <a:lnTo>
                      <a:pt x="43113" y="0"/>
                    </a:lnTo>
                    <a:lnTo>
                      <a:pt x="61101" y="0"/>
                    </a:lnTo>
                    <a:lnTo>
                      <a:pt x="61101" y="59474"/>
                    </a:lnTo>
                    <a:lnTo>
                      <a:pt x="74330" y="59474"/>
                    </a:lnTo>
                    <a:lnTo>
                      <a:pt x="74330" y="75979"/>
                    </a:lnTo>
                    <a:lnTo>
                      <a:pt x="61101" y="75979"/>
                    </a:lnTo>
                    <a:lnTo>
                      <a:pt x="61101" y="98839"/>
                    </a:lnTo>
                    <a:lnTo>
                      <a:pt x="41971" y="98839"/>
                    </a:lnTo>
                    <a:lnTo>
                      <a:pt x="41971" y="75979"/>
                    </a:lnTo>
                    <a:close/>
                    <a:moveTo>
                      <a:pt x="41971" y="25137"/>
                    </a:moveTo>
                    <a:lnTo>
                      <a:pt x="41591" y="25137"/>
                    </a:lnTo>
                    <a:lnTo>
                      <a:pt x="15894" y="59474"/>
                    </a:lnTo>
                    <a:lnTo>
                      <a:pt x="41971" y="59474"/>
                    </a:lnTo>
                    <a:lnTo>
                      <a:pt x="41971" y="25137"/>
                    </a:lnTo>
                    <a:close/>
                  </a:path>
                </a:pathLst>
              </a:custGeom>
              <a:solidFill>
                <a:srgbClr val="717070"/>
              </a:solidFill>
              <a:ln w="9502" cap="flat">
                <a:noFill/>
                <a:prstDash val="solid"/>
                <a:miter/>
              </a:ln>
            </p:spPr>
            <p:txBody>
              <a:bodyPr rtlCol="0" anchor="ctr"/>
              <a:lstStyle/>
              <a:p>
                <a:endParaRPr lang="es-ES_tradnl"/>
              </a:p>
            </p:txBody>
          </p:sp>
          <p:sp>
            <p:nvSpPr>
              <p:cNvPr id="39" name="Forma libre 38">
                <a:extLst>
                  <a:ext uri="{FF2B5EF4-FFF2-40B4-BE49-F238E27FC236}">
                    <a16:creationId xmlns:a16="http://schemas.microsoft.com/office/drawing/2014/main" id="{A9552A76-B4FA-CC01-19E7-EB0C482BBA6D}"/>
                  </a:ext>
                </a:extLst>
              </p:cNvPr>
              <p:cNvSpPr/>
              <p:nvPr/>
            </p:nvSpPr>
            <p:spPr>
              <a:xfrm>
                <a:off x="5324061" y="5486412"/>
                <a:ext cx="71474" cy="77022"/>
              </a:xfrm>
              <a:custGeom>
                <a:avLst/>
                <a:gdLst>
                  <a:gd name="connsiteX0" fmla="*/ 2284 w 71474"/>
                  <a:gd name="connsiteY0" fmla="*/ 24473 h 77022"/>
                  <a:gd name="connsiteX1" fmla="*/ 36737 w 71474"/>
                  <a:gd name="connsiteY1" fmla="*/ 0 h 77022"/>
                  <a:gd name="connsiteX2" fmla="*/ 68905 w 71474"/>
                  <a:gd name="connsiteY2" fmla="*/ 20773 h 77022"/>
                  <a:gd name="connsiteX3" fmla="*/ 68905 w 71474"/>
                  <a:gd name="connsiteY3" fmla="*/ 58810 h 77022"/>
                  <a:gd name="connsiteX4" fmla="*/ 71475 w 71474"/>
                  <a:gd name="connsiteY4" fmla="*/ 75030 h 77022"/>
                  <a:gd name="connsiteX5" fmla="*/ 51013 w 71474"/>
                  <a:gd name="connsiteY5" fmla="*/ 75030 h 77022"/>
                  <a:gd name="connsiteX6" fmla="*/ 49585 w 71474"/>
                  <a:gd name="connsiteY6" fmla="*/ 68011 h 77022"/>
                  <a:gd name="connsiteX7" fmla="*/ 24935 w 71474"/>
                  <a:gd name="connsiteY7" fmla="*/ 77022 h 77022"/>
                  <a:gd name="connsiteX8" fmla="*/ 0 w 71474"/>
                  <a:gd name="connsiteY8" fmla="*/ 55111 h 77022"/>
                  <a:gd name="connsiteX9" fmla="*/ 24935 w 71474"/>
                  <a:gd name="connsiteY9" fmla="*/ 32915 h 77022"/>
                  <a:gd name="connsiteX10" fmla="*/ 48728 w 71474"/>
                  <a:gd name="connsiteY10" fmla="*/ 23334 h 77022"/>
                  <a:gd name="connsiteX11" fmla="*/ 35690 w 71474"/>
                  <a:gd name="connsiteY11" fmla="*/ 13469 h 77022"/>
                  <a:gd name="connsiteX12" fmla="*/ 22366 w 71474"/>
                  <a:gd name="connsiteY12" fmla="*/ 24473 h 77022"/>
                  <a:gd name="connsiteX13" fmla="*/ 2189 w 71474"/>
                  <a:gd name="connsiteY13" fmla="*/ 24473 h 77022"/>
                  <a:gd name="connsiteX14" fmla="*/ 48824 w 71474"/>
                  <a:gd name="connsiteY14" fmla="*/ 39270 h 77022"/>
                  <a:gd name="connsiteX15" fmla="*/ 32073 w 71474"/>
                  <a:gd name="connsiteY15" fmla="*/ 43538 h 77022"/>
                  <a:gd name="connsiteX16" fmla="*/ 20177 w 71474"/>
                  <a:gd name="connsiteY16" fmla="*/ 54257 h 77022"/>
                  <a:gd name="connsiteX17" fmla="*/ 32549 w 71474"/>
                  <a:gd name="connsiteY17" fmla="*/ 63553 h 77022"/>
                  <a:gd name="connsiteX18" fmla="*/ 48824 w 71474"/>
                  <a:gd name="connsiteY18" fmla="*/ 46763 h 77022"/>
                  <a:gd name="connsiteX19" fmla="*/ 48824 w 71474"/>
                  <a:gd name="connsiteY19" fmla="*/ 39270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74" h="77022">
                    <a:moveTo>
                      <a:pt x="2284" y="24473"/>
                    </a:moveTo>
                    <a:cubicBezTo>
                      <a:pt x="3426" y="5691"/>
                      <a:pt x="20272" y="0"/>
                      <a:pt x="36737" y="0"/>
                    </a:cubicBezTo>
                    <a:cubicBezTo>
                      <a:pt x="51298" y="0"/>
                      <a:pt x="68905" y="3225"/>
                      <a:pt x="68905" y="20773"/>
                    </a:cubicBezTo>
                    <a:lnTo>
                      <a:pt x="68905" y="58810"/>
                    </a:lnTo>
                    <a:cubicBezTo>
                      <a:pt x="68905" y="65450"/>
                      <a:pt x="69571" y="72090"/>
                      <a:pt x="71475" y="75030"/>
                    </a:cubicBezTo>
                    <a:lnTo>
                      <a:pt x="51013" y="75030"/>
                    </a:lnTo>
                    <a:cubicBezTo>
                      <a:pt x="50346" y="72754"/>
                      <a:pt x="49775" y="70382"/>
                      <a:pt x="49585" y="68011"/>
                    </a:cubicBezTo>
                    <a:cubicBezTo>
                      <a:pt x="43208" y="74651"/>
                      <a:pt x="33881" y="77022"/>
                      <a:pt x="24935" y="77022"/>
                    </a:cubicBezTo>
                    <a:cubicBezTo>
                      <a:pt x="11040" y="77022"/>
                      <a:pt x="0" y="70098"/>
                      <a:pt x="0" y="55111"/>
                    </a:cubicBezTo>
                    <a:cubicBezTo>
                      <a:pt x="0" y="38606"/>
                      <a:pt x="12468" y="34622"/>
                      <a:pt x="24935" y="32915"/>
                    </a:cubicBezTo>
                    <a:cubicBezTo>
                      <a:pt x="37308" y="31112"/>
                      <a:pt x="48728" y="31492"/>
                      <a:pt x="48728" y="23334"/>
                    </a:cubicBezTo>
                    <a:cubicBezTo>
                      <a:pt x="48728" y="14703"/>
                      <a:pt x="42732" y="13469"/>
                      <a:pt x="35690" y="13469"/>
                    </a:cubicBezTo>
                    <a:cubicBezTo>
                      <a:pt x="28076" y="13469"/>
                      <a:pt x="23032" y="16600"/>
                      <a:pt x="22366" y="24473"/>
                    </a:cubicBezTo>
                    <a:lnTo>
                      <a:pt x="2189" y="24473"/>
                    </a:lnTo>
                    <a:close/>
                    <a:moveTo>
                      <a:pt x="48824" y="39270"/>
                    </a:moveTo>
                    <a:cubicBezTo>
                      <a:pt x="45397" y="42210"/>
                      <a:pt x="38355" y="42400"/>
                      <a:pt x="32073" y="43538"/>
                    </a:cubicBezTo>
                    <a:cubicBezTo>
                      <a:pt x="25792" y="44771"/>
                      <a:pt x="20177" y="46953"/>
                      <a:pt x="20177" y="54257"/>
                    </a:cubicBezTo>
                    <a:cubicBezTo>
                      <a:pt x="20177" y="61561"/>
                      <a:pt x="25982" y="63553"/>
                      <a:pt x="32549" y="63553"/>
                    </a:cubicBezTo>
                    <a:cubicBezTo>
                      <a:pt x="48253" y="63553"/>
                      <a:pt x="48824" y="51127"/>
                      <a:pt x="48824" y="46763"/>
                    </a:cubicBezTo>
                    <a:lnTo>
                      <a:pt x="48824" y="39270"/>
                    </a:lnTo>
                    <a:close/>
                  </a:path>
                </a:pathLst>
              </a:custGeom>
              <a:solidFill>
                <a:srgbClr val="717070"/>
              </a:solidFill>
              <a:ln w="9502" cap="flat">
                <a:noFill/>
                <a:prstDash val="solid"/>
                <a:miter/>
              </a:ln>
            </p:spPr>
            <p:txBody>
              <a:bodyPr rtlCol="0" anchor="ctr"/>
              <a:lstStyle/>
              <a:p>
                <a:endParaRPr lang="es-ES_tradnl"/>
              </a:p>
            </p:txBody>
          </p:sp>
          <p:sp>
            <p:nvSpPr>
              <p:cNvPr id="40" name="Forma libre 39">
                <a:extLst>
                  <a:ext uri="{FF2B5EF4-FFF2-40B4-BE49-F238E27FC236}">
                    <a16:creationId xmlns:a16="http://schemas.microsoft.com/office/drawing/2014/main" id="{8B0B9C39-871C-A54D-B2DF-AC116F030A8A}"/>
                  </a:ext>
                </a:extLst>
              </p:cNvPr>
              <p:cNvSpPr/>
              <p:nvPr/>
            </p:nvSpPr>
            <p:spPr>
              <a:xfrm>
                <a:off x="5401817" y="5466493"/>
                <a:ext cx="47110" cy="95708"/>
              </a:xfrm>
              <a:custGeom>
                <a:avLst/>
                <a:gdLst>
                  <a:gd name="connsiteX0" fmla="*/ 32359 w 47110"/>
                  <a:gd name="connsiteY0" fmla="*/ 21912 h 95708"/>
                  <a:gd name="connsiteX1" fmla="*/ 47110 w 47110"/>
                  <a:gd name="connsiteY1" fmla="*/ 21912 h 95708"/>
                  <a:gd name="connsiteX2" fmla="*/ 47110 w 47110"/>
                  <a:gd name="connsiteY2" fmla="*/ 35286 h 95708"/>
                  <a:gd name="connsiteX3" fmla="*/ 32359 w 47110"/>
                  <a:gd name="connsiteY3" fmla="*/ 35286 h 95708"/>
                  <a:gd name="connsiteX4" fmla="*/ 32359 w 47110"/>
                  <a:gd name="connsiteY4" fmla="*/ 71426 h 95708"/>
                  <a:gd name="connsiteX5" fmla="*/ 40829 w 47110"/>
                  <a:gd name="connsiteY5" fmla="*/ 79868 h 95708"/>
                  <a:gd name="connsiteX6" fmla="*/ 47110 w 47110"/>
                  <a:gd name="connsiteY6" fmla="*/ 79299 h 95708"/>
                  <a:gd name="connsiteX7" fmla="*/ 47110 w 47110"/>
                  <a:gd name="connsiteY7" fmla="*/ 94950 h 95708"/>
                  <a:gd name="connsiteX8" fmla="*/ 35309 w 47110"/>
                  <a:gd name="connsiteY8" fmla="*/ 95709 h 95708"/>
                  <a:gd name="connsiteX9" fmla="*/ 12182 w 47110"/>
                  <a:gd name="connsiteY9" fmla="*/ 78350 h 95708"/>
                  <a:gd name="connsiteX10" fmla="*/ 12182 w 47110"/>
                  <a:gd name="connsiteY10" fmla="*/ 35286 h 95708"/>
                  <a:gd name="connsiteX11" fmla="*/ 0 w 47110"/>
                  <a:gd name="connsiteY11" fmla="*/ 35286 h 95708"/>
                  <a:gd name="connsiteX12" fmla="*/ 0 w 47110"/>
                  <a:gd name="connsiteY12" fmla="*/ 21912 h 95708"/>
                  <a:gd name="connsiteX13" fmla="*/ 12182 w 47110"/>
                  <a:gd name="connsiteY13" fmla="*/ 21912 h 95708"/>
                  <a:gd name="connsiteX14" fmla="*/ 12182 w 47110"/>
                  <a:gd name="connsiteY14" fmla="*/ 0 h 95708"/>
                  <a:gd name="connsiteX15" fmla="*/ 32359 w 47110"/>
                  <a:gd name="connsiteY15" fmla="*/ 0 h 95708"/>
                  <a:gd name="connsiteX16" fmla="*/ 32359 w 47110"/>
                  <a:gd name="connsiteY16" fmla="*/ 21912 h 9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110" h="95708">
                    <a:moveTo>
                      <a:pt x="32359" y="21912"/>
                    </a:moveTo>
                    <a:lnTo>
                      <a:pt x="47110" y="21912"/>
                    </a:lnTo>
                    <a:lnTo>
                      <a:pt x="47110" y="35286"/>
                    </a:lnTo>
                    <a:lnTo>
                      <a:pt x="32359" y="35286"/>
                    </a:lnTo>
                    <a:lnTo>
                      <a:pt x="32359" y="71426"/>
                    </a:lnTo>
                    <a:cubicBezTo>
                      <a:pt x="32359" y="78255"/>
                      <a:pt x="34072" y="79868"/>
                      <a:pt x="40829" y="79868"/>
                    </a:cubicBezTo>
                    <a:cubicBezTo>
                      <a:pt x="42923" y="79868"/>
                      <a:pt x="44922" y="79773"/>
                      <a:pt x="47110" y="79299"/>
                    </a:cubicBezTo>
                    <a:lnTo>
                      <a:pt x="47110" y="94950"/>
                    </a:lnTo>
                    <a:cubicBezTo>
                      <a:pt x="43684" y="95519"/>
                      <a:pt x="39306" y="95709"/>
                      <a:pt x="35309" y="95709"/>
                    </a:cubicBezTo>
                    <a:cubicBezTo>
                      <a:pt x="22937" y="95709"/>
                      <a:pt x="12182" y="92863"/>
                      <a:pt x="12182" y="78350"/>
                    </a:cubicBezTo>
                    <a:lnTo>
                      <a:pt x="12182" y="35286"/>
                    </a:lnTo>
                    <a:lnTo>
                      <a:pt x="0" y="35286"/>
                    </a:lnTo>
                    <a:lnTo>
                      <a:pt x="0" y="21912"/>
                    </a:lnTo>
                    <a:lnTo>
                      <a:pt x="12182" y="21912"/>
                    </a:lnTo>
                    <a:lnTo>
                      <a:pt x="12182" y="0"/>
                    </a:lnTo>
                    <a:lnTo>
                      <a:pt x="32359" y="0"/>
                    </a:lnTo>
                    <a:lnTo>
                      <a:pt x="32359" y="21912"/>
                    </a:lnTo>
                    <a:close/>
                  </a:path>
                </a:pathLst>
              </a:custGeom>
              <a:solidFill>
                <a:srgbClr val="717070"/>
              </a:solidFill>
              <a:ln w="9502" cap="flat">
                <a:noFill/>
                <a:prstDash val="solid"/>
                <a:miter/>
              </a:ln>
            </p:spPr>
            <p:txBody>
              <a:bodyPr rtlCol="0" anchor="ctr"/>
              <a:lstStyle/>
              <a:p>
                <a:endParaRPr lang="es-ES_tradnl"/>
              </a:p>
            </p:txBody>
          </p:sp>
          <p:sp>
            <p:nvSpPr>
              <p:cNvPr id="41" name="Forma libre 40">
                <a:extLst>
                  <a:ext uri="{FF2B5EF4-FFF2-40B4-BE49-F238E27FC236}">
                    <a16:creationId xmlns:a16="http://schemas.microsoft.com/office/drawing/2014/main" id="{74FCF44C-0C33-1E0F-B41F-52206522FADD}"/>
                  </a:ext>
                </a:extLst>
              </p:cNvPr>
              <p:cNvSpPr/>
              <p:nvPr/>
            </p:nvSpPr>
            <p:spPr>
              <a:xfrm>
                <a:off x="5455019" y="5486317"/>
                <a:ext cx="73110" cy="77022"/>
              </a:xfrm>
              <a:custGeom>
                <a:avLst/>
                <a:gdLst>
                  <a:gd name="connsiteX0" fmla="*/ 20177 w 73110"/>
                  <a:gd name="connsiteY0" fmla="*/ 43444 h 77022"/>
                  <a:gd name="connsiteX1" fmla="*/ 38164 w 73110"/>
                  <a:gd name="connsiteY1" fmla="*/ 61940 h 77022"/>
                  <a:gd name="connsiteX2" fmla="*/ 54058 w 73110"/>
                  <a:gd name="connsiteY2" fmla="*/ 52455 h 77022"/>
                  <a:gd name="connsiteX3" fmla="*/ 71760 w 73110"/>
                  <a:gd name="connsiteY3" fmla="*/ 52455 h 77022"/>
                  <a:gd name="connsiteX4" fmla="*/ 37403 w 73110"/>
                  <a:gd name="connsiteY4" fmla="*/ 77022 h 77022"/>
                  <a:gd name="connsiteX5" fmla="*/ 0 w 73110"/>
                  <a:gd name="connsiteY5" fmla="*/ 38606 h 77022"/>
                  <a:gd name="connsiteX6" fmla="*/ 37403 w 73110"/>
                  <a:gd name="connsiteY6" fmla="*/ 0 h 77022"/>
                  <a:gd name="connsiteX7" fmla="*/ 72997 w 73110"/>
                  <a:gd name="connsiteY7" fmla="*/ 43349 h 77022"/>
                  <a:gd name="connsiteX8" fmla="*/ 20081 w 73110"/>
                  <a:gd name="connsiteY8" fmla="*/ 43349 h 77022"/>
                  <a:gd name="connsiteX9" fmla="*/ 52916 w 73110"/>
                  <a:gd name="connsiteY9" fmla="*/ 30733 h 77022"/>
                  <a:gd name="connsiteX10" fmla="*/ 36927 w 73110"/>
                  <a:gd name="connsiteY10" fmla="*/ 15177 h 77022"/>
                  <a:gd name="connsiteX11" fmla="*/ 20177 w 73110"/>
                  <a:gd name="connsiteY11" fmla="*/ 30733 h 77022"/>
                  <a:gd name="connsiteX12" fmla="*/ 52916 w 73110"/>
                  <a:gd name="connsiteY12" fmla="*/ 30733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10" h="77022">
                    <a:moveTo>
                      <a:pt x="20177" y="43444"/>
                    </a:moveTo>
                    <a:cubicBezTo>
                      <a:pt x="20748" y="56154"/>
                      <a:pt x="27029" y="61940"/>
                      <a:pt x="38164" y="61940"/>
                    </a:cubicBezTo>
                    <a:cubicBezTo>
                      <a:pt x="46254" y="61940"/>
                      <a:pt x="52726" y="57008"/>
                      <a:pt x="54058" y="52455"/>
                    </a:cubicBezTo>
                    <a:lnTo>
                      <a:pt x="71760" y="52455"/>
                    </a:lnTo>
                    <a:cubicBezTo>
                      <a:pt x="66050" y="69718"/>
                      <a:pt x="54058" y="77022"/>
                      <a:pt x="37403" y="77022"/>
                    </a:cubicBezTo>
                    <a:cubicBezTo>
                      <a:pt x="14276" y="77022"/>
                      <a:pt x="0" y="61181"/>
                      <a:pt x="0" y="38606"/>
                    </a:cubicBezTo>
                    <a:cubicBezTo>
                      <a:pt x="0" y="16030"/>
                      <a:pt x="15132" y="0"/>
                      <a:pt x="37403" y="0"/>
                    </a:cubicBezTo>
                    <a:cubicBezTo>
                      <a:pt x="62338" y="0"/>
                      <a:pt x="74425" y="20868"/>
                      <a:pt x="72997" y="43349"/>
                    </a:cubicBezTo>
                    <a:lnTo>
                      <a:pt x="20081" y="43349"/>
                    </a:lnTo>
                    <a:close/>
                    <a:moveTo>
                      <a:pt x="52916" y="30733"/>
                    </a:moveTo>
                    <a:cubicBezTo>
                      <a:pt x="51108" y="20583"/>
                      <a:pt x="46635" y="15177"/>
                      <a:pt x="36927" y="15177"/>
                    </a:cubicBezTo>
                    <a:cubicBezTo>
                      <a:pt x="24174" y="15177"/>
                      <a:pt x="20462" y="25042"/>
                      <a:pt x="20177" y="30733"/>
                    </a:cubicBezTo>
                    <a:lnTo>
                      <a:pt x="52916" y="30733"/>
                    </a:lnTo>
                    <a:close/>
                  </a:path>
                </a:pathLst>
              </a:custGeom>
              <a:solidFill>
                <a:srgbClr val="717070"/>
              </a:solidFill>
              <a:ln w="9502" cap="flat">
                <a:noFill/>
                <a:prstDash val="solid"/>
                <a:miter/>
              </a:ln>
            </p:spPr>
            <p:txBody>
              <a:bodyPr rtlCol="0" anchor="ctr"/>
              <a:lstStyle/>
              <a:p>
                <a:endParaRPr lang="es-ES_tradnl"/>
              </a:p>
            </p:txBody>
          </p:sp>
          <p:sp>
            <p:nvSpPr>
              <p:cNvPr id="42" name="Forma libre 41">
                <a:extLst>
                  <a:ext uri="{FF2B5EF4-FFF2-40B4-BE49-F238E27FC236}">
                    <a16:creationId xmlns:a16="http://schemas.microsoft.com/office/drawing/2014/main" id="{8E8FE3E3-9D85-1AA0-CE46-0DDA7FB056A7}"/>
                  </a:ext>
                </a:extLst>
              </p:cNvPr>
              <p:cNvSpPr/>
              <p:nvPr/>
            </p:nvSpPr>
            <p:spPr>
              <a:xfrm>
                <a:off x="5539818" y="5486412"/>
                <a:ext cx="68904" cy="75124"/>
              </a:xfrm>
              <a:custGeom>
                <a:avLst/>
                <a:gdLst>
                  <a:gd name="connsiteX0" fmla="*/ 190 w 68904"/>
                  <a:gd name="connsiteY0" fmla="*/ 1992 h 75124"/>
                  <a:gd name="connsiteX1" fmla="*/ 19320 w 68904"/>
                  <a:gd name="connsiteY1" fmla="*/ 1992 h 75124"/>
                  <a:gd name="connsiteX2" fmla="*/ 19320 w 68904"/>
                  <a:gd name="connsiteY2" fmla="*/ 12141 h 75124"/>
                  <a:gd name="connsiteX3" fmla="*/ 19701 w 68904"/>
                  <a:gd name="connsiteY3" fmla="*/ 12141 h 75124"/>
                  <a:gd name="connsiteX4" fmla="*/ 42066 w 68904"/>
                  <a:gd name="connsiteY4" fmla="*/ 0 h 75124"/>
                  <a:gd name="connsiteX5" fmla="*/ 68905 w 68904"/>
                  <a:gd name="connsiteY5" fmla="*/ 30069 h 75124"/>
                  <a:gd name="connsiteX6" fmla="*/ 68905 w 68904"/>
                  <a:gd name="connsiteY6" fmla="*/ 75030 h 75124"/>
                  <a:gd name="connsiteX7" fmla="*/ 48728 w 68904"/>
                  <a:gd name="connsiteY7" fmla="*/ 75030 h 75124"/>
                  <a:gd name="connsiteX8" fmla="*/ 48728 w 68904"/>
                  <a:gd name="connsiteY8" fmla="*/ 33768 h 75124"/>
                  <a:gd name="connsiteX9" fmla="*/ 35785 w 68904"/>
                  <a:gd name="connsiteY9" fmla="*/ 15841 h 75124"/>
                  <a:gd name="connsiteX10" fmla="*/ 20177 w 68904"/>
                  <a:gd name="connsiteY10" fmla="*/ 36804 h 75124"/>
                  <a:gd name="connsiteX11" fmla="*/ 20177 w 68904"/>
                  <a:gd name="connsiteY11" fmla="*/ 75125 h 75124"/>
                  <a:gd name="connsiteX12" fmla="*/ 0 w 68904"/>
                  <a:gd name="connsiteY12" fmla="*/ 75125 h 75124"/>
                  <a:gd name="connsiteX13" fmla="*/ 0 w 68904"/>
                  <a:gd name="connsiteY13" fmla="*/ 2087 h 7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04" h="75124">
                    <a:moveTo>
                      <a:pt x="190" y="1992"/>
                    </a:moveTo>
                    <a:lnTo>
                      <a:pt x="19320" y="1992"/>
                    </a:lnTo>
                    <a:lnTo>
                      <a:pt x="19320" y="12141"/>
                    </a:lnTo>
                    <a:lnTo>
                      <a:pt x="19701" y="12141"/>
                    </a:lnTo>
                    <a:cubicBezTo>
                      <a:pt x="24840" y="3984"/>
                      <a:pt x="33596" y="0"/>
                      <a:pt x="42066" y="0"/>
                    </a:cubicBezTo>
                    <a:cubicBezTo>
                      <a:pt x="63480" y="0"/>
                      <a:pt x="68905" y="12047"/>
                      <a:pt x="68905" y="30069"/>
                    </a:cubicBezTo>
                    <a:lnTo>
                      <a:pt x="68905" y="75030"/>
                    </a:lnTo>
                    <a:lnTo>
                      <a:pt x="48728" y="75030"/>
                    </a:lnTo>
                    <a:lnTo>
                      <a:pt x="48728" y="33768"/>
                    </a:lnTo>
                    <a:cubicBezTo>
                      <a:pt x="48728" y="21722"/>
                      <a:pt x="45207" y="15841"/>
                      <a:pt x="35785" y="15841"/>
                    </a:cubicBezTo>
                    <a:cubicBezTo>
                      <a:pt x="24840" y="15841"/>
                      <a:pt x="20177" y="21911"/>
                      <a:pt x="20177" y="36804"/>
                    </a:cubicBezTo>
                    <a:lnTo>
                      <a:pt x="20177" y="75125"/>
                    </a:lnTo>
                    <a:lnTo>
                      <a:pt x="0" y="75125"/>
                    </a:lnTo>
                    <a:lnTo>
                      <a:pt x="0" y="2087"/>
                    </a:lnTo>
                    <a:close/>
                  </a:path>
                </a:pathLst>
              </a:custGeom>
              <a:solidFill>
                <a:srgbClr val="717070"/>
              </a:solidFill>
              <a:ln w="9502" cap="flat">
                <a:noFill/>
                <a:prstDash val="solid"/>
                <a:miter/>
              </a:ln>
            </p:spPr>
            <p:txBody>
              <a:bodyPr rtlCol="0" anchor="ctr"/>
              <a:lstStyle/>
              <a:p>
                <a:endParaRPr lang="es-ES_tradnl"/>
              </a:p>
            </p:txBody>
          </p:sp>
          <p:sp>
            <p:nvSpPr>
              <p:cNvPr id="43" name="Forma libre 42">
                <a:extLst>
                  <a:ext uri="{FF2B5EF4-FFF2-40B4-BE49-F238E27FC236}">
                    <a16:creationId xmlns:a16="http://schemas.microsoft.com/office/drawing/2014/main" id="{CC885F7D-5529-01F1-C992-5E5D4CAA628F}"/>
                  </a:ext>
                </a:extLst>
              </p:cNvPr>
              <p:cNvSpPr/>
              <p:nvPr/>
            </p:nvSpPr>
            <p:spPr>
              <a:xfrm>
                <a:off x="5621952" y="5486317"/>
                <a:ext cx="72331" cy="77022"/>
              </a:xfrm>
              <a:custGeom>
                <a:avLst/>
                <a:gdLst>
                  <a:gd name="connsiteX0" fmla="*/ 52155 w 72331"/>
                  <a:gd name="connsiteY0" fmla="*/ 27792 h 77022"/>
                  <a:gd name="connsiteX1" fmla="*/ 37308 w 72331"/>
                  <a:gd name="connsiteY1" fmla="*/ 15177 h 77022"/>
                  <a:gd name="connsiteX2" fmla="*/ 20177 w 72331"/>
                  <a:gd name="connsiteY2" fmla="*/ 38890 h 77022"/>
                  <a:gd name="connsiteX3" fmla="*/ 36927 w 72331"/>
                  <a:gd name="connsiteY3" fmla="*/ 61940 h 77022"/>
                  <a:gd name="connsiteX4" fmla="*/ 52916 w 72331"/>
                  <a:gd name="connsiteY4" fmla="*/ 47048 h 77022"/>
                  <a:gd name="connsiteX5" fmla="*/ 72331 w 72331"/>
                  <a:gd name="connsiteY5" fmla="*/ 47048 h 77022"/>
                  <a:gd name="connsiteX6" fmla="*/ 37022 w 72331"/>
                  <a:gd name="connsiteY6" fmla="*/ 77022 h 77022"/>
                  <a:gd name="connsiteX7" fmla="*/ 0 w 72331"/>
                  <a:gd name="connsiteY7" fmla="*/ 39554 h 77022"/>
                  <a:gd name="connsiteX8" fmla="*/ 37403 w 72331"/>
                  <a:gd name="connsiteY8" fmla="*/ 0 h 77022"/>
                  <a:gd name="connsiteX9" fmla="*/ 71855 w 72331"/>
                  <a:gd name="connsiteY9" fmla="*/ 27698 h 77022"/>
                  <a:gd name="connsiteX10" fmla="*/ 52155 w 72331"/>
                  <a:gd name="connsiteY10" fmla="*/ 27698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31" h="77022">
                    <a:moveTo>
                      <a:pt x="52155" y="27792"/>
                    </a:moveTo>
                    <a:cubicBezTo>
                      <a:pt x="50917" y="19540"/>
                      <a:pt x="45683" y="15177"/>
                      <a:pt x="37308" y="15177"/>
                    </a:cubicBezTo>
                    <a:cubicBezTo>
                      <a:pt x="24364" y="15177"/>
                      <a:pt x="20177" y="28172"/>
                      <a:pt x="20177" y="38890"/>
                    </a:cubicBezTo>
                    <a:cubicBezTo>
                      <a:pt x="20177" y="49609"/>
                      <a:pt x="24269" y="61940"/>
                      <a:pt x="36927" y="61940"/>
                    </a:cubicBezTo>
                    <a:cubicBezTo>
                      <a:pt x="46254" y="61940"/>
                      <a:pt x="51679" y="55964"/>
                      <a:pt x="52916" y="47048"/>
                    </a:cubicBezTo>
                    <a:lnTo>
                      <a:pt x="72331" y="47048"/>
                    </a:lnTo>
                    <a:cubicBezTo>
                      <a:pt x="69762" y="66398"/>
                      <a:pt x="56342" y="77022"/>
                      <a:pt x="37022" y="77022"/>
                    </a:cubicBezTo>
                    <a:cubicBezTo>
                      <a:pt x="14942" y="77022"/>
                      <a:pt x="0" y="61466"/>
                      <a:pt x="0" y="39554"/>
                    </a:cubicBezTo>
                    <a:cubicBezTo>
                      <a:pt x="0" y="17643"/>
                      <a:pt x="13610" y="0"/>
                      <a:pt x="37403" y="0"/>
                    </a:cubicBezTo>
                    <a:cubicBezTo>
                      <a:pt x="54724" y="0"/>
                      <a:pt x="70618" y="9011"/>
                      <a:pt x="71855" y="27698"/>
                    </a:cubicBezTo>
                    <a:lnTo>
                      <a:pt x="52155" y="27698"/>
                    </a:lnTo>
                    <a:close/>
                  </a:path>
                </a:pathLst>
              </a:custGeom>
              <a:solidFill>
                <a:srgbClr val="717070"/>
              </a:solidFill>
              <a:ln w="9502" cap="flat">
                <a:noFill/>
                <a:prstDash val="solid"/>
                <a:miter/>
              </a:ln>
            </p:spPr>
            <p:txBody>
              <a:bodyPr rtlCol="0" anchor="ctr"/>
              <a:lstStyle/>
              <a:p>
                <a:endParaRPr lang="es-ES_tradnl"/>
              </a:p>
            </p:txBody>
          </p:sp>
          <p:sp>
            <p:nvSpPr>
              <p:cNvPr id="44" name="Forma libre 43">
                <a:extLst>
                  <a:ext uri="{FF2B5EF4-FFF2-40B4-BE49-F238E27FC236}">
                    <a16:creationId xmlns:a16="http://schemas.microsoft.com/office/drawing/2014/main" id="{938B6036-FE32-4EC1-F76B-51019928B78E}"/>
                  </a:ext>
                </a:extLst>
              </p:cNvPr>
              <p:cNvSpPr/>
              <p:nvPr/>
            </p:nvSpPr>
            <p:spPr>
              <a:xfrm>
                <a:off x="5706084" y="5460612"/>
                <a:ext cx="20271" cy="100830"/>
              </a:xfrm>
              <a:custGeom>
                <a:avLst/>
                <a:gdLst>
                  <a:gd name="connsiteX0" fmla="*/ 20177 w 20271"/>
                  <a:gd name="connsiteY0" fmla="*/ 16505 h 100830"/>
                  <a:gd name="connsiteX1" fmla="*/ 0 w 20271"/>
                  <a:gd name="connsiteY1" fmla="*/ 16505 h 100830"/>
                  <a:gd name="connsiteX2" fmla="*/ 0 w 20271"/>
                  <a:gd name="connsiteY2" fmla="*/ 0 h 100830"/>
                  <a:gd name="connsiteX3" fmla="*/ 20177 w 20271"/>
                  <a:gd name="connsiteY3" fmla="*/ 0 h 100830"/>
                  <a:gd name="connsiteX4" fmla="*/ 20177 w 20271"/>
                  <a:gd name="connsiteY4" fmla="*/ 16505 h 100830"/>
                  <a:gd name="connsiteX5" fmla="*/ 95 w 20271"/>
                  <a:gd name="connsiteY5" fmla="*/ 27793 h 100830"/>
                  <a:gd name="connsiteX6" fmla="*/ 20272 w 20271"/>
                  <a:gd name="connsiteY6" fmla="*/ 27793 h 100830"/>
                  <a:gd name="connsiteX7" fmla="*/ 20272 w 20271"/>
                  <a:gd name="connsiteY7" fmla="*/ 100831 h 100830"/>
                  <a:gd name="connsiteX8" fmla="*/ 95 w 20271"/>
                  <a:gd name="connsiteY8" fmla="*/ 100831 h 100830"/>
                  <a:gd name="connsiteX9" fmla="*/ 95 w 20271"/>
                  <a:gd name="connsiteY9" fmla="*/ 27793 h 1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71" h="100830">
                    <a:moveTo>
                      <a:pt x="20177" y="16505"/>
                    </a:moveTo>
                    <a:lnTo>
                      <a:pt x="0" y="16505"/>
                    </a:lnTo>
                    <a:lnTo>
                      <a:pt x="0" y="0"/>
                    </a:lnTo>
                    <a:lnTo>
                      <a:pt x="20177" y="0"/>
                    </a:lnTo>
                    <a:lnTo>
                      <a:pt x="20177" y="16505"/>
                    </a:lnTo>
                    <a:close/>
                    <a:moveTo>
                      <a:pt x="95" y="27793"/>
                    </a:moveTo>
                    <a:lnTo>
                      <a:pt x="20272" y="27793"/>
                    </a:lnTo>
                    <a:lnTo>
                      <a:pt x="20272" y="100831"/>
                    </a:lnTo>
                    <a:lnTo>
                      <a:pt x="95" y="100831"/>
                    </a:lnTo>
                    <a:lnTo>
                      <a:pt x="95" y="27793"/>
                    </a:lnTo>
                    <a:close/>
                  </a:path>
                </a:pathLst>
              </a:custGeom>
              <a:solidFill>
                <a:srgbClr val="717070"/>
              </a:solidFill>
              <a:ln w="9502" cap="flat">
                <a:noFill/>
                <a:prstDash val="solid"/>
                <a:miter/>
              </a:ln>
            </p:spPr>
            <p:txBody>
              <a:bodyPr rtlCol="0" anchor="ctr"/>
              <a:lstStyle/>
              <a:p>
                <a:endParaRPr lang="es-ES_tradnl"/>
              </a:p>
            </p:txBody>
          </p:sp>
          <p:sp>
            <p:nvSpPr>
              <p:cNvPr id="45" name="Forma libre 44">
                <a:extLst>
                  <a:ext uri="{FF2B5EF4-FFF2-40B4-BE49-F238E27FC236}">
                    <a16:creationId xmlns:a16="http://schemas.microsoft.com/office/drawing/2014/main" id="{1A5BE801-775B-96B5-DC3F-22220BF4C410}"/>
                  </a:ext>
                </a:extLst>
              </p:cNvPr>
              <p:cNvSpPr/>
              <p:nvPr/>
            </p:nvSpPr>
            <p:spPr>
              <a:xfrm>
                <a:off x="5739966" y="5486412"/>
                <a:ext cx="75852" cy="77022"/>
              </a:xfrm>
              <a:custGeom>
                <a:avLst/>
                <a:gdLst>
                  <a:gd name="connsiteX0" fmla="*/ 37879 w 75852"/>
                  <a:gd name="connsiteY0" fmla="*/ 0 h 77022"/>
                  <a:gd name="connsiteX1" fmla="*/ 75853 w 75852"/>
                  <a:gd name="connsiteY1" fmla="*/ 38606 h 77022"/>
                  <a:gd name="connsiteX2" fmla="*/ 37879 w 75852"/>
                  <a:gd name="connsiteY2" fmla="*/ 77022 h 77022"/>
                  <a:gd name="connsiteX3" fmla="*/ 0 w 75852"/>
                  <a:gd name="connsiteY3" fmla="*/ 38606 h 77022"/>
                  <a:gd name="connsiteX4" fmla="*/ 37879 w 75852"/>
                  <a:gd name="connsiteY4" fmla="*/ 0 h 77022"/>
                  <a:gd name="connsiteX5" fmla="*/ 37879 w 75852"/>
                  <a:gd name="connsiteY5" fmla="*/ 61940 h 77022"/>
                  <a:gd name="connsiteX6" fmla="*/ 55771 w 75852"/>
                  <a:gd name="connsiteY6" fmla="*/ 38606 h 77022"/>
                  <a:gd name="connsiteX7" fmla="*/ 37879 w 75852"/>
                  <a:gd name="connsiteY7" fmla="*/ 15177 h 77022"/>
                  <a:gd name="connsiteX8" fmla="*/ 20177 w 75852"/>
                  <a:gd name="connsiteY8" fmla="*/ 38606 h 77022"/>
                  <a:gd name="connsiteX9" fmla="*/ 37879 w 75852"/>
                  <a:gd name="connsiteY9" fmla="*/ 61940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52" h="77022">
                    <a:moveTo>
                      <a:pt x="37879" y="0"/>
                    </a:moveTo>
                    <a:cubicBezTo>
                      <a:pt x="61006" y="0"/>
                      <a:pt x="75853" y="15272"/>
                      <a:pt x="75853" y="38606"/>
                    </a:cubicBezTo>
                    <a:cubicBezTo>
                      <a:pt x="75853" y="61940"/>
                      <a:pt x="61006" y="77022"/>
                      <a:pt x="37879" y="77022"/>
                    </a:cubicBezTo>
                    <a:cubicBezTo>
                      <a:pt x="14752" y="77022"/>
                      <a:pt x="0" y="61751"/>
                      <a:pt x="0" y="38606"/>
                    </a:cubicBezTo>
                    <a:cubicBezTo>
                      <a:pt x="0" y="15461"/>
                      <a:pt x="14847" y="0"/>
                      <a:pt x="37879" y="0"/>
                    </a:cubicBezTo>
                    <a:close/>
                    <a:moveTo>
                      <a:pt x="37879" y="61940"/>
                    </a:moveTo>
                    <a:cubicBezTo>
                      <a:pt x="51584" y="61940"/>
                      <a:pt x="55771" y="50178"/>
                      <a:pt x="55771" y="38606"/>
                    </a:cubicBezTo>
                    <a:cubicBezTo>
                      <a:pt x="55771" y="27034"/>
                      <a:pt x="51679" y="15177"/>
                      <a:pt x="37879" y="15177"/>
                    </a:cubicBezTo>
                    <a:cubicBezTo>
                      <a:pt x="24079" y="15177"/>
                      <a:pt x="20177" y="26939"/>
                      <a:pt x="20177" y="38606"/>
                    </a:cubicBezTo>
                    <a:cubicBezTo>
                      <a:pt x="20177" y="50273"/>
                      <a:pt x="24269" y="61940"/>
                      <a:pt x="37879" y="61940"/>
                    </a:cubicBezTo>
                    <a:close/>
                  </a:path>
                </a:pathLst>
              </a:custGeom>
              <a:solidFill>
                <a:srgbClr val="717070"/>
              </a:solidFill>
              <a:ln w="9502" cap="flat">
                <a:noFill/>
                <a:prstDash val="solid"/>
                <a:miter/>
              </a:ln>
            </p:spPr>
            <p:txBody>
              <a:bodyPr rtlCol="0" anchor="ctr"/>
              <a:lstStyle/>
              <a:p>
                <a:endParaRPr lang="es-ES_tradnl"/>
              </a:p>
            </p:txBody>
          </p:sp>
          <p:sp>
            <p:nvSpPr>
              <p:cNvPr id="46" name="Forma libre 45">
                <a:extLst>
                  <a:ext uri="{FF2B5EF4-FFF2-40B4-BE49-F238E27FC236}">
                    <a16:creationId xmlns:a16="http://schemas.microsoft.com/office/drawing/2014/main" id="{D05E1A13-DF73-0361-9A23-452308994813}"/>
                  </a:ext>
                </a:extLst>
              </p:cNvPr>
              <p:cNvSpPr/>
              <p:nvPr/>
            </p:nvSpPr>
            <p:spPr>
              <a:xfrm>
                <a:off x="5828667" y="5486412"/>
                <a:ext cx="68905" cy="75124"/>
              </a:xfrm>
              <a:custGeom>
                <a:avLst/>
                <a:gdLst>
                  <a:gd name="connsiteX0" fmla="*/ 190 w 68905"/>
                  <a:gd name="connsiteY0" fmla="*/ 1992 h 75124"/>
                  <a:gd name="connsiteX1" fmla="*/ 19320 w 68905"/>
                  <a:gd name="connsiteY1" fmla="*/ 1992 h 75124"/>
                  <a:gd name="connsiteX2" fmla="*/ 19320 w 68905"/>
                  <a:gd name="connsiteY2" fmla="*/ 12141 h 75124"/>
                  <a:gd name="connsiteX3" fmla="*/ 19701 w 68905"/>
                  <a:gd name="connsiteY3" fmla="*/ 12141 h 75124"/>
                  <a:gd name="connsiteX4" fmla="*/ 42066 w 68905"/>
                  <a:gd name="connsiteY4" fmla="*/ 0 h 75124"/>
                  <a:gd name="connsiteX5" fmla="*/ 68905 w 68905"/>
                  <a:gd name="connsiteY5" fmla="*/ 30069 h 75124"/>
                  <a:gd name="connsiteX6" fmla="*/ 68905 w 68905"/>
                  <a:gd name="connsiteY6" fmla="*/ 75030 h 75124"/>
                  <a:gd name="connsiteX7" fmla="*/ 48729 w 68905"/>
                  <a:gd name="connsiteY7" fmla="*/ 75030 h 75124"/>
                  <a:gd name="connsiteX8" fmla="*/ 48729 w 68905"/>
                  <a:gd name="connsiteY8" fmla="*/ 33768 h 75124"/>
                  <a:gd name="connsiteX9" fmla="*/ 35785 w 68905"/>
                  <a:gd name="connsiteY9" fmla="*/ 15841 h 75124"/>
                  <a:gd name="connsiteX10" fmla="*/ 20177 w 68905"/>
                  <a:gd name="connsiteY10" fmla="*/ 36804 h 75124"/>
                  <a:gd name="connsiteX11" fmla="*/ 20177 w 68905"/>
                  <a:gd name="connsiteY11" fmla="*/ 75125 h 75124"/>
                  <a:gd name="connsiteX12" fmla="*/ 0 w 68905"/>
                  <a:gd name="connsiteY12" fmla="*/ 75125 h 75124"/>
                  <a:gd name="connsiteX13" fmla="*/ 0 w 68905"/>
                  <a:gd name="connsiteY13" fmla="*/ 2087 h 7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05" h="75124">
                    <a:moveTo>
                      <a:pt x="190" y="1992"/>
                    </a:moveTo>
                    <a:lnTo>
                      <a:pt x="19320" y="1992"/>
                    </a:lnTo>
                    <a:lnTo>
                      <a:pt x="19320" y="12141"/>
                    </a:lnTo>
                    <a:lnTo>
                      <a:pt x="19701" y="12141"/>
                    </a:lnTo>
                    <a:cubicBezTo>
                      <a:pt x="24840" y="3984"/>
                      <a:pt x="33596" y="0"/>
                      <a:pt x="42066" y="0"/>
                    </a:cubicBezTo>
                    <a:cubicBezTo>
                      <a:pt x="63480" y="0"/>
                      <a:pt x="68905" y="12047"/>
                      <a:pt x="68905" y="30069"/>
                    </a:cubicBezTo>
                    <a:lnTo>
                      <a:pt x="68905" y="75030"/>
                    </a:lnTo>
                    <a:lnTo>
                      <a:pt x="48729" y="75030"/>
                    </a:lnTo>
                    <a:lnTo>
                      <a:pt x="48729" y="33768"/>
                    </a:lnTo>
                    <a:cubicBezTo>
                      <a:pt x="48729" y="21722"/>
                      <a:pt x="45207" y="15841"/>
                      <a:pt x="35785" y="15841"/>
                    </a:cubicBezTo>
                    <a:cubicBezTo>
                      <a:pt x="24840" y="15841"/>
                      <a:pt x="20177" y="21911"/>
                      <a:pt x="20177" y="36804"/>
                    </a:cubicBezTo>
                    <a:lnTo>
                      <a:pt x="20177" y="75125"/>
                    </a:lnTo>
                    <a:lnTo>
                      <a:pt x="0" y="75125"/>
                    </a:lnTo>
                    <a:lnTo>
                      <a:pt x="0" y="2087"/>
                    </a:lnTo>
                    <a:close/>
                  </a:path>
                </a:pathLst>
              </a:custGeom>
              <a:solidFill>
                <a:srgbClr val="717070"/>
              </a:solidFill>
              <a:ln w="9502" cap="flat">
                <a:noFill/>
                <a:prstDash val="solid"/>
                <a:miter/>
              </a:ln>
            </p:spPr>
            <p:txBody>
              <a:bodyPr rtlCol="0" anchor="ctr"/>
              <a:lstStyle/>
              <a:p>
                <a:endParaRPr lang="es-ES_tradnl"/>
              </a:p>
            </p:txBody>
          </p:sp>
          <p:sp>
            <p:nvSpPr>
              <p:cNvPr id="47" name="Forma libre 46">
                <a:extLst>
                  <a:ext uri="{FF2B5EF4-FFF2-40B4-BE49-F238E27FC236}">
                    <a16:creationId xmlns:a16="http://schemas.microsoft.com/office/drawing/2014/main" id="{44C7C3AD-34C7-E087-2E3B-EE0203E6FAB0}"/>
                  </a:ext>
                </a:extLst>
              </p:cNvPr>
              <p:cNvSpPr/>
              <p:nvPr/>
            </p:nvSpPr>
            <p:spPr>
              <a:xfrm>
                <a:off x="5913847" y="5539721"/>
                <a:ext cx="22270" cy="21721"/>
              </a:xfrm>
              <a:custGeom>
                <a:avLst/>
                <a:gdLst>
                  <a:gd name="connsiteX0" fmla="*/ 0 w 22270"/>
                  <a:gd name="connsiteY0" fmla="*/ 0 h 21721"/>
                  <a:gd name="connsiteX1" fmla="*/ 22270 w 22270"/>
                  <a:gd name="connsiteY1" fmla="*/ 0 h 21721"/>
                  <a:gd name="connsiteX2" fmla="*/ 22270 w 22270"/>
                  <a:gd name="connsiteY2" fmla="*/ 21722 h 21721"/>
                  <a:gd name="connsiteX3" fmla="*/ 0 w 22270"/>
                  <a:gd name="connsiteY3" fmla="*/ 21722 h 21721"/>
                  <a:gd name="connsiteX4" fmla="*/ 0 w 22270"/>
                  <a:gd name="connsiteY4" fmla="*/ 0 h 2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0" h="21721">
                    <a:moveTo>
                      <a:pt x="0" y="0"/>
                    </a:moveTo>
                    <a:lnTo>
                      <a:pt x="22270" y="0"/>
                    </a:lnTo>
                    <a:lnTo>
                      <a:pt x="22270" y="21722"/>
                    </a:lnTo>
                    <a:lnTo>
                      <a:pt x="0" y="21722"/>
                    </a:lnTo>
                    <a:lnTo>
                      <a:pt x="0" y="0"/>
                    </a:lnTo>
                    <a:close/>
                  </a:path>
                </a:pathLst>
              </a:custGeom>
              <a:solidFill>
                <a:srgbClr val="717070"/>
              </a:solidFill>
              <a:ln w="9502" cap="flat">
                <a:noFill/>
                <a:prstDash val="solid"/>
                <a:miter/>
              </a:ln>
            </p:spPr>
            <p:txBody>
              <a:bodyPr rtlCol="0" anchor="ctr"/>
              <a:lstStyle/>
              <a:p>
                <a:endParaRPr lang="es-ES_tradnl"/>
              </a:p>
            </p:txBody>
          </p:sp>
          <p:sp>
            <p:nvSpPr>
              <p:cNvPr id="48" name="Forma libre 47">
                <a:extLst>
                  <a:ext uri="{FF2B5EF4-FFF2-40B4-BE49-F238E27FC236}">
                    <a16:creationId xmlns:a16="http://schemas.microsoft.com/office/drawing/2014/main" id="{58DD5277-C0DE-907F-AA55-4053DC43862F}"/>
                  </a:ext>
                </a:extLst>
              </p:cNvPr>
              <p:cNvSpPr/>
              <p:nvPr/>
            </p:nvSpPr>
            <p:spPr>
              <a:xfrm>
                <a:off x="5952582" y="5488404"/>
                <a:ext cx="68905" cy="75030"/>
              </a:xfrm>
              <a:custGeom>
                <a:avLst/>
                <a:gdLst>
                  <a:gd name="connsiteX0" fmla="*/ 68715 w 68905"/>
                  <a:gd name="connsiteY0" fmla="*/ 73038 h 75030"/>
                  <a:gd name="connsiteX1" fmla="*/ 49585 w 68905"/>
                  <a:gd name="connsiteY1" fmla="*/ 73038 h 75030"/>
                  <a:gd name="connsiteX2" fmla="*/ 49585 w 68905"/>
                  <a:gd name="connsiteY2" fmla="*/ 62889 h 75030"/>
                  <a:gd name="connsiteX3" fmla="*/ 49204 w 68905"/>
                  <a:gd name="connsiteY3" fmla="*/ 62889 h 75030"/>
                  <a:gd name="connsiteX4" fmla="*/ 26839 w 68905"/>
                  <a:gd name="connsiteY4" fmla="*/ 75030 h 75030"/>
                  <a:gd name="connsiteX5" fmla="*/ 0 w 68905"/>
                  <a:gd name="connsiteY5" fmla="*/ 44961 h 75030"/>
                  <a:gd name="connsiteX6" fmla="*/ 0 w 68905"/>
                  <a:gd name="connsiteY6" fmla="*/ 0 h 75030"/>
                  <a:gd name="connsiteX7" fmla="*/ 20177 w 68905"/>
                  <a:gd name="connsiteY7" fmla="*/ 0 h 75030"/>
                  <a:gd name="connsiteX8" fmla="*/ 20177 w 68905"/>
                  <a:gd name="connsiteY8" fmla="*/ 41262 h 75030"/>
                  <a:gd name="connsiteX9" fmla="*/ 33120 w 68905"/>
                  <a:gd name="connsiteY9" fmla="*/ 59189 h 75030"/>
                  <a:gd name="connsiteX10" fmla="*/ 48728 w 68905"/>
                  <a:gd name="connsiteY10" fmla="*/ 38321 h 75030"/>
                  <a:gd name="connsiteX11" fmla="*/ 48728 w 68905"/>
                  <a:gd name="connsiteY11" fmla="*/ 0 h 75030"/>
                  <a:gd name="connsiteX12" fmla="*/ 68905 w 68905"/>
                  <a:gd name="connsiteY12" fmla="*/ 0 h 75030"/>
                  <a:gd name="connsiteX13" fmla="*/ 68905 w 68905"/>
                  <a:gd name="connsiteY13" fmla="*/ 73038 h 7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05" h="75030">
                    <a:moveTo>
                      <a:pt x="68715" y="73038"/>
                    </a:moveTo>
                    <a:lnTo>
                      <a:pt x="49585" y="73038"/>
                    </a:lnTo>
                    <a:lnTo>
                      <a:pt x="49585" y="62889"/>
                    </a:lnTo>
                    <a:lnTo>
                      <a:pt x="49204" y="62889"/>
                    </a:lnTo>
                    <a:cubicBezTo>
                      <a:pt x="44065" y="71046"/>
                      <a:pt x="35309" y="75030"/>
                      <a:pt x="26839" y="75030"/>
                    </a:cubicBezTo>
                    <a:cubicBezTo>
                      <a:pt x="5425" y="75030"/>
                      <a:pt x="0" y="62984"/>
                      <a:pt x="0" y="44961"/>
                    </a:cubicBezTo>
                    <a:lnTo>
                      <a:pt x="0" y="0"/>
                    </a:lnTo>
                    <a:lnTo>
                      <a:pt x="20177" y="0"/>
                    </a:lnTo>
                    <a:lnTo>
                      <a:pt x="20177" y="41262"/>
                    </a:lnTo>
                    <a:cubicBezTo>
                      <a:pt x="20177" y="53308"/>
                      <a:pt x="23698" y="59189"/>
                      <a:pt x="33120" y="59189"/>
                    </a:cubicBezTo>
                    <a:cubicBezTo>
                      <a:pt x="44065" y="59189"/>
                      <a:pt x="48728" y="53119"/>
                      <a:pt x="48728" y="38321"/>
                    </a:cubicBezTo>
                    <a:lnTo>
                      <a:pt x="48728" y="0"/>
                    </a:lnTo>
                    <a:lnTo>
                      <a:pt x="68905" y="0"/>
                    </a:lnTo>
                    <a:lnTo>
                      <a:pt x="68905" y="73038"/>
                    </a:lnTo>
                    <a:close/>
                  </a:path>
                </a:pathLst>
              </a:custGeom>
              <a:solidFill>
                <a:srgbClr val="717070"/>
              </a:solidFill>
              <a:ln w="9502" cap="flat">
                <a:noFill/>
                <a:prstDash val="solid"/>
                <a:miter/>
              </a:ln>
            </p:spPr>
            <p:txBody>
              <a:bodyPr rtlCol="0" anchor="ctr"/>
              <a:lstStyle/>
              <a:p>
                <a:endParaRPr lang="es-ES_tradnl"/>
              </a:p>
            </p:txBody>
          </p:sp>
          <p:sp>
            <p:nvSpPr>
              <p:cNvPr id="49" name="Forma libre 48">
                <a:extLst>
                  <a:ext uri="{FF2B5EF4-FFF2-40B4-BE49-F238E27FC236}">
                    <a16:creationId xmlns:a16="http://schemas.microsoft.com/office/drawing/2014/main" id="{A6CF3DBB-40E5-2C54-4C38-CF3D0DFC446B}"/>
                  </a:ext>
                </a:extLst>
              </p:cNvPr>
              <p:cNvSpPr/>
              <p:nvPr/>
            </p:nvSpPr>
            <p:spPr>
              <a:xfrm>
                <a:off x="6033098" y="5486507"/>
                <a:ext cx="67953" cy="77116"/>
              </a:xfrm>
              <a:custGeom>
                <a:avLst/>
                <a:gdLst>
                  <a:gd name="connsiteX0" fmla="*/ 19130 w 67953"/>
                  <a:gd name="connsiteY0" fmla="*/ 51222 h 77116"/>
                  <a:gd name="connsiteX1" fmla="*/ 34548 w 67953"/>
                  <a:gd name="connsiteY1" fmla="*/ 63553 h 77116"/>
                  <a:gd name="connsiteX2" fmla="*/ 47777 w 67953"/>
                  <a:gd name="connsiteY2" fmla="*/ 54257 h 77116"/>
                  <a:gd name="connsiteX3" fmla="*/ 24935 w 67953"/>
                  <a:gd name="connsiteY3" fmla="*/ 42969 h 77116"/>
                  <a:gd name="connsiteX4" fmla="*/ 1713 w 67953"/>
                  <a:gd name="connsiteY4" fmla="*/ 23429 h 77116"/>
                  <a:gd name="connsiteX5" fmla="*/ 33596 w 67953"/>
                  <a:gd name="connsiteY5" fmla="*/ 0 h 77116"/>
                  <a:gd name="connsiteX6" fmla="*/ 65955 w 67953"/>
                  <a:gd name="connsiteY6" fmla="*/ 23334 h 77116"/>
                  <a:gd name="connsiteX7" fmla="*/ 46825 w 67953"/>
                  <a:gd name="connsiteY7" fmla="*/ 23334 h 77116"/>
                  <a:gd name="connsiteX8" fmla="*/ 33120 w 67953"/>
                  <a:gd name="connsiteY8" fmla="*/ 13469 h 77116"/>
                  <a:gd name="connsiteX9" fmla="*/ 21890 w 67953"/>
                  <a:gd name="connsiteY9" fmla="*/ 20299 h 77116"/>
                  <a:gd name="connsiteX10" fmla="*/ 44731 w 67953"/>
                  <a:gd name="connsiteY10" fmla="*/ 31207 h 77116"/>
                  <a:gd name="connsiteX11" fmla="*/ 67953 w 67953"/>
                  <a:gd name="connsiteY11" fmla="*/ 51696 h 77116"/>
                  <a:gd name="connsiteX12" fmla="*/ 34452 w 67953"/>
                  <a:gd name="connsiteY12" fmla="*/ 77117 h 77116"/>
                  <a:gd name="connsiteX13" fmla="*/ 0 w 67953"/>
                  <a:gd name="connsiteY13" fmla="*/ 51411 h 77116"/>
                  <a:gd name="connsiteX14" fmla="*/ 19130 w 67953"/>
                  <a:gd name="connsiteY14" fmla="*/ 51411 h 7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53" h="77116">
                    <a:moveTo>
                      <a:pt x="19130" y="51222"/>
                    </a:moveTo>
                    <a:cubicBezTo>
                      <a:pt x="19225" y="59948"/>
                      <a:pt x="26648" y="63553"/>
                      <a:pt x="34548" y="63553"/>
                    </a:cubicBezTo>
                    <a:cubicBezTo>
                      <a:pt x="40353" y="63553"/>
                      <a:pt x="47777" y="61276"/>
                      <a:pt x="47777" y="54257"/>
                    </a:cubicBezTo>
                    <a:cubicBezTo>
                      <a:pt x="47777" y="48186"/>
                      <a:pt x="39402" y="46004"/>
                      <a:pt x="24935" y="42969"/>
                    </a:cubicBezTo>
                    <a:cubicBezTo>
                      <a:pt x="13324" y="40408"/>
                      <a:pt x="1713" y="36329"/>
                      <a:pt x="1713" y="23429"/>
                    </a:cubicBezTo>
                    <a:cubicBezTo>
                      <a:pt x="1713" y="4743"/>
                      <a:pt x="17892" y="0"/>
                      <a:pt x="33596" y="0"/>
                    </a:cubicBezTo>
                    <a:cubicBezTo>
                      <a:pt x="49299" y="0"/>
                      <a:pt x="64337" y="5407"/>
                      <a:pt x="65955" y="23334"/>
                    </a:cubicBezTo>
                    <a:lnTo>
                      <a:pt x="46825" y="23334"/>
                    </a:lnTo>
                    <a:cubicBezTo>
                      <a:pt x="46254" y="15556"/>
                      <a:pt x="40258" y="13469"/>
                      <a:pt x="33120" y="13469"/>
                    </a:cubicBezTo>
                    <a:cubicBezTo>
                      <a:pt x="28552" y="13469"/>
                      <a:pt x="21890" y="14323"/>
                      <a:pt x="21890" y="20299"/>
                    </a:cubicBezTo>
                    <a:cubicBezTo>
                      <a:pt x="21890" y="27508"/>
                      <a:pt x="33215" y="28456"/>
                      <a:pt x="44731" y="31207"/>
                    </a:cubicBezTo>
                    <a:cubicBezTo>
                      <a:pt x="56533" y="33863"/>
                      <a:pt x="67953" y="38132"/>
                      <a:pt x="67953" y="51696"/>
                    </a:cubicBezTo>
                    <a:cubicBezTo>
                      <a:pt x="67953" y="70951"/>
                      <a:pt x="51203" y="77117"/>
                      <a:pt x="34452" y="77117"/>
                    </a:cubicBezTo>
                    <a:cubicBezTo>
                      <a:pt x="17702" y="77117"/>
                      <a:pt x="857" y="70762"/>
                      <a:pt x="0" y="51411"/>
                    </a:cubicBezTo>
                    <a:lnTo>
                      <a:pt x="19130" y="51411"/>
                    </a:lnTo>
                    <a:close/>
                  </a:path>
                </a:pathLst>
              </a:custGeom>
              <a:solidFill>
                <a:srgbClr val="717070"/>
              </a:solidFill>
              <a:ln w="9502" cap="flat">
                <a:noFill/>
                <a:prstDash val="solid"/>
                <a:miter/>
              </a:ln>
            </p:spPr>
            <p:txBody>
              <a:bodyPr rtlCol="0" anchor="ctr"/>
              <a:lstStyle/>
              <a:p>
                <a:endParaRPr lang="es-ES_tradnl"/>
              </a:p>
            </p:txBody>
          </p:sp>
          <p:sp>
            <p:nvSpPr>
              <p:cNvPr id="50" name="Forma libre 49">
                <a:extLst>
                  <a:ext uri="{FF2B5EF4-FFF2-40B4-BE49-F238E27FC236}">
                    <a16:creationId xmlns:a16="http://schemas.microsoft.com/office/drawing/2014/main" id="{70E351A9-85AE-93BB-DABD-7DAAE0E65E6D}"/>
                  </a:ext>
                </a:extLst>
              </p:cNvPr>
              <p:cNvSpPr/>
              <p:nvPr/>
            </p:nvSpPr>
            <p:spPr>
              <a:xfrm>
                <a:off x="6112853" y="5488404"/>
                <a:ext cx="68905" cy="75030"/>
              </a:xfrm>
              <a:custGeom>
                <a:avLst/>
                <a:gdLst>
                  <a:gd name="connsiteX0" fmla="*/ 68715 w 68905"/>
                  <a:gd name="connsiteY0" fmla="*/ 73038 h 75030"/>
                  <a:gd name="connsiteX1" fmla="*/ 49585 w 68905"/>
                  <a:gd name="connsiteY1" fmla="*/ 73038 h 75030"/>
                  <a:gd name="connsiteX2" fmla="*/ 49585 w 68905"/>
                  <a:gd name="connsiteY2" fmla="*/ 62889 h 75030"/>
                  <a:gd name="connsiteX3" fmla="*/ 49204 w 68905"/>
                  <a:gd name="connsiteY3" fmla="*/ 62889 h 75030"/>
                  <a:gd name="connsiteX4" fmla="*/ 26839 w 68905"/>
                  <a:gd name="connsiteY4" fmla="*/ 75030 h 75030"/>
                  <a:gd name="connsiteX5" fmla="*/ 0 w 68905"/>
                  <a:gd name="connsiteY5" fmla="*/ 44961 h 75030"/>
                  <a:gd name="connsiteX6" fmla="*/ 0 w 68905"/>
                  <a:gd name="connsiteY6" fmla="*/ 0 h 75030"/>
                  <a:gd name="connsiteX7" fmla="*/ 20177 w 68905"/>
                  <a:gd name="connsiteY7" fmla="*/ 0 h 75030"/>
                  <a:gd name="connsiteX8" fmla="*/ 20177 w 68905"/>
                  <a:gd name="connsiteY8" fmla="*/ 41262 h 75030"/>
                  <a:gd name="connsiteX9" fmla="*/ 33120 w 68905"/>
                  <a:gd name="connsiteY9" fmla="*/ 59189 h 75030"/>
                  <a:gd name="connsiteX10" fmla="*/ 48729 w 68905"/>
                  <a:gd name="connsiteY10" fmla="*/ 38321 h 75030"/>
                  <a:gd name="connsiteX11" fmla="*/ 48729 w 68905"/>
                  <a:gd name="connsiteY11" fmla="*/ 0 h 75030"/>
                  <a:gd name="connsiteX12" fmla="*/ 68905 w 68905"/>
                  <a:gd name="connsiteY12" fmla="*/ 0 h 75030"/>
                  <a:gd name="connsiteX13" fmla="*/ 68905 w 68905"/>
                  <a:gd name="connsiteY13" fmla="*/ 73038 h 7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05" h="75030">
                    <a:moveTo>
                      <a:pt x="68715" y="73038"/>
                    </a:moveTo>
                    <a:lnTo>
                      <a:pt x="49585" y="73038"/>
                    </a:lnTo>
                    <a:lnTo>
                      <a:pt x="49585" y="62889"/>
                    </a:lnTo>
                    <a:lnTo>
                      <a:pt x="49204" y="62889"/>
                    </a:lnTo>
                    <a:cubicBezTo>
                      <a:pt x="44065" y="71046"/>
                      <a:pt x="35309" y="75030"/>
                      <a:pt x="26839" y="75030"/>
                    </a:cubicBezTo>
                    <a:cubicBezTo>
                      <a:pt x="5425" y="75030"/>
                      <a:pt x="0" y="62984"/>
                      <a:pt x="0" y="44961"/>
                    </a:cubicBezTo>
                    <a:lnTo>
                      <a:pt x="0" y="0"/>
                    </a:lnTo>
                    <a:lnTo>
                      <a:pt x="20177" y="0"/>
                    </a:lnTo>
                    <a:lnTo>
                      <a:pt x="20177" y="41262"/>
                    </a:lnTo>
                    <a:cubicBezTo>
                      <a:pt x="20177" y="53308"/>
                      <a:pt x="23698" y="59189"/>
                      <a:pt x="33120" y="59189"/>
                    </a:cubicBezTo>
                    <a:cubicBezTo>
                      <a:pt x="44065" y="59189"/>
                      <a:pt x="48729" y="53119"/>
                      <a:pt x="48729" y="38321"/>
                    </a:cubicBezTo>
                    <a:lnTo>
                      <a:pt x="48729" y="0"/>
                    </a:lnTo>
                    <a:lnTo>
                      <a:pt x="68905" y="0"/>
                    </a:lnTo>
                    <a:lnTo>
                      <a:pt x="68905" y="73038"/>
                    </a:lnTo>
                    <a:close/>
                  </a:path>
                </a:pathLst>
              </a:custGeom>
              <a:solidFill>
                <a:srgbClr val="717070"/>
              </a:solidFill>
              <a:ln w="9502" cap="flat">
                <a:noFill/>
                <a:prstDash val="solid"/>
                <a:miter/>
              </a:ln>
            </p:spPr>
            <p:txBody>
              <a:bodyPr rtlCol="0" anchor="ctr"/>
              <a:lstStyle/>
              <a:p>
                <a:endParaRPr lang="es-ES_tradnl"/>
              </a:p>
            </p:txBody>
          </p:sp>
          <p:sp>
            <p:nvSpPr>
              <p:cNvPr id="51" name="Forma libre 50">
                <a:extLst>
                  <a:ext uri="{FF2B5EF4-FFF2-40B4-BE49-F238E27FC236}">
                    <a16:creationId xmlns:a16="http://schemas.microsoft.com/office/drawing/2014/main" id="{D5310306-1DD6-32BC-4035-13AC79C5B1B3}"/>
                  </a:ext>
                </a:extLst>
              </p:cNvPr>
              <p:cNvSpPr/>
              <p:nvPr/>
            </p:nvSpPr>
            <p:spPr>
              <a:xfrm>
                <a:off x="6193845" y="5486412"/>
                <a:ext cx="71474" cy="77022"/>
              </a:xfrm>
              <a:custGeom>
                <a:avLst/>
                <a:gdLst>
                  <a:gd name="connsiteX0" fmla="*/ 2284 w 71474"/>
                  <a:gd name="connsiteY0" fmla="*/ 24473 h 77022"/>
                  <a:gd name="connsiteX1" fmla="*/ 36737 w 71474"/>
                  <a:gd name="connsiteY1" fmla="*/ 0 h 77022"/>
                  <a:gd name="connsiteX2" fmla="*/ 68905 w 71474"/>
                  <a:gd name="connsiteY2" fmla="*/ 20773 h 77022"/>
                  <a:gd name="connsiteX3" fmla="*/ 68905 w 71474"/>
                  <a:gd name="connsiteY3" fmla="*/ 58810 h 77022"/>
                  <a:gd name="connsiteX4" fmla="*/ 71475 w 71474"/>
                  <a:gd name="connsiteY4" fmla="*/ 75030 h 77022"/>
                  <a:gd name="connsiteX5" fmla="*/ 51013 w 71474"/>
                  <a:gd name="connsiteY5" fmla="*/ 75030 h 77022"/>
                  <a:gd name="connsiteX6" fmla="*/ 49585 w 71474"/>
                  <a:gd name="connsiteY6" fmla="*/ 68011 h 77022"/>
                  <a:gd name="connsiteX7" fmla="*/ 24935 w 71474"/>
                  <a:gd name="connsiteY7" fmla="*/ 77022 h 77022"/>
                  <a:gd name="connsiteX8" fmla="*/ 0 w 71474"/>
                  <a:gd name="connsiteY8" fmla="*/ 55111 h 77022"/>
                  <a:gd name="connsiteX9" fmla="*/ 24935 w 71474"/>
                  <a:gd name="connsiteY9" fmla="*/ 32915 h 77022"/>
                  <a:gd name="connsiteX10" fmla="*/ 48728 w 71474"/>
                  <a:gd name="connsiteY10" fmla="*/ 23334 h 77022"/>
                  <a:gd name="connsiteX11" fmla="*/ 35690 w 71474"/>
                  <a:gd name="connsiteY11" fmla="*/ 13469 h 77022"/>
                  <a:gd name="connsiteX12" fmla="*/ 22366 w 71474"/>
                  <a:gd name="connsiteY12" fmla="*/ 24473 h 77022"/>
                  <a:gd name="connsiteX13" fmla="*/ 2189 w 71474"/>
                  <a:gd name="connsiteY13" fmla="*/ 24473 h 77022"/>
                  <a:gd name="connsiteX14" fmla="*/ 48728 w 71474"/>
                  <a:gd name="connsiteY14" fmla="*/ 39270 h 77022"/>
                  <a:gd name="connsiteX15" fmla="*/ 31978 w 71474"/>
                  <a:gd name="connsiteY15" fmla="*/ 43538 h 77022"/>
                  <a:gd name="connsiteX16" fmla="*/ 20081 w 71474"/>
                  <a:gd name="connsiteY16" fmla="*/ 54257 h 77022"/>
                  <a:gd name="connsiteX17" fmla="*/ 32454 w 71474"/>
                  <a:gd name="connsiteY17" fmla="*/ 63553 h 77022"/>
                  <a:gd name="connsiteX18" fmla="*/ 48728 w 71474"/>
                  <a:gd name="connsiteY18" fmla="*/ 46763 h 77022"/>
                  <a:gd name="connsiteX19" fmla="*/ 48728 w 71474"/>
                  <a:gd name="connsiteY19" fmla="*/ 39270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74" h="77022">
                    <a:moveTo>
                      <a:pt x="2284" y="24473"/>
                    </a:moveTo>
                    <a:cubicBezTo>
                      <a:pt x="3426" y="5691"/>
                      <a:pt x="20272" y="0"/>
                      <a:pt x="36737" y="0"/>
                    </a:cubicBezTo>
                    <a:cubicBezTo>
                      <a:pt x="51298" y="0"/>
                      <a:pt x="68905" y="3225"/>
                      <a:pt x="68905" y="20773"/>
                    </a:cubicBezTo>
                    <a:lnTo>
                      <a:pt x="68905" y="58810"/>
                    </a:lnTo>
                    <a:cubicBezTo>
                      <a:pt x="68905" y="65450"/>
                      <a:pt x="69571" y="72090"/>
                      <a:pt x="71475" y="75030"/>
                    </a:cubicBezTo>
                    <a:lnTo>
                      <a:pt x="51013" y="75030"/>
                    </a:lnTo>
                    <a:cubicBezTo>
                      <a:pt x="50346" y="72754"/>
                      <a:pt x="49775" y="70382"/>
                      <a:pt x="49585" y="68011"/>
                    </a:cubicBezTo>
                    <a:cubicBezTo>
                      <a:pt x="43208" y="74651"/>
                      <a:pt x="33881" y="77022"/>
                      <a:pt x="24935" y="77022"/>
                    </a:cubicBezTo>
                    <a:cubicBezTo>
                      <a:pt x="11040" y="77022"/>
                      <a:pt x="0" y="70098"/>
                      <a:pt x="0" y="55111"/>
                    </a:cubicBezTo>
                    <a:cubicBezTo>
                      <a:pt x="0" y="38606"/>
                      <a:pt x="12468" y="34622"/>
                      <a:pt x="24935" y="32915"/>
                    </a:cubicBezTo>
                    <a:cubicBezTo>
                      <a:pt x="37308" y="31112"/>
                      <a:pt x="48728" y="31492"/>
                      <a:pt x="48728" y="23334"/>
                    </a:cubicBezTo>
                    <a:cubicBezTo>
                      <a:pt x="48728" y="14703"/>
                      <a:pt x="42732" y="13469"/>
                      <a:pt x="35690" y="13469"/>
                    </a:cubicBezTo>
                    <a:cubicBezTo>
                      <a:pt x="28076" y="13469"/>
                      <a:pt x="23032" y="16600"/>
                      <a:pt x="22366" y="24473"/>
                    </a:cubicBezTo>
                    <a:lnTo>
                      <a:pt x="2189" y="24473"/>
                    </a:lnTo>
                    <a:close/>
                    <a:moveTo>
                      <a:pt x="48728" y="39270"/>
                    </a:moveTo>
                    <a:cubicBezTo>
                      <a:pt x="45302" y="42210"/>
                      <a:pt x="38259" y="42400"/>
                      <a:pt x="31978" y="43538"/>
                    </a:cubicBezTo>
                    <a:cubicBezTo>
                      <a:pt x="25697" y="44771"/>
                      <a:pt x="20081" y="46953"/>
                      <a:pt x="20081" y="54257"/>
                    </a:cubicBezTo>
                    <a:cubicBezTo>
                      <a:pt x="20081" y="61561"/>
                      <a:pt x="25887" y="63553"/>
                      <a:pt x="32454" y="63553"/>
                    </a:cubicBezTo>
                    <a:cubicBezTo>
                      <a:pt x="48157" y="63553"/>
                      <a:pt x="48728" y="51127"/>
                      <a:pt x="48728" y="46763"/>
                    </a:cubicBezTo>
                    <a:lnTo>
                      <a:pt x="48728" y="39270"/>
                    </a:lnTo>
                    <a:close/>
                  </a:path>
                </a:pathLst>
              </a:custGeom>
              <a:solidFill>
                <a:srgbClr val="717070"/>
              </a:solidFill>
              <a:ln w="9502" cap="flat">
                <a:noFill/>
                <a:prstDash val="solid"/>
                <a:miter/>
              </a:ln>
            </p:spPr>
            <p:txBody>
              <a:bodyPr rtlCol="0" anchor="ctr"/>
              <a:lstStyle/>
              <a:p>
                <a:endParaRPr lang="es-ES_tradnl"/>
              </a:p>
            </p:txBody>
          </p:sp>
          <p:sp>
            <p:nvSpPr>
              <p:cNvPr id="52" name="Forma libre 51">
                <a:extLst>
                  <a:ext uri="{FF2B5EF4-FFF2-40B4-BE49-F238E27FC236}">
                    <a16:creationId xmlns:a16="http://schemas.microsoft.com/office/drawing/2014/main" id="{76B66E15-86A9-971E-7BA8-1019A7E8541A}"/>
                  </a:ext>
                </a:extLst>
              </p:cNvPr>
              <p:cNvSpPr/>
              <p:nvPr/>
            </p:nvSpPr>
            <p:spPr>
              <a:xfrm>
                <a:off x="6278263" y="5486412"/>
                <a:ext cx="47300" cy="75030"/>
              </a:xfrm>
              <a:custGeom>
                <a:avLst/>
                <a:gdLst>
                  <a:gd name="connsiteX0" fmla="*/ 95 w 47300"/>
                  <a:gd name="connsiteY0" fmla="*/ 1992 h 75030"/>
                  <a:gd name="connsiteX1" fmla="*/ 19225 w 47300"/>
                  <a:gd name="connsiteY1" fmla="*/ 1992 h 75030"/>
                  <a:gd name="connsiteX2" fmla="*/ 19225 w 47300"/>
                  <a:gd name="connsiteY2" fmla="*/ 15556 h 75030"/>
                  <a:gd name="connsiteX3" fmla="*/ 19510 w 47300"/>
                  <a:gd name="connsiteY3" fmla="*/ 15556 h 75030"/>
                  <a:gd name="connsiteX4" fmla="*/ 42923 w 47300"/>
                  <a:gd name="connsiteY4" fmla="*/ 0 h 75030"/>
                  <a:gd name="connsiteX5" fmla="*/ 47301 w 47300"/>
                  <a:gd name="connsiteY5" fmla="*/ 664 h 75030"/>
                  <a:gd name="connsiteX6" fmla="*/ 47301 w 47300"/>
                  <a:gd name="connsiteY6" fmla="*/ 19350 h 75030"/>
                  <a:gd name="connsiteX7" fmla="*/ 40068 w 47300"/>
                  <a:gd name="connsiteY7" fmla="*/ 18686 h 75030"/>
                  <a:gd name="connsiteX8" fmla="*/ 20177 w 47300"/>
                  <a:gd name="connsiteY8" fmla="*/ 42116 h 75030"/>
                  <a:gd name="connsiteX9" fmla="*/ 20177 w 47300"/>
                  <a:gd name="connsiteY9" fmla="*/ 75030 h 75030"/>
                  <a:gd name="connsiteX10" fmla="*/ 0 w 47300"/>
                  <a:gd name="connsiteY10" fmla="*/ 75030 h 75030"/>
                  <a:gd name="connsiteX11" fmla="*/ 0 w 47300"/>
                  <a:gd name="connsiteY11" fmla="*/ 1992 h 7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00" h="75030">
                    <a:moveTo>
                      <a:pt x="95" y="1992"/>
                    </a:moveTo>
                    <a:lnTo>
                      <a:pt x="19225" y="1992"/>
                    </a:lnTo>
                    <a:lnTo>
                      <a:pt x="19225" y="15556"/>
                    </a:lnTo>
                    <a:lnTo>
                      <a:pt x="19510" y="15556"/>
                    </a:lnTo>
                    <a:cubicBezTo>
                      <a:pt x="23222" y="6355"/>
                      <a:pt x="33120" y="0"/>
                      <a:pt x="42923" y="0"/>
                    </a:cubicBezTo>
                    <a:cubicBezTo>
                      <a:pt x="44351" y="0"/>
                      <a:pt x="46064" y="285"/>
                      <a:pt x="47301" y="664"/>
                    </a:cubicBezTo>
                    <a:lnTo>
                      <a:pt x="47301" y="19350"/>
                    </a:lnTo>
                    <a:cubicBezTo>
                      <a:pt x="45493" y="18971"/>
                      <a:pt x="42447" y="18686"/>
                      <a:pt x="40068" y="18686"/>
                    </a:cubicBezTo>
                    <a:cubicBezTo>
                      <a:pt x="25316" y="18686"/>
                      <a:pt x="20177" y="29310"/>
                      <a:pt x="20177" y="42116"/>
                    </a:cubicBezTo>
                    <a:lnTo>
                      <a:pt x="20177" y="75030"/>
                    </a:lnTo>
                    <a:lnTo>
                      <a:pt x="0" y="75030"/>
                    </a:lnTo>
                    <a:lnTo>
                      <a:pt x="0" y="1992"/>
                    </a:lnTo>
                    <a:close/>
                  </a:path>
                </a:pathLst>
              </a:custGeom>
              <a:solidFill>
                <a:srgbClr val="717070"/>
              </a:solidFill>
              <a:ln w="9502" cap="flat">
                <a:noFill/>
                <a:prstDash val="solid"/>
                <a:miter/>
              </a:ln>
            </p:spPr>
            <p:txBody>
              <a:bodyPr rtlCol="0" anchor="ctr"/>
              <a:lstStyle/>
              <a:p>
                <a:endParaRPr lang="es-ES_tradnl"/>
              </a:p>
            </p:txBody>
          </p:sp>
          <p:sp>
            <p:nvSpPr>
              <p:cNvPr id="53" name="Forma libre 52">
                <a:extLst>
                  <a:ext uri="{FF2B5EF4-FFF2-40B4-BE49-F238E27FC236}">
                    <a16:creationId xmlns:a16="http://schemas.microsoft.com/office/drawing/2014/main" id="{37CC4334-A36B-CE57-EE34-20F1452433B3}"/>
                  </a:ext>
                </a:extLst>
              </p:cNvPr>
              <p:cNvSpPr/>
              <p:nvPr/>
            </p:nvSpPr>
            <p:spPr>
              <a:xfrm>
                <a:off x="6334129" y="5460612"/>
                <a:ext cx="20176" cy="100830"/>
              </a:xfrm>
              <a:custGeom>
                <a:avLst/>
                <a:gdLst>
                  <a:gd name="connsiteX0" fmla="*/ 20177 w 20176"/>
                  <a:gd name="connsiteY0" fmla="*/ 16505 h 100830"/>
                  <a:gd name="connsiteX1" fmla="*/ 0 w 20176"/>
                  <a:gd name="connsiteY1" fmla="*/ 16505 h 100830"/>
                  <a:gd name="connsiteX2" fmla="*/ 0 w 20176"/>
                  <a:gd name="connsiteY2" fmla="*/ 0 h 100830"/>
                  <a:gd name="connsiteX3" fmla="*/ 20177 w 20176"/>
                  <a:gd name="connsiteY3" fmla="*/ 0 h 100830"/>
                  <a:gd name="connsiteX4" fmla="*/ 20177 w 20176"/>
                  <a:gd name="connsiteY4" fmla="*/ 16505 h 100830"/>
                  <a:gd name="connsiteX5" fmla="*/ 0 w 20176"/>
                  <a:gd name="connsiteY5" fmla="*/ 27793 h 100830"/>
                  <a:gd name="connsiteX6" fmla="*/ 20177 w 20176"/>
                  <a:gd name="connsiteY6" fmla="*/ 27793 h 100830"/>
                  <a:gd name="connsiteX7" fmla="*/ 20177 w 20176"/>
                  <a:gd name="connsiteY7" fmla="*/ 100831 h 100830"/>
                  <a:gd name="connsiteX8" fmla="*/ 0 w 20176"/>
                  <a:gd name="connsiteY8" fmla="*/ 100831 h 100830"/>
                  <a:gd name="connsiteX9" fmla="*/ 0 w 20176"/>
                  <a:gd name="connsiteY9" fmla="*/ 27793 h 1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76" h="100830">
                    <a:moveTo>
                      <a:pt x="20177" y="16505"/>
                    </a:moveTo>
                    <a:lnTo>
                      <a:pt x="0" y="16505"/>
                    </a:lnTo>
                    <a:lnTo>
                      <a:pt x="0" y="0"/>
                    </a:lnTo>
                    <a:lnTo>
                      <a:pt x="20177" y="0"/>
                    </a:lnTo>
                    <a:lnTo>
                      <a:pt x="20177" y="16505"/>
                    </a:lnTo>
                    <a:close/>
                    <a:moveTo>
                      <a:pt x="0" y="27793"/>
                    </a:moveTo>
                    <a:lnTo>
                      <a:pt x="20177" y="27793"/>
                    </a:lnTo>
                    <a:lnTo>
                      <a:pt x="20177" y="100831"/>
                    </a:lnTo>
                    <a:lnTo>
                      <a:pt x="0" y="100831"/>
                    </a:lnTo>
                    <a:lnTo>
                      <a:pt x="0" y="27793"/>
                    </a:lnTo>
                    <a:close/>
                  </a:path>
                </a:pathLst>
              </a:custGeom>
              <a:solidFill>
                <a:srgbClr val="717070"/>
              </a:solidFill>
              <a:ln w="9502" cap="flat">
                <a:noFill/>
                <a:prstDash val="solid"/>
                <a:miter/>
              </a:ln>
            </p:spPr>
            <p:txBody>
              <a:bodyPr rtlCol="0" anchor="ctr"/>
              <a:lstStyle/>
              <a:p>
                <a:endParaRPr lang="es-ES_tradnl"/>
              </a:p>
            </p:txBody>
          </p:sp>
          <p:sp>
            <p:nvSpPr>
              <p:cNvPr id="54" name="Forma libre 53">
                <a:extLst>
                  <a:ext uri="{FF2B5EF4-FFF2-40B4-BE49-F238E27FC236}">
                    <a16:creationId xmlns:a16="http://schemas.microsoft.com/office/drawing/2014/main" id="{A20F62FF-871E-E844-5AB9-EC045EF598FC}"/>
                  </a:ext>
                </a:extLst>
              </p:cNvPr>
              <p:cNvSpPr/>
              <p:nvPr/>
            </p:nvSpPr>
            <p:spPr>
              <a:xfrm>
                <a:off x="6367916" y="5486412"/>
                <a:ext cx="75852" cy="77022"/>
              </a:xfrm>
              <a:custGeom>
                <a:avLst/>
                <a:gdLst>
                  <a:gd name="connsiteX0" fmla="*/ 37879 w 75852"/>
                  <a:gd name="connsiteY0" fmla="*/ 0 h 77022"/>
                  <a:gd name="connsiteX1" fmla="*/ 75853 w 75852"/>
                  <a:gd name="connsiteY1" fmla="*/ 38606 h 77022"/>
                  <a:gd name="connsiteX2" fmla="*/ 37879 w 75852"/>
                  <a:gd name="connsiteY2" fmla="*/ 77022 h 77022"/>
                  <a:gd name="connsiteX3" fmla="*/ 0 w 75852"/>
                  <a:gd name="connsiteY3" fmla="*/ 38606 h 77022"/>
                  <a:gd name="connsiteX4" fmla="*/ 37879 w 75852"/>
                  <a:gd name="connsiteY4" fmla="*/ 0 h 77022"/>
                  <a:gd name="connsiteX5" fmla="*/ 37879 w 75852"/>
                  <a:gd name="connsiteY5" fmla="*/ 61940 h 77022"/>
                  <a:gd name="connsiteX6" fmla="*/ 55771 w 75852"/>
                  <a:gd name="connsiteY6" fmla="*/ 38606 h 77022"/>
                  <a:gd name="connsiteX7" fmla="*/ 37879 w 75852"/>
                  <a:gd name="connsiteY7" fmla="*/ 15177 h 77022"/>
                  <a:gd name="connsiteX8" fmla="*/ 20177 w 75852"/>
                  <a:gd name="connsiteY8" fmla="*/ 38606 h 77022"/>
                  <a:gd name="connsiteX9" fmla="*/ 37879 w 75852"/>
                  <a:gd name="connsiteY9" fmla="*/ 61940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52" h="77022">
                    <a:moveTo>
                      <a:pt x="37879" y="0"/>
                    </a:moveTo>
                    <a:cubicBezTo>
                      <a:pt x="61006" y="0"/>
                      <a:pt x="75853" y="15272"/>
                      <a:pt x="75853" y="38606"/>
                    </a:cubicBezTo>
                    <a:cubicBezTo>
                      <a:pt x="75853" y="61940"/>
                      <a:pt x="61006" y="77022"/>
                      <a:pt x="37879" y="77022"/>
                    </a:cubicBezTo>
                    <a:cubicBezTo>
                      <a:pt x="14752" y="77022"/>
                      <a:pt x="0" y="61751"/>
                      <a:pt x="0" y="38606"/>
                    </a:cubicBezTo>
                    <a:cubicBezTo>
                      <a:pt x="0" y="15461"/>
                      <a:pt x="14847" y="0"/>
                      <a:pt x="37879" y="0"/>
                    </a:cubicBezTo>
                    <a:close/>
                    <a:moveTo>
                      <a:pt x="37879" y="61940"/>
                    </a:moveTo>
                    <a:cubicBezTo>
                      <a:pt x="51584" y="61940"/>
                      <a:pt x="55771" y="50178"/>
                      <a:pt x="55771" y="38606"/>
                    </a:cubicBezTo>
                    <a:cubicBezTo>
                      <a:pt x="55771" y="27034"/>
                      <a:pt x="51679" y="15177"/>
                      <a:pt x="37879" y="15177"/>
                    </a:cubicBezTo>
                    <a:cubicBezTo>
                      <a:pt x="24079" y="15177"/>
                      <a:pt x="20177" y="26939"/>
                      <a:pt x="20177" y="38606"/>
                    </a:cubicBezTo>
                    <a:cubicBezTo>
                      <a:pt x="20177" y="50273"/>
                      <a:pt x="24269" y="61940"/>
                      <a:pt x="37879" y="61940"/>
                    </a:cubicBezTo>
                    <a:close/>
                  </a:path>
                </a:pathLst>
              </a:custGeom>
              <a:solidFill>
                <a:srgbClr val="717070"/>
              </a:solidFill>
              <a:ln w="9502" cap="flat">
                <a:noFill/>
                <a:prstDash val="solid"/>
                <a:miter/>
              </a:ln>
            </p:spPr>
            <p:txBody>
              <a:bodyPr rtlCol="0" anchor="ctr"/>
              <a:lstStyle/>
              <a:p>
                <a:endParaRPr lang="es-ES_tradnl"/>
              </a:p>
            </p:txBody>
          </p:sp>
          <p:sp>
            <p:nvSpPr>
              <p:cNvPr id="55" name="Forma libre 54">
                <a:extLst>
                  <a:ext uri="{FF2B5EF4-FFF2-40B4-BE49-F238E27FC236}">
                    <a16:creationId xmlns:a16="http://schemas.microsoft.com/office/drawing/2014/main" id="{965B1DF0-20D4-5FE6-C327-F74663337A2A}"/>
                  </a:ext>
                </a:extLst>
              </p:cNvPr>
              <p:cNvSpPr/>
              <p:nvPr/>
            </p:nvSpPr>
            <p:spPr>
              <a:xfrm>
                <a:off x="6453381" y="5486507"/>
                <a:ext cx="67953" cy="77116"/>
              </a:xfrm>
              <a:custGeom>
                <a:avLst/>
                <a:gdLst>
                  <a:gd name="connsiteX0" fmla="*/ 19130 w 67953"/>
                  <a:gd name="connsiteY0" fmla="*/ 51222 h 77116"/>
                  <a:gd name="connsiteX1" fmla="*/ 34548 w 67953"/>
                  <a:gd name="connsiteY1" fmla="*/ 63553 h 77116"/>
                  <a:gd name="connsiteX2" fmla="*/ 47777 w 67953"/>
                  <a:gd name="connsiteY2" fmla="*/ 54257 h 77116"/>
                  <a:gd name="connsiteX3" fmla="*/ 24935 w 67953"/>
                  <a:gd name="connsiteY3" fmla="*/ 42969 h 77116"/>
                  <a:gd name="connsiteX4" fmla="*/ 1713 w 67953"/>
                  <a:gd name="connsiteY4" fmla="*/ 23429 h 77116"/>
                  <a:gd name="connsiteX5" fmla="*/ 33596 w 67953"/>
                  <a:gd name="connsiteY5" fmla="*/ 0 h 77116"/>
                  <a:gd name="connsiteX6" fmla="*/ 65955 w 67953"/>
                  <a:gd name="connsiteY6" fmla="*/ 23334 h 77116"/>
                  <a:gd name="connsiteX7" fmla="*/ 46825 w 67953"/>
                  <a:gd name="connsiteY7" fmla="*/ 23334 h 77116"/>
                  <a:gd name="connsiteX8" fmla="*/ 33120 w 67953"/>
                  <a:gd name="connsiteY8" fmla="*/ 13469 h 77116"/>
                  <a:gd name="connsiteX9" fmla="*/ 21890 w 67953"/>
                  <a:gd name="connsiteY9" fmla="*/ 20299 h 77116"/>
                  <a:gd name="connsiteX10" fmla="*/ 44731 w 67953"/>
                  <a:gd name="connsiteY10" fmla="*/ 31207 h 77116"/>
                  <a:gd name="connsiteX11" fmla="*/ 67953 w 67953"/>
                  <a:gd name="connsiteY11" fmla="*/ 51696 h 77116"/>
                  <a:gd name="connsiteX12" fmla="*/ 34452 w 67953"/>
                  <a:gd name="connsiteY12" fmla="*/ 77117 h 77116"/>
                  <a:gd name="connsiteX13" fmla="*/ 0 w 67953"/>
                  <a:gd name="connsiteY13" fmla="*/ 51411 h 77116"/>
                  <a:gd name="connsiteX14" fmla="*/ 19130 w 67953"/>
                  <a:gd name="connsiteY14" fmla="*/ 51411 h 7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53" h="77116">
                    <a:moveTo>
                      <a:pt x="19130" y="51222"/>
                    </a:moveTo>
                    <a:cubicBezTo>
                      <a:pt x="19225" y="59948"/>
                      <a:pt x="26649" y="63553"/>
                      <a:pt x="34548" y="63553"/>
                    </a:cubicBezTo>
                    <a:cubicBezTo>
                      <a:pt x="40353" y="63553"/>
                      <a:pt x="47777" y="61276"/>
                      <a:pt x="47777" y="54257"/>
                    </a:cubicBezTo>
                    <a:cubicBezTo>
                      <a:pt x="47777" y="48186"/>
                      <a:pt x="39402" y="46004"/>
                      <a:pt x="24935" y="42969"/>
                    </a:cubicBezTo>
                    <a:cubicBezTo>
                      <a:pt x="13324" y="40408"/>
                      <a:pt x="1713" y="36329"/>
                      <a:pt x="1713" y="23429"/>
                    </a:cubicBezTo>
                    <a:cubicBezTo>
                      <a:pt x="1713" y="4743"/>
                      <a:pt x="17893" y="0"/>
                      <a:pt x="33596" y="0"/>
                    </a:cubicBezTo>
                    <a:cubicBezTo>
                      <a:pt x="49299" y="0"/>
                      <a:pt x="64337" y="5407"/>
                      <a:pt x="65955" y="23334"/>
                    </a:cubicBezTo>
                    <a:lnTo>
                      <a:pt x="46825" y="23334"/>
                    </a:lnTo>
                    <a:cubicBezTo>
                      <a:pt x="46254" y="15556"/>
                      <a:pt x="40258" y="13469"/>
                      <a:pt x="33120" y="13469"/>
                    </a:cubicBezTo>
                    <a:cubicBezTo>
                      <a:pt x="28552" y="13469"/>
                      <a:pt x="21890" y="14323"/>
                      <a:pt x="21890" y="20299"/>
                    </a:cubicBezTo>
                    <a:cubicBezTo>
                      <a:pt x="21890" y="27508"/>
                      <a:pt x="33215" y="28456"/>
                      <a:pt x="44731" y="31207"/>
                    </a:cubicBezTo>
                    <a:cubicBezTo>
                      <a:pt x="56533" y="33863"/>
                      <a:pt x="67953" y="38132"/>
                      <a:pt x="67953" y="51696"/>
                    </a:cubicBezTo>
                    <a:cubicBezTo>
                      <a:pt x="67953" y="70951"/>
                      <a:pt x="51203" y="77117"/>
                      <a:pt x="34452" y="77117"/>
                    </a:cubicBezTo>
                    <a:cubicBezTo>
                      <a:pt x="17702" y="77117"/>
                      <a:pt x="857" y="70762"/>
                      <a:pt x="0" y="51411"/>
                    </a:cubicBezTo>
                    <a:lnTo>
                      <a:pt x="19130" y="51411"/>
                    </a:lnTo>
                    <a:close/>
                  </a:path>
                </a:pathLst>
              </a:custGeom>
              <a:solidFill>
                <a:srgbClr val="717070"/>
              </a:solidFill>
              <a:ln w="9502" cap="flat">
                <a:noFill/>
                <a:prstDash val="solid"/>
                <a:miter/>
              </a:ln>
            </p:spPr>
            <p:txBody>
              <a:bodyPr rtlCol="0" anchor="ctr"/>
              <a:lstStyle/>
              <a:p>
                <a:endParaRPr lang="es-ES_tradnl"/>
              </a:p>
            </p:txBody>
          </p:sp>
          <p:sp>
            <p:nvSpPr>
              <p:cNvPr id="56" name="Forma libre 55">
                <a:extLst>
                  <a:ext uri="{FF2B5EF4-FFF2-40B4-BE49-F238E27FC236}">
                    <a16:creationId xmlns:a16="http://schemas.microsoft.com/office/drawing/2014/main" id="{82BBB9A6-4205-BBBC-BF1D-F589EEEFC2EA}"/>
                  </a:ext>
                </a:extLst>
              </p:cNvPr>
              <p:cNvSpPr/>
              <p:nvPr/>
            </p:nvSpPr>
            <p:spPr>
              <a:xfrm>
                <a:off x="6530471" y="5458146"/>
                <a:ext cx="103262" cy="105668"/>
              </a:xfrm>
              <a:custGeom>
                <a:avLst/>
                <a:gdLst>
                  <a:gd name="connsiteX0" fmla="*/ 74235 w 103262"/>
                  <a:gd name="connsiteY0" fmla="*/ 62794 h 105668"/>
                  <a:gd name="connsiteX1" fmla="*/ 75472 w 103262"/>
                  <a:gd name="connsiteY1" fmla="*/ 72090 h 105668"/>
                  <a:gd name="connsiteX2" fmla="*/ 92222 w 103262"/>
                  <a:gd name="connsiteY2" fmla="*/ 46099 h 105668"/>
                  <a:gd name="connsiteX3" fmla="*/ 53773 w 103262"/>
                  <a:gd name="connsiteY3" fmla="*/ 11288 h 105668"/>
                  <a:gd name="connsiteX4" fmla="*/ 13610 w 103262"/>
                  <a:gd name="connsiteY4" fmla="*/ 53119 h 105668"/>
                  <a:gd name="connsiteX5" fmla="*/ 55486 w 103262"/>
                  <a:gd name="connsiteY5" fmla="*/ 94380 h 105668"/>
                  <a:gd name="connsiteX6" fmla="*/ 85941 w 103262"/>
                  <a:gd name="connsiteY6" fmla="*/ 82808 h 105668"/>
                  <a:gd name="connsiteX7" fmla="*/ 97838 w 103262"/>
                  <a:gd name="connsiteY7" fmla="*/ 82808 h 105668"/>
                  <a:gd name="connsiteX8" fmla="*/ 54629 w 103262"/>
                  <a:gd name="connsiteY8" fmla="*/ 105668 h 105668"/>
                  <a:gd name="connsiteX9" fmla="*/ 0 w 103262"/>
                  <a:gd name="connsiteY9" fmla="*/ 52834 h 105668"/>
                  <a:gd name="connsiteX10" fmla="*/ 53868 w 103262"/>
                  <a:gd name="connsiteY10" fmla="*/ 0 h 105668"/>
                  <a:gd name="connsiteX11" fmla="*/ 103262 w 103262"/>
                  <a:gd name="connsiteY11" fmla="*/ 43064 h 105668"/>
                  <a:gd name="connsiteX12" fmla="*/ 69952 w 103262"/>
                  <a:gd name="connsiteY12" fmla="*/ 84041 h 105668"/>
                  <a:gd name="connsiteX13" fmla="*/ 59578 w 103262"/>
                  <a:gd name="connsiteY13" fmla="*/ 75979 h 105668"/>
                  <a:gd name="connsiteX14" fmla="*/ 59293 w 103262"/>
                  <a:gd name="connsiteY14" fmla="*/ 75979 h 105668"/>
                  <a:gd name="connsiteX15" fmla="*/ 43970 w 103262"/>
                  <a:gd name="connsiteY15" fmla="*/ 84136 h 105668"/>
                  <a:gd name="connsiteX16" fmla="*/ 21699 w 103262"/>
                  <a:gd name="connsiteY16" fmla="*/ 59948 h 105668"/>
                  <a:gd name="connsiteX17" fmla="*/ 52631 w 103262"/>
                  <a:gd name="connsiteY17" fmla="*/ 23903 h 105668"/>
                  <a:gd name="connsiteX18" fmla="*/ 69190 w 103262"/>
                  <a:gd name="connsiteY18" fmla="*/ 33768 h 105668"/>
                  <a:gd name="connsiteX19" fmla="*/ 71475 w 103262"/>
                  <a:gd name="connsiteY19" fmla="*/ 26180 h 105668"/>
                  <a:gd name="connsiteX20" fmla="*/ 83086 w 103262"/>
                  <a:gd name="connsiteY20" fmla="*/ 26180 h 105668"/>
                  <a:gd name="connsiteX21" fmla="*/ 74140 w 103262"/>
                  <a:gd name="connsiteY21" fmla="*/ 62604 h 105668"/>
                  <a:gd name="connsiteX22" fmla="*/ 47301 w 103262"/>
                  <a:gd name="connsiteY22" fmla="*/ 70857 h 105668"/>
                  <a:gd name="connsiteX23" fmla="*/ 64717 w 103262"/>
                  <a:gd name="connsiteY23" fmla="*/ 49514 h 105668"/>
                  <a:gd name="connsiteX24" fmla="*/ 53773 w 103262"/>
                  <a:gd name="connsiteY24" fmla="*/ 37468 h 105668"/>
                  <a:gd name="connsiteX25" fmla="*/ 36166 w 103262"/>
                  <a:gd name="connsiteY25" fmla="*/ 58241 h 105668"/>
                  <a:gd name="connsiteX26" fmla="*/ 47206 w 103262"/>
                  <a:gd name="connsiteY26" fmla="*/ 70857 h 10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3262" h="105668">
                    <a:moveTo>
                      <a:pt x="74235" y="62794"/>
                    </a:moveTo>
                    <a:cubicBezTo>
                      <a:pt x="73093" y="66588"/>
                      <a:pt x="71951" y="72090"/>
                      <a:pt x="75472" y="72090"/>
                    </a:cubicBezTo>
                    <a:cubicBezTo>
                      <a:pt x="83562" y="72090"/>
                      <a:pt x="92222" y="61181"/>
                      <a:pt x="92222" y="46099"/>
                    </a:cubicBezTo>
                    <a:cubicBezTo>
                      <a:pt x="92222" y="23619"/>
                      <a:pt x="75377" y="11288"/>
                      <a:pt x="53773" y="11288"/>
                    </a:cubicBezTo>
                    <a:cubicBezTo>
                      <a:pt x="29408" y="11288"/>
                      <a:pt x="13610" y="29215"/>
                      <a:pt x="13610" y="53119"/>
                    </a:cubicBezTo>
                    <a:cubicBezTo>
                      <a:pt x="13610" y="77022"/>
                      <a:pt x="31026" y="94380"/>
                      <a:pt x="55486" y="94380"/>
                    </a:cubicBezTo>
                    <a:cubicBezTo>
                      <a:pt x="67382" y="94380"/>
                      <a:pt x="78613" y="90112"/>
                      <a:pt x="85941" y="82808"/>
                    </a:cubicBezTo>
                    <a:lnTo>
                      <a:pt x="97838" y="82808"/>
                    </a:lnTo>
                    <a:cubicBezTo>
                      <a:pt x="88225" y="97321"/>
                      <a:pt x="72331" y="105668"/>
                      <a:pt x="54629" y="105668"/>
                    </a:cubicBezTo>
                    <a:cubicBezTo>
                      <a:pt x="24459" y="105668"/>
                      <a:pt x="0" y="83093"/>
                      <a:pt x="0" y="52834"/>
                    </a:cubicBezTo>
                    <a:cubicBezTo>
                      <a:pt x="0" y="22575"/>
                      <a:pt x="24364" y="0"/>
                      <a:pt x="53868" y="0"/>
                    </a:cubicBezTo>
                    <a:cubicBezTo>
                      <a:pt x="79660" y="0"/>
                      <a:pt x="103262" y="17074"/>
                      <a:pt x="103262" y="43064"/>
                    </a:cubicBezTo>
                    <a:cubicBezTo>
                      <a:pt x="103262" y="72184"/>
                      <a:pt x="78993" y="84041"/>
                      <a:pt x="69952" y="84041"/>
                    </a:cubicBezTo>
                    <a:cubicBezTo>
                      <a:pt x="63956" y="84041"/>
                      <a:pt x="59864" y="80627"/>
                      <a:pt x="59578" y="75979"/>
                    </a:cubicBezTo>
                    <a:lnTo>
                      <a:pt x="59293" y="75979"/>
                    </a:lnTo>
                    <a:cubicBezTo>
                      <a:pt x="55866" y="81670"/>
                      <a:pt x="49966" y="84136"/>
                      <a:pt x="43970" y="84136"/>
                    </a:cubicBezTo>
                    <a:cubicBezTo>
                      <a:pt x="31788" y="84136"/>
                      <a:pt x="21699" y="73133"/>
                      <a:pt x="21699" y="59948"/>
                    </a:cubicBezTo>
                    <a:cubicBezTo>
                      <a:pt x="21699" y="42116"/>
                      <a:pt x="33881" y="23903"/>
                      <a:pt x="52631" y="23903"/>
                    </a:cubicBezTo>
                    <a:cubicBezTo>
                      <a:pt x="58722" y="23903"/>
                      <a:pt x="65955" y="26464"/>
                      <a:pt x="69190" y="33768"/>
                    </a:cubicBezTo>
                    <a:lnTo>
                      <a:pt x="71475" y="26180"/>
                    </a:lnTo>
                    <a:lnTo>
                      <a:pt x="83086" y="26180"/>
                    </a:lnTo>
                    <a:lnTo>
                      <a:pt x="74140" y="62604"/>
                    </a:lnTo>
                    <a:close/>
                    <a:moveTo>
                      <a:pt x="47301" y="70857"/>
                    </a:moveTo>
                    <a:cubicBezTo>
                      <a:pt x="57484" y="70857"/>
                      <a:pt x="64717" y="59284"/>
                      <a:pt x="64717" y="49514"/>
                    </a:cubicBezTo>
                    <a:cubicBezTo>
                      <a:pt x="64717" y="42590"/>
                      <a:pt x="59864" y="37468"/>
                      <a:pt x="53773" y="37468"/>
                    </a:cubicBezTo>
                    <a:cubicBezTo>
                      <a:pt x="43589" y="37468"/>
                      <a:pt x="36166" y="48945"/>
                      <a:pt x="36166" y="58241"/>
                    </a:cubicBezTo>
                    <a:cubicBezTo>
                      <a:pt x="36166" y="65734"/>
                      <a:pt x="40734" y="70857"/>
                      <a:pt x="47206" y="70857"/>
                    </a:cubicBezTo>
                    <a:close/>
                  </a:path>
                </a:pathLst>
              </a:custGeom>
              <a:solidFill>
                <a:srgbClr val="717070"/>
              </a:solidFill>
              <a:ln w="9502" cap="flat">
                <a:noFill/>
                <a:prstDash val="solid"/>
                <a:miter/>
              </a:ln>
            </p:spPr>
            <p:txBody>
              <a:bodyPr rtlCol="0" anchor="ctr"/>
              <a:lstStyle/>
              <a:p>
                <a:endParaRPr lang="es-ES_tradnl"/>
              </a:p>
            </p:txBody>
          </p:sp>
          <p:sp>
            <p:nvSpPr>
              <p:cNvPr id="57" name="Forma libre 56">
                <a:extLst>
                  <a:ext uri="{FF2B5EF4-FFF2-40B4-BE49-F238E27FC236}">
                    <a16:creationId xmlns:a16="http://schemas.microsoft.com/office/drawing/2014/main" id="{390DF7F3-05C9-38FD-8C3E-73B5589B1A6F}"/>
                  </a:ext>
                </a:extLst>
              </p:cNvPr>
              <p:cNvSpPr/>
              <p:nvPr/>
            </p:nvSpPr>
            <p:spPr>
              <a:xfrm>
                <a:off x="6647153" y="5460612"/>
                <a:ext cx="20176" cy="100830"/>
              </a:xfrm>
              <a:custGeom>
                <a:avLst/>
                <a:gdLst>
                  <a:gd name="connsiteX0" fmla="*/ 20177 w 20176"/>
                  <a:gd name="connsiteY0" fmla="*/ 16505 h 100830"/>
                  <a:gd name="connsiteX1" fmla="*/ 0 w 20176"/>
                  <a:gd name="connsiteY1" fmla="*/ 16505 h 100830"/>
                  <a:gd name="connsiteX2" fmla="*/ 0 w 20176"/>
                  <a:gd name="connsiteY2" fmla="*/ 0 h 100830"/>
                  <a:gd name="connsiteX3" fmla="*/ 20177 w 20176"/>
                  <a:gd name="connsiteY3" fmla="*/ 0 h 100830"/>
                  <a:gd name="connsiteX4" fmla="*/ 20177 w 20176"/>
                  <a:gd name="connsiteY4" fmla="*/ 16505 h 100830"/>
                  <a:gd name="connsiteX5" fmla="*/ 0 w 20176"/>
                  <a:gd name="connsiteY5" fmla="*/ 27793 h 100830"/>
                  <a:gd name="connsiteX6" fmla="*/ 20177 w 20176"/>
                  <a:gd name="connsiteY6" fmla="*/ 27793 h 100830"/>
                  <a:gd name="connsiteX7" fmla="*/ 20177 w 20176"/>
                  <a:gd name="connsiteY7" fmla="*/ 100831 h 100830"/>
                  <a:gd name="connsiteX8" fmla="*/ 0 w 20176"/>
                  <a:gd name="connsiteY8" fmla="*/ 100831 h 100830"/>
                  <a:gd name="connsiteX9" fmla="*/ 0 w 20176"/>
                  <a:gd name="connsiteY9" fmla="*/ 27793 h 1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76" h="100830">
                    <a:moveTo>
                      <a:pt x="20177" y="16505"/>
                    </a:moveTo>
                    <a:lnTo>
                      <a:pt x="0" y="16505"/>
                    </a:lnTo>
                    <a:lnTo>
                      <a:pt x="0" y="0"/>
                    </a:lnTo>
                    <a:lnTo>
                      <a:pt x="20177" y="0"/>
                    </a:lnTo>
                    <a:lnTo>
                      <a:pt x="20177" y="16505"/>
                    </a:lnTo>
                    <a:close/>
                    <a:moveTo>
                      <a:pt x="0" y="27793"/>
                    </a:moveTo>
                    <a:lnTo>
                      <a:pt x="20177" y="27793"/>
                    </a:lnTo>
                    <a:lnTo>
                      <a:pt x="20177" y="100831"/>
                    </a:lnTo>
                    <a:lnTo>
                      <a:pt x="0" y="100831"/>
                    </a:lnTo>
                    <a:lnTo>
                      <a:pt x="0" y="27793"/>
                    </a:lnTo>
                    <a:close/>
                  </a:path>
                </a:pathLst>
              </a:custGeom>
              <a:solidFill>
                <a:srgbClr val="717070"/>
              </a:solidFill>
              <a:ln w="9502" cap="flat">
                <a:noFill/>
                <a:prstDash val="solid"/>
                <a:miter/>
              </a:ln>
            </p:spPr>
            <p:txBody>
              <a:bodyPr rtlCol="0" anchor="ctr"/>
              <a:lstStyle/>
              <a:p>
                <a:endParaRPr lang="es-ES_tradnl"/>
              </a:p>
            </p:txBody>
          </p:sp>
          <p:sp>
            <p:nvSpPr>
              <p:cNvPr id="58" name="Forma libre 57">
                <a:extLst>
                  <a:ext uri="{FF2B5EF4-FFF2-40B4-BE49-F238E27FC236}">
                    <a16:creationId xmlns:a16="http://schemas.microsoft.com/office/drawing/2014/main" id="{29FE9C9B-8FFA-41C8-3E91-3C2930809A34}"/>
                  </a:ext>
                </a:extLst>
              </p:cNvPr>
              <p:cNvSpPr/>
              <p:nvPr/>
            </p:nvSpPr>
            <p:spPr>
              <a:xfrm>
                <a:off x="6683033" y="5486412"/>
                <a:ext cx="68904" cy="75124"/>
              </a:xfrm>
              <a:custGeom>
                <a:avLst/>
                <a:gdLst>
                  <a:gd name="connsiteX0" fmla="*/ 190 w 68904"/>
                  <a:gd name="connsiteY0" fmla="*/ 1992 h 75124"/>
                  <a:gd name="connsiteX1" fmla="*/ 19320 w 68904"/>
                  <a:gd name="connsiteY1" fmla="*/ 1992 h 75124"/>
                  <a:gd name="connsiteX2" fmla="*/ 19320 w 68904"/>
                  <a:gd name="connsiteY2" fmla="*/ 12141 h 75124"/>
                  <a:gd name="connsiteX3" fmla="*/ 19701 w 68904"/>
                  <a:gd name="connsiteY3" fmla="*/ 12141 h 75124"/>
                  <a:gd name="connsiteX4" fmla="*/ 42066 w 68904"/>
                  <a:gd name="connsiteY4" fmla="*/ 0 h 75124"/>
                  <a:gd name="connsiteX5" fmla="*/ 68905 w 68904"/>
                  <a:gd name="connsiteY5" fmla="*/ 30069 h 75124"/>
                  <a:gd name="connsiteX6" fmla="*/ 68905 w 68904"/>
                  <a:gd name="connsiteY6" fmla="*/ 75030 h 75124"/>
                  <a:gd name="connsiteX7" fmla="*/ 48728 w 68904"/>
                  <a:gd name="connsiteY7" fmla="*/ 75030 h 75124"/>
                  <a:gd name="connsiteX8" fmla="*/ 48728 w 68904"/>
                  <a:gd name="connsiteY8" fmla="*/ 33768 h 75124"/>
                  <a:gd name="connsiteX9" fmla="*/ 35785 w 68904"/>
                  <a:gd name="connsiteY9" fmla="*/ 15841 h 75124"/>
                  <a:gd name="connsiteX10" fmla="*/ 20177 w 68904"/>
                  <a:gd name="connsiteY10" fmla="*/ 36804 h 75124"/>
                  <a:gd name="connsiteX11" fmla="*/ 20177 w 68904"/>
                  <a:gd name="connsiteY11" fmla="*/ 75125 h 75124"/>
                  <a:gd name="connsiteX12" fmla="*/ 0 w 68904"/>
                  <a:gd name="connsiteY12" fmla="*/ 75125 h 75124"/>
                  <a:gd name="connsiteX13" fmla="*/ 0 w 68904"/>
                  <a:gd name="connsiteY13" fmla="*/ 2087 h 7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04" h="75124">
                    <a:moveTo>
                      <a:pt x="190" y="1992"/>
                    </a:moveTo>
                    <a:lnTo>
                      <a:pt x="19320" y="1992"/>
                    </a:lnTo>
                    <a:lnTo>
                      <a:pt x="19320" y="12141"/>
                    </a:lnTo>
                    <a:lnTo>
                      <a:pt x="19701" y="12141"/>
                    </a:lnTo>
                    <a:cubicBezTo>
                      <a:pt x="24840" y="3984"/>
                      <a:pt x="33596" y="0"/>
                      <a:pt x="42066" y="0"/>
                    </a:cubicBezTo>
                    <a:cubicBezTo>
                      <a:pt x="63480" y="0"/>
                      <a:pt x="68905" y="12047"/>
                      <a:pt x="68905" y="30069"/>
                    </a:cubicBezTo>
                    <a:lnTo>
                      <a:pt x="68905" y="75030"/>
                    </a:lnTo>
                    <a:lnTo>
                      <a:pt x="48728" y="75030"/>
                    </a:lnTo>
                    <a:lnTo>
                      <a:pt x="48728" y="33768"/>
                    </a:lnTo>
                    <a:cubicBezTo>
                      <a:pt x="48728" y="21722"/>
                      <a:pt x="45207" y="15841"/>
                      <a:pt x="35785" y="15841"/>
                    </a:cubicBezTo>
                    <a:cubicBezTo>
                      <a:pt x="24840" y="15841"/>
                      <a:pt x="20177" y="21911"/>
                      <a:pt x="20177" y="36804"/>
                    </a:cubicBezTo>
                    <a:lnTo>
                      <a:pt x="20177" y="75125"/>
                    </a:lnTo>
                    <a:lnTo>
                      <a:pt x="0" y="75125"/>
                    </a:lnTo>
                    <a:lnTo>
                      <a:pt x="0" y="2087"/>
                    </a:lnTo>
                    <a:close/>
                  </a:path>
                </a:pathLst>
              </a:custGeom>
              <a:solidFill>
                <a:srgbClr val="717070"/>
              </a:solidFill>
              <a:ln w="9502" cap="flat">
                <a:noFill/>
                <a:prstDash val="solid"/>
                <a:miter/>
              </a:ln>
            </p:spPr>
            <p:txBody>
              <a:bodyPr rtlCol="0" anchor="ctr"/>
              <a:lstStyle/>
              <a:p>
                <a:endParaRPr lang="es-ES_tradnl"/>
              </a:p>
            </p:txBody>
          </p:sp>
          <p:sp>
            <p:nvSpPr>
              <p:cNvPr id="59" name="Forma libre 58">
                <a:extLst>
                  <a:ext uri="{FF2B5EF4-FFF2-40B4-BE49-F238E27FC236}">
                    <a16:creationId xmlns:a16="http://schemas.microsoft.com/office/drawing/2014/main" id="{0BAF3667-E623-B37C-1706-170E75EAEEA6}"/>
                  </a:ext>
                </a:extLst>
              </p:cNvPr>
              <p:cNvSpPr/>
              <p:nvPr/>
            </p:nvSpPr>
            <p:spPr>
              <a:xfrm>
                <a:off x="6763739" y="5486317"/>
                <a:ext cx="73110" cy="77022"/>
              </a:xfrm>
              <a:custGeom>
                <a:avLst/>
                <a:gdLst>
                  <a:gd name="connsiteX0" fmla="*/ 20177 w 73110"/>
                  <a:gd name="connsiteY0" fmla="*/ 43444 h 77022"/>
                  <a:gd name="connsiteX1" fmla="*/ 38164 w 73110"/>
                  <a:gd name="connsiteY1" fmla="*/ 61940 h 77022"/>
                  <a:gd name="connsiteX2" fmla="*/ 54058 w 73110"/>
                  <a:gd name="connsiteY2" fmla="*/ 52455 h 77022"/>
                  <a:gd name="connsiteX3" fmla="*/ 71760 w 73110"/>
                  <a:gd name="connsiteY3" fmla="*/ 52455 h 77022"/>
                  <a:gd name="connsiteX4" fmla="*/ 37403 w 73110"/>
                  <a:gd name="connsiteY4" fmla="*/ 77022 h 77022"/>
                  <a:gd name="connsiteX5" fmla="*/ 0 w 73110"/>
                  <a:gd name="connsiteY5" fmla="*/ 38606 h 77022"/>
                  <a:gd name="connsiteX6" fmla="*/ 37403 w 73110"/>
                  <a:gd name="connsiteY6" fmla="*/ 0 h 77022"/>
                  <a:gd name="connsiteX7" fmla="*/ 72997 w 73110"/>
                  <a:gd name="connsiteY7" fmla="*/ 43349 h 77022"/>
                  <a:gd name="connsiteX8" fmla="*/ 20081 w 73110"/>
                  <a:gd name="connsiteY8" fmla="*/ 43349 h 77022"/>
                  <a:gd name="connsiteX9" fmla="*/ 52916 w 73110"/>
                  <a:gd name="connsiteY9" fmla="*/ 30733 h 77022"/>
                  <a:gd name="connsiteX10" fmla="*/ 36927 w 73110"/>
                  <a:gd name="connsiteY10" fmla="*/ 15177 h 77022"/>
                  <a:gd name="connsiteX11" fmla="*/ 20177 w 73110"/>
                  <a:gd name="connsiteY11" fmla="*/ 30733 h 77022"/>
                  <a:gd name="connsiteX12" fmla="*/ 52916 w 73110"/>
                  <a:gd name="connsiteY12" fmla="*/ 30733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10" h="77022">
                    <a:moveTo>
                      <a:pt x="20177" y="43444"/>
                    </a:moveTo>
                    <a:cubicBezTo>
                      <a:pt x="20748" y="56154"/>
                      <a:pt x="27029" y="61940"/>
                      <a:pt x="38164" y="61940"/>
                    </a:cubicBezTo>
                    <a:cubicBezTo>
                      <a:pt x="46254" y="61940"/>
                      <a:pt x="52725" y="57008"/>
                      <a:pt x="54058" y="52455"/>
                    </a:cubicBezTo>
                    <a:lnTo>
                      <a:pt x="71760" y="52455"/>
                    </a:lnTo>
                    <a:cubicBezTo>
                      <a:pt x="66050" y="69718"/>
                      <a:pt x="54058" y="77022"/>
                      <a:pt x="37403" y="77022"/>
                    </a:cubicBezTo>
                    <a:cubicBezTo>
                      <a:pt x="14276" y="77022"/>
                      <a:pt x="0" y="61181"/>
                      <a:pt x="0" y="38606"/>
                    </a:cubicBezTo>
                    <a:cubicBezTo>
                      <a:pt x="0" y="16030"/>
                      <a:pt x="15132" y="0"/>
                      <a:pt x="37403" y="0"/>
                    </a:cubicBezTo>
                    <a:cubicBezTo>
                      <a:pt x="62338" y="0"/>
                      <a:pt x="74425" y="20868"/>
                      <a:pt x="72997" y="43349"/>
                    </a:cubicBezTo>
                    <a:lnTo>
                      <a:pt x="20081" y="43349"/>
                    </a:lnTo>
                    <a:close/>
                    <a:moveTo>
                      <a:pt x="52916" y="30733"/>
                    </a:moveTo>
                    <a:cubicBezTo>
                      <a:pt x="51108" y="20583"/>
                      <a:pt x="46635" y="15177"/>
                      <a:pt x="36927" y="15177"/>
                    </a:cubicBezTo>
                    <a:cubicBezTo>
                      <a:pt x="24174" y="15177"/>
                      <a:pt x="20462" y="25042"/>
                      <a:pt x="20177" y="30733"/>
                    </a:cubicBezTo>
                    <a:lnTo>
                      <a:pt x="52916" y="30733"/>
                    </a:lnTo>
                    <a:close/>
                  </a:path>
                </a:pathLst>
              </a:custGeom>
              <a:solidFill>
                <a:srgbClr val="717070"/>
              </a:solidFill>
              <a:ln w="9502" cap="flat">
                <a:noFill/>
                <a:prstDash val="solid"/>
                <a:miter/>
              </a:ln>
            </p:spPr>
            <p:txBody>
              <a:bodyPr rtlCol="0" anchor="ctr"/>
              <a:lstStyle/>
              <a:p>
                <a:endParaRPr lang="es-ES_tradnl"/>
              </a:p>
            </p:txBody>
          </p:sp>
          <p:sp>
            <p:nvSpPr>
              <p:cNvPr id="60" name="Forma libre 59">
                <a:extLst>
                  <a:ext uri="{FF2B5EF4-FFF2-40B4-BE49-F238E27FC236}">
                    <a16:creationId xmlns:a16="http://schemas.microsoft.com/office/drawing/2014/main" id="{DE487352-AFDF-048C-CCF9-2D09138ACD17}"/>
                  </a:ext>
                </a:extLst>
              </p:cNvPr>
              <p:cNvSpPr/>
              <p:nvPr/>
            </p:nvSpPr>
            <p:spPr>
              <a:xfrm>
                <a:off x="6846539" y="5486507"/>
                <a:ext cx="72712" cy="102632"/>
              </a:xfrm>
              <a:custGeom>
                <a:avLst/>
                <a:gdLst>
                  <a:gd name="connsiteX0" fmla="*/ 72712 w 72712"/>
                  <a:gd name="connsiteY0" fmla="*/ 70287 h 102632"/>
                  <a:gd name="connsiteX1" fmla="*/ 34738 w 72712"/>
                  <a:gd name="connsiteY1" fmla="*/ 102633 h 102632"/>
                  <a:gd name="connsiteX2" fmla="*/ 2379 w 72712"/>
                  <a:gd name="connsiteY2" fmla="*/ 79204 h 102632"/>
                  <a:gd name="connsiteX3" fmla="*/ 22366 w 72712"/>
                  <a:gd name="connsiteY3" fmla="*/ 79204 h 102632"/>
                  <a:gd name="connsiteX4" fmla="*/ 37403 w 72712"/>
                  <a:gd name="connsiteY4" fmla="*/ 89258 h 102632"/>
                  <a:gd name="connsiteX5" fmla="*/ 53582 w 72712"/>
                  <a:gd name="connsiteY5" fmla="*/ 71141 h 102632"/>
                  <a:gd name="connsiteX6" fmla="*/ 53582 w 72712"/>
                  <a:gd name="connsiteY6" fmla="*/ 61561 h 102632"/>
                  <a:gd name="connsiteX7" fmla="*/ 53297 w 72712"/>
                  <a:gd name="connsiteY7" fmla="*/ 61561 h 102632"/>
                  <a:gd name="connsiteX8" fmla="*/ 31312 w 72712"/>
                  <a:gd name="connsiteY8" fmla="*/ 72848 h 102632"/>
                  <a:gd name="connsiteX9" fmla="*/ 0 w 72712"/>
                  <a:gd name="connsiteY9" fmla="*/ 36140 h 102632"/>
                  <a:gd name="connsiteX10" fmla="*/ 31502 w 72712"/>
                  <a:gd name="connsiteY10" fmla="*/ 0 h 102632"/>
                  <a:gd name="connsiteX11" fmla="*/ 53297 w 72712"/>
                  <a:gd name="connsiteY11" fmla="*/ 11762 h 102632"/>
                  <a:gd name="connsiteX12" fmla="*/ 53582 w 72712"/>
                  <a:gd name="connsiteY12" fmla="*/ 11762 h 102632"/>
                  <a:gd name="connsiteX13" fmla="*/ 53582 w 72712"/>
                  <a:gd name="connsiteY13" fmla="*/ 1992 h 102632"/>
                  <a:gd name="connsiteX14" fmla="*/ 72712 w 72712"/>
                  <a:gd name="connsiteY14" fmla="*/ 1992 h 102632"/>
                  <a:gd name="connsiteX15" fmla="*/ 72712 w 72712"/>
                  <a:gd name="connsiteY15" fmla="*/ 70382 h 102632"/>
                  <a:gd name="connsiteX16" fmla="*/ 53582 w 72712"/>
                  <a:gd name="connsiteY16" fmla="*/ 37468 h 102632"/>
                  <a:gd name="connsiteX17" fmla="*/ 36451 w 72712"/>
                  <a:gd name="connsiteY17" fmla="*/ 14987 h 102632"/>
                  <a:gd name="connsiteX18" fmla="*/ 20177 w 72712"/>
                  <a:gd name="connsiteY18" fmla="*/ 35760 h 102632"/>
                  <a:gd name="connsiteX19" fmla="*/ 36451 w 72712"/>
                  <a:gd name="connsiteY19" fmla="*/ 57672 h 102632"/>
                  <a:gd name="connsiteX20" fmla="*/ 53582 w 72712"/>
                  <a:gd name="connsiteY20" fmla="*/ 37468 h 10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712" h="102632">
                    <a:moveTo>
                      <a:pt x="72712" y="70287"/>
                    </a:moveTo>
                    <a:cubicBezTo>
                      <a:pt x="72712" y="82334"/>
                      <a:pt x="68429" y="102633"/>
                      <a:pt x="34738" y="102633"/>
                    </a:cubicBezTo>
                    <a:cubicBezTo>
                      <a:pt x="20272" y="102633"/>
                      <a:pt x="3426" y="95898"/>
                      <a:pt x="2379" y="79204"/>
                    </a:cubicBezTo>
                    <a:lnTo>
                      <a:pt x="22366" y="79204"/>
                    </a:lnTo>
                    <a:cubicBezTo>
                      <a:pt x="24174" y="86697"/>
                      <a:pt x="30265" y="89258"/>
                      <a:pt x="37403" y="89258"/>
                    </a:cubicBezTo>
                    <a:cubicBezTo>
                      <a:pt x="48633" y="89258"/>
                      <a:pt x="53678" y="81670"/>
                      <a:pt x="53582" y="71141"/>
                    </a:cubicBezTo>
                    <a:lnTo>
                      <a:pt x="53582" y="61561"/>
                    </a:lnTo>
                    <a:lnTo>
                      <a:pt x="53297" y="61561"/>
                    </a:lnTo>
                    <a:cubicBezTo>
                      <a:pt x="48919" y="69149"/>
                      <a:pt x="40068" y="72848"/>
                      <a:pt x="31312" y="72848"/>
                    </a:cubicBezTo>
                    <a:cubicBezTo>
                      <a:pt x="9327" y="72848"/>
                      <a:pt x="0" y="56154"/>
                      <a:pt x="0" y="36140"/>
                    </a:cubicBezTo>
                    <a:cubicBezTo>
                      <a:pt x="0" y="17169"/>
                      <a:pt x="10945" y="0"/>
                      <a:pt x="31502" y="0"/>
                    </a:cubicBezTo>
                    <a:cubicBezTo>
                      <a:pt x="41115" y="0"/>
                      <a:pt x="48538" y="3225"/>
                      <a:pt x="53297" y="11762"/>
                    </a:cubicBezTo>
                    <a:lnTo>
                      <a:pt x="53582" y="11762"/>
                    </a:lnTo>
                    <a:lnTo>
                      <a:pt x="53582" y="1992"/>
                    </a:lnTo>
                    <a:lnTo>
                      <a:pt x="72712" y="1992"/>
                    </a:lnTo>
                    <a:lnTo>
                      <a:pt x="72712" y="70382"/>
                    </a:lnTo>
                    <a:close/>
                    <a:moveTo>
                      <a:pt x="53582" y="37468"/>
                    </a:moveTo>
                    <a:cubicBezTo>
                      <a:pt x="53582" y="25611"/>
                      <a:pt x="49490" y="14987"/>
                      <a:pt x="36451" y="14987"/>
                    </a:cubicBezTo>
                    <a:cubicBezTo>
                      <a:pt x="25126" y="14987"/>
                      <a:pt x="20177" y="24852"/>
                      <a:pt x="20177" y="35760"/>
                    </a:cubicBezTo>
                    <a:cubicBezTo>
                      <a:pt x="20177" y="46669"/>
                      <a:pt x="24174" y="57672"/>
                      <a:pt x="36451" y="57672"/>
                    </a:cubicBezTo>
                    <a:cubicBezTo>
                      <a:pt x="47967" y="57672"/>
                      <a:pt x="53582" y="47902"/>
                      <a:pt x="53582" y="37468"/>
                    </a:cubicBezTo>
                    <a:close/>
                  </a:path>
                </a:pathLst>
              </a:custGeom>
              <a:solidFill>
                <a:srgbClr val="717070"/>
              </a:solidFill>
              <a:ln w="9502" cap="flat">
                <a:noFill/>
                <a:prstDash val="solid"/>
                <a:miter/>
              </a:ln>
            </p:spPr>
            <p:txBody>
              <a:bodyPr rtlCol="0" anchor="ctr"/>
              <a:lstStyle/>
              <a:p>
                <a:endParaRPr lang="es-ES_tradnl"/>
              </a:p>
            </p:txBody>
          </p:sp>
          <p:sp>
            <p:nvSpPr>
              <p:cNvPr id="61" name="Forma libre 60">
                <a:extLst>
                  <a:ext uri="{FF2B5EF4-FFF2-40B4-BE49-F238E27FC236}">
                    <a16:creationId xmlns:a16="http://schemas.microsoft.com/office/drawing/2014/main" id="{8C08D078-87B8-B091-8C3E-3524CEB931AC}"/>
                  </a:ext>
                </a:extLst>
              </p:cNvPr>
              <p:cNvSpPr/>
              <p:nvPr/>
            </p:nvSpPr>
            <p:spPr>
              <a:xfrm>
                <a:off x="6936002" y="5460612"/>
                <a:ext cx="20176" cy="100830"/>
              </a:xfrm>
              <a:custGeom>
                <a:avLst/>
                <a:gdLst>
                  <a:gd name="connsiteX0" fmla="*/ 20177 w 20176"/>
                  <a:gd name="connsiteY0" fmla="*/ 16505 h 100830"/>
                  <a:gd name="connsiteX1" fmla="*/ 0 w 20176"/>
                  <a:gd name="connsiteY1" fmla="*/ 16505 h 100830"/>
                  <a:gd name="connsiteX2" fmla="*/ 0 w 20176"/>
                  <a:gd name="connsiteY2" fmla="*/ 0 h 100830"/>
                  <a:gd name="connsiteX3" fmla="*/ 20177 w 20176"/>
                  <a:gd name="connsiteY3" fmla="*/ 0 h 100830"/>
                  <a:gd name="connsiteX4" fmla="*/ 20177 w 20176"/>
                  <a:gd name="connsiteY4" fmla="*/ 16505 h 100830"/>
                  <a:gd name="connsiteX5" fmla="*/ 0 w 20176"/>
                  <a:gd name="connsiteY5" fmla="*/ 27793 h 100830"/>
                  <a:gd name="connsiteX6" fmla="*/ 20177 w 20176"/>
                  <a:gd name="connsiteY6" fmla="*/ 27793 h 100830"/>
                  <a:gd name="connsiteX7" fmla="*/ 20177 w 20176"/>
                  <a:gd name="connsiteY7" fmla="*/ 100831 h 100830"/>
                  <a:gd name="connsiteX8" fmla="*/ 0 w 20176"/>
                  <a:gd name="connsiteY8" fmla="*/ 100831 h 100830"/>
                  <a:gd name="connsiteX9" fmla="*/ 0 w 20176"/>
                  <a:gd name="connsiteY9" fmla="*/ 27793 h 1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76" h="100830">
                    <a:moveTo>
                      <a:pt x="20177" y="16505"/>
                    </a:moveTo>
                    <a:lnTo>
                      <a:pt x="0" y="16505"/>
                    </a:lnTo>
                    <a:lnTo>
                      <a:pt x="0" y="0"/>
                    </a:lnTo>
                    <a:lnTo>
                      <a:pt x="20177" y="0"/>
                    </a:lnTo>
                    <a:lnTo>
                      <a:pt x="20177" y="16505"/>
                    </a:lnTo>
                    <a:close/>
                    <a:moveTo>
                      <a:pt x="0" y="27793"/>
                    </a:moveTo>
                    <a:lnTo>
                      <a:pt x="20177" y="27793"/>
                    </a:lnTo>
                    <a:lnTo>
                      <a:pt x="20177" y="100831"/>
                    </a:lnTo>
                    <a:lnTo>
                      <a:pt x="0" y="100831"/>
                    </a:lnTo>
                    <a:lnTo>
                      <a:pt x="0" y="27793"/>
                    </a:lnTo>
                    <a:close/>
                  </a:path>
                </a:pathLst>
              </a:custGeom>
              <a:solidFill>
                <a:srgbClr val="717070"/>
              </a:solidFill>
              <a:ln w="9502" cap="flat">
                <a:noFill/>
                <a:prstDash val="solid"/>
                <a:miter/>
              </a:ln>
            </p:spPr>
            <p:txBody>
              <a:bodyPr rtlCol="0" anchor="ctr"/>
              <a:lstStyle/>
              <a:p>
                <a:endParaRPr lang="es-ES_tradnl"/>
              </a:p>
            </p:txBody>
          </p:sp>
          <p:sp>
            <p:nvSpPr>
              <p:cNvPr id="62" name="Forma libre 61">
                <a:extLst>
                  <a:ext uri="{FF2B5EF4-FFF2-40B4-BE49-F238E27FC236}">
                    <a16:creationId xmlns:a16="http://schemas.microsoft.com/office/drawing/2014/main" id="{4411AAC6-CD6C-ABA0-F2A0-95D51230704B}"/>
                  </a:ext>
                </a:extLst>
              </p:cNvPr>
              <p:cNvSpPr/>
              <p:nvPr/>
            </p:nvSpPr>
            <p:spPr>
              <a:xfrm>
                <a:off x="6972929" y="5539721"/>
                <a:ext cx="22270" cy="21721"/>
              </a:xfrm>
              <a:custGeom>
                <a:avLst/>
                <a:gdLst>
                  <a:gd name="connsiteX0" fmla="*/ 0 w 22270"/>
                  <a:gd name="connsiteY0" fmla="*/ 0 h 21721"/>
                  <a:gd name="connsiteX1" fmla="*/ 22270 w 22270"/>
                  <a:gd name="connsiteY1" fmla="*/ 0 h 21721"/>
                  <a:gd name="connsiteX2" fmla="*/ 22270 w 22270"/>
                  <a:gd name="connsiteY2" fmla="*/ 21722 h 21721"/>
                  <a:gd name="connsiteX3" fmla="*/ 0 w 22270"/>
                  <a:gd name="connsiteY3" fmla="*/ 21722 h 21721"/>
                  <a:gd name="connsiteX4" fmla="*/ 0 w 22270"/>
                  <a:gd name="connsiteY4" fmla="*/ 0 h 2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0" h="21721">
                    <a:moveTo>
                      <a:pt x="0" y="0"/>
                    </a:moveTo>
                    <a:lnTo>
                      <a:pt x="22270" y="0"/>
                    </a:lnTo>
                    <a:lnTo>
                      <a:pt x="22270" y="21722"/>
                    </a:lnTo>
                    <a:lnTo>
                      <a:pt x="0" y="21722"/>
                    </a:lnTo>
                    <a:lnTo>
                      <a:pt x="0" y="0"/>
                    </a:lnTo>
                    <a:close/>
                  </a:path>
                </a:pathLst>
              </a:custGeom>
              <a:solidFill>
                <a:srgbClr val="717070"/>
              </a:solidFill>
              <a:ln w="9502" cap="flat">
                <a:noFill/>
                <a:prstDash val="solid"/>
                <a:miter/>
              </a:ln>
            </p:spPr>
            <p:txBody>
              <a:bodyPr rtlCol="0" anchor="ctr"/>
              <a:lstStyle/>
              <a:p>
                <a:endParaRPr lang="es-ES_tradnl"/>
              </a:p>
            </p:txBody>
          </p:sp>
          <p:sp>
            <p:nvSpPr>
              <p:cNvPr id="63" name="Forma libre 62">
                <a:extLst>
                  <a:ext uri="{FF2B5EF4-FFF2-40B4-BE49-F238E27FC236}">
                    <a16:creationId xmlns:a16="http://schemas.microsoft.com/office/drawing/2014/main" id="{811E28A7-F4CA-9AD4-A6A7-5E26D687270C}"/>
                  </a:ext>
                </a:extLst>
              </p:cNvPr>
              <p:cNvSpPr/>
              <p:nvPr/>
            </p:nvSpPr>
            <p:spPr>
              <a:xfrm>
                <a:off x="7009190" y="5486412"/>
                <a:ext cx="75852" cy="77022"/>
              </a:xfrm>
              <a:custGeom>
                <a:avLst/>
                <a:gdLst>
                  <a:gd name="connsiteX0" fmla="*/ 37879 w 75852"/>
                  <a:gd name="connsiteY0" fmla="*/ 0 h 77022"/>
                  <a:gd name="connsiteX1" fmla="*/ 75853 w 75852"/>
                  <a:gd name="connsiteY1" fmla="*/ 38606 h 77022"/>
                  <a:gd name="connsiteX2" fmla="*/ 37879 w 75852"/>
                  <a:gd name="connsiteY2" fmla="*/ 77022 h 77022"/>
                  <a:gd name="connsiteX3" fmla="*/ 0 w 75852"/>
                  <a:gd name="connsiteY3" fmla="*/ 38606 h 77022"/>
                  <a:gd name="connsiteX4" fmla="*/ 37879 w 75852"/>
                  <a:gd name="connsiteY4" fmla="*/ 0 h 77022"/>
                  <a:gd name="connsiteX5" fmla="*/ 37879 w 75852"/>
                  <a:gd name="connsiteY5" fmla="*/ 61940 h 77022"/>
                  <a:gd name="connsiteX6" fmla="*/ 55771 w 75852"/>
                  <a:gd name="connsiteY6" fmla="*/ 38606 h 77022"/>
                  <a:gd name="connsiteX7" fmla="*/ 37879 w 75852"/>
                  <a:gd name="connsiteY7" fmla="*/ 15177 h 77022"/>
                  <a:gd name="connsiteX8" fmla="*/ 20177 w 75852"/>
                  <a:gd name="connsiteY8" fmla="*/ 38606 h 77022"/>
                  <a:gd name="connsiteX9" fmla="*/ 37879 w 75852"/>
                  <a:gd name="connsiteY9" fmla="*/ 61940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52" h="77022">
                    <a:moveTo>
                      <a:pt x="37879" y="0"/>
                    </a:moveTo>
                    <a:cubicBezTo>
                      <a:pt x="61006" y="0"/>
                      <a:pt x="75853" y="15272"/>
                      <a:pt x="75853" y="38606"/>
                    </a:cubicBezTo>
                    <a:cubicBezTo>
                      <a:pt x="75853" y="61940"/>
                      <a:pt x="61006" y="77022"/>
                      <a:pt x="37879" y="77022"/>
                    </a:cubicBezTo>
                    <a:cubicBezTo>
                      <a:pt x="14752" y="77022"/>
                      <a:pt x="0" y="61751"/>
                      <a:pt x="0" y="38606"/>
                    </a:cubicBezTo>
                    <a:cubicBezTo>
                      <a:pt x="0" y="15461"/>
                      <a:pt x="14847" y="0"/>
                      <a:pt x="37879" y="0"/>
                    </a:cubicBezTo>
                    <a:close/>
                    <a:moveTo>
                      <a:pt x="37879" y="61940"/>
                    </a:moveTo>
                    <a:cubicBezTo>
                      <a:pt x="51584" y="61940"/>
                      <a:pt x="55771" y="50178"/>
                      <a:pt x="55771" y="38606"/>
                    </a:cubicBezTo>
                    <a:cubicBezTo>
                      <a:pt x="55771" y="27034"/>
                      <a:pt x="51679" y="15177"/>
                      <a:pt x="37879" y="15177"/>
                    </a:cubicBezTo>
                    <a:cubicBezTo>
                      <a:pt x="24079" y="15177"/>
                      <a:pt x="20177" y="26939"/>
                      <a:pt x="20177" y="38606"/>
                    </a:cubicBezTo>
                    <a:cubicBezTo>
                      <a:pt x="20177" y="50273"/>
                      <a:pt x="24269" y="61940"/>
                      <a:pt x="37879" y="61940"/>
                    </a:cubicBezTo>
                    <a:close/>
                  </a:path>
                </a:pathLst>
              </a:custGeom>
              <a:solidFill>
                <a:srgbClr val="717070"/>
              </a:solidFill>
              <a:ln w="9502" cap="flat">
                <a:noFill/>
                <a:prstDash val="solid"/>
                <a:miter/>
              </a:ln>
            </p:spPr>
            <p:txBody>
              <a:bodyPr rtlCol="0" anchor="ctr"/>
              <a:lstStyle/>
              <a:p>
                <a:endParaRPr lang="es-ES_tradnl"/>
              </a:p>
            </p:txBody>
          </p:sp>
          <p:sp>
            <p:nvSpPr>
              <p:cNvPr id="64" name="Forma libre 63">
                <a:extLst>
                  <a:ext uri="{FF2B5EF4-FFF2-40B4-BE49-F238E27FC236}">
                    <a16:creationId xmlns:a16="http://schemas.microsoft.com/office/drawing/2014/main" id="{BD9DBC6F-EC0A-714E-0371-C42F82DFF8F9}"/>
                  </a:ext>
                </a:extLst>
              </p:cNvPr>
              <p:cNvSpPr/>
              <p:nvPr/>
            </p:nvSpPr>
            <p:spPr>
              <a:xfrm>
                <a:off x="7098081" y="5486412"/>
                <a:ext cx="47300" cy="75030"/>
              </a:xfrm>
              <a:custGeom>
                <a:avLst/>
                <a:gdLst>
                  <a:gd name="connsiteX0" fmla="*/ 95 w 47300"/>
                  <a:gd name="connsiteY0" fmla="*/ 1992 h 75030"/>
                  <a:gd name="connsiteX1" fmla="*/ 19225 w 47300"/>
                  <a:gd name="connsiteY1" fmla="*/ 1992 h 75030"/>
                  <a:gd name="connsiteX2" fmla="*/ 19225 w 47300"/>
                  <a:gd name="connsiteY2" fmla="*/ 15556 h 75030"/>
                  <a:gd name="connsiteX3" fmla="*/ 19510 w 47300"/>
                  <a:gd name="connsiteY3" fmla="*/ 15556 h 75030"/>
                  <a:gd name="connsiteX4" fmla="*/ 42923 w 47300"/>
                  <a:gd name="connsiteY4" fmla="*/ 0 h 75030"/>
                  <a:gd name="connsiteX5" fmla="*/ 47301 w 47300"/>
                  <a:gd name="connsiteY5" fmla="*/ 664 h 75030"/>
                  <a:gd name="connsiteX6" fmla="*/ 47301 w 47300"/>
                  <a:gd name="connsiteY6" fmla="*/ 19350 h 75030"/>
                  <a:gd name="connsiteX7" fmla="*/ 40068 w 47300"/>
                  <a:gd name="connsiteY7" fmla="*/ 18686 h 75030"/>
                  <a:gd name="connsiteX8" fmla="*/ 20177 w 47300"/>
                  <a:gd name="connsiteY8" fmla="*/ 42116 h 75030"/>
                  <a:gd name="connsiteX9" fmla="*/ 20177 w 47300"/>
                  <a:gd name="connsiteY9" fmla="*/ 75030 h 75030"/>
                  <a:gd name="connsiteX10" fmla="*/ 0 w 47300"/>
                  <a:gd name="connsiteY10" fmla="*/ 75030 h 75030"/>
                  <a:gd name="connsiteX11" fmla="*/ 0 w 47300"/>
                  <a:gd name="connsiteY11" fmla="*/ 1992 h 7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00" h="75030">
                    <a:moveTo>
                      <a:pt x="95" y="1992"/>
                    </a:moveTo>
                    <a:lnTo>
                      <a:pt x="19225" y="1992"/>
                    </a:lnTo>
                    <a:lnTo>
                      <a:pt x="19225" y="15556"/>
                    </a:lnTo>
                    <a:lnTo>
                      <a:pt x="19510" y="15556"/>
                    </a:lnTo>
                    <a:cubicBezTo>
                      <a:pt x="23222" y="6355"/>
                      <a:pt x="33120" y="0"/>
                      <a:pt x="42923" y="0"/>
                    </a:cubicBezTo>
                    <a:cubicBezTo>
                      <a:pt x="44350" y="0"/>
                      <a:pt x="46064" y="285"/>
                      <a:pt x="47301" y="664"/>
                    </a:cubicBezTo>
                    <a:lnTo>
                      <a:pt x="47301" y="19350"/>
                    </a:lnTo>
                    <a:cubicBezTo>
                      <a:pt x="45493" y="18971"/>
                      <a:pt x="42447" y="18686"/>
                      <a:pt x="40068" y="18686"/>
                    </a:cubicBezTo>
                    <a:cubicBezTo>
                      <a:pt x="25316" y="18686"/>
                      <a:pt x="20177" y="29310"/>
                      <a:pt x="20177" y="42116"/>
                    </a:cubicBezTo>
                    <a:lnTo>
                      <a:pt x="20177" y="75030"/>
                    </a:lnTo>
                    <a:lnTo>
                      <a:pt x="0" y="75030"/>
                    </a:lnTo>
                    <a:lnTo>
                      <a:pt x="0" y="1992"/>
                    </a:lnTo>
                    <a:close/>
                  </a:path>
                </a:pathLst>
              </a:custGeom>
              <a:solidFill>
                <a:srgbClr val="717070"/>
              </a:solidFill>
              <a:ln w="9502" cap="flat">
                <a:noFill/>
                <a:prstDash val="solid"/>
                <a:miter/>
              </a:ln>
            </p:spPr>
            <p:txBody>
              <a:bodyPr rtlCol="0" anchor="ctr"/>
              <a:lstStyle/>
              <a:p>
                <a:endParaRPr lang="es-ES_tradnl"/>
              </a:p>
            </p:txBody>
          </p:sp>
          <p:sp>
            <p:nvSpPr>
              <p:cNvPr id="65" name="Forma libre 64">
                <a:extLst>
                  <a:ext uri="{FF2B5EF4-FFF2-40B4-BE49-F238E27FC236}">
                    <a16:creationId xmlns:a16="http://schemas.microsoft.com/office/drawing/2014/main" id="{459F297E-F6CF-24C9-C10A-29DA10766147}"/>
                  </a:ext>
                </a:extLst>
              </p:cNvPr>
              <p:cNvSpPr/>
              <p:nvPr/>
            </p:nvSpPr>
            <p:spPr>
              <a:xfrm>
                <a:off x="7151187" y="5486507"/>
                <a:ext cx="72712" cy="102632"/>
              </a:xfrm>
              <a:custGeom>
                <a:avLst/>
                <a:gdLst>
                  <a:gd name="connsiteX0" fmla="*/ 72712 w 72712"/>
                  <a:gd name="connsiteY0" fmla="*/ 70287 h 102632"/>
                  <a:gd name="connsiteX1" fmla="*/ 34738 w 72712"/>
                  <a:gd name="connsiteY1" fmla="*/ 102633 h 102632"/>
                  <a:gd name="connsiteX2" fmla="*/ 2379 w 72712"/>
                  <a:gd name="connsiteY2" fmla="*/ 79204 h 102632"/>
                  <a:gd name="connsiteX3" fmla="*/ 22366 w 72712"/>
                  <a:gd name="connsiteY3" fmla="*/ 79204 h 102632"/>
                  <a:gd name="connsiteX4" fmla="*/ 37403 w 72712"/>
                  <a:gd name="connsiteY4" fmla="*/ 89258 h 102632"/>
                  <a:gd name="connsiteX5" fmla="*/ 53582 w 72712"/>
                  <a:gd name="connsiteY5" fmla="*/ 71141 h 102632"/>
                  <a:gd name="connsiteX6" fmla="*/ 53582 w 72712"/>
                  <a:gd name="connsiteY6" fmla="*/ 61561 h 102632"/>
                  <a:gd name="connsiteX7" fmla="*/ 53297 w 72712"/>
                  <a:gd name="connsiteY7" fmla="*/ 61561 h 102632"/>
                  <a:gd name="connsiteX8" fmla="*/ 31312 w 72712"/>
                  <a:gd name="connsiteY8" fmla="*/ 72848 h 102632"/>
                  <a:gd name="connsiteX9" fmla="*/ 0 w 72712"/>
                  <a:gd name="connsiteY9" fmla="*/ 36140 h 102632"/>
                  <a:gd name="connsiteX10" fmla="*/ 31502 w 72712"/>
                  <a:gd name="connsiteY10" fmla="*/ 0 h 102632"/>
                  <a:gd name="connsiteX11" fmla="*/ 53297 w 72712"/>
                  <a:gd name="connsiteY11" fmla="*/ 11762 h 102632"/>
                  <a:gd name="connsiteX12" fmla="*/ 53582 w 72712"/>
                  <a:gd name="connsiteY12" fmla="*/ 11762 h 102632"/>
                  <a:gd name="connsiteX13" fmla="*/ 53582 w 72712"/>
                  <a:gd name="connsiteY13" fmla="*/ 1992 h 102632"/>
                  <a:gd name="connsiteX14" fmla="*/ 72712 w 72712"/>
                  <a:gd name="connsiteY14" fmla="*/ 1992 h 102632"/>
                  <a:gd name="connsiteX15" fmla="*/ 72712 w 72712"/>
                  <a:gd name="connsiteY15" fmla="*/ 70382 h 102632"/>
                  <a:gd name="connsiteX16" fmla="*/ 53582 w 72712"/>
                  <a:gd name="connsiteY16" fmla="*/ 37468 h 102632"/>
                  <a:gd name="connsiteX17" fmla="*/ 36451 w 72712"/>
                  <a:gd name="connsiteY17" fmla="*/ 14987 h 102632"/>
                  <a:gd name="connsiteX18" fmla="*/ 20177 w 72712"/>
                  <a:gd name="connsiteY18" fmla="*/ 35760 h 102632"/>
                  <a:gd name="connsiteX19" fmla="*/ 36451 w 72712"/>
                  <a:gd name="connsiteY19" fmla="*/ 57672 h 102632"/>
                  <a:gd name="connsiteX20" fmla="*/ 53582 w 72712"/>
                  <a:gd name="connsiteY20" fmla="*/ 37468 h 10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712" h="102632">
                    <a:moveTo>
                      <a:pt x="72712" y="70287"/>
                    </a:moveTo>
                    <a:cubicBezTo>
                      <a:pt x="72712" y="82334"/>
                      <a:pt x="68429" y="102633"/>
                      <a:pt x="34738" y="102633"/>
                    </a:cubicBezTo>
                    <a:cubicBezTo>
                      <a:pt x="20272" y="102633"/>
                      <a:pt x="3426" y="95898"/>
                      <a:pt x="2379" y="79204"/>
                    </a:cubicBezTo>
                    <a:lnTo>
                      <a:pt x="22366" y="79204"/>
                    </a:lnTo>
                    <a:cubicBezTo>
                      <a:pt x="24174" y="86697"/>
                      <a:pt x="30265" y="89258"/>
                      <a:pt x="37403" y="89258"/>
                    </a:cubicBezTo>
                    <a:cubicBezTo>
                      <a:pt x="48633" y="89258"/>
                      <a:pt x="53678" y="81670"/>
                      <a:pt x="53582" y="71141"/>
                    </a:cubicBezTo>
                    <a:lnTo>
                      <a:pt x="53582" y="61561"/>
                    </a:lnTo>
                    <a:lnTo>
                      <a:pt x="53297" y="61561"/>
                    </a:lnTo>
                    <a:cubicBezTo>
                      <a:pt x="48919" y="69149"/>
                      <a:pt x="40068" y="72848"/>
                      <a:pt x="31312" y="72848"/>
                    </a:cubicBezTo>
                    <a:cubicBezTo>
                      <a:pt x="9327" y="72848"/>
                      <a:pt x="0" y="56154"/>
                      <a:pt x="0" y="36140"/>
                    </a:cubicBezTo>
                    <a:cubicBezTo>
                      <a:pt x="0" y="17169"/>
                      <a:pt x="10945" y="0"/>
                      <a:pt x="31502" y="0"/>
                    </a:cubicBezTo>
                    <a:cubicBezTo>
                      <a:pt x="41115" y="0"/>
                      <a:pt x="48538" y="3225"/>
                      <a:pt x="53297" y="11762"/>
                    </a:cubicBezTo>
                    <a:lnTo>
                      <a:pt x="53582" y="11762"/>
                    </a:lnTo>
                    <a:lnTo>
                      <a:pt x="53582" y="1992"/>
                    </a:lnTo>
                    <a:lnTo>
                      <a:pt x="72712" y="1992"/>
                    </a:lnTo>
                    <a:lnTo>
                      <a:pt x="72712" y="70382"/>
                    </a:lnTo>
                    <a:close/>
                    <a:moveTo>
                      <a:pt x="53582" y="37468"/>
                    </a:moveTo>
                    <a:cubicBezTo>
                      <a:pt x="53582" y="25611"/>
                      <a:pt x="49490" y="14987"/>
                      <a:pt x="36451" y="14987"/>
                    </a:cubicBezTo>
                    <a:cubicBezTo>
                      <a:pt x="25126" y="14987"/>
                      <a:pt x="20177" y="24852"/>
                      <a:pt x="20177" y="35760"/>
                    </a:cubicBezTo>
                    <a:cubicBezTo>
                      <a:pt x="20177" y="46669"/>
                      <a:pt x="24174" y="57672"/>
                      <a:pt x="36451" y="57672"/>
                    </a:cubicBezTo>
                    <a:cubicBezTo>
                      <a:pt x="47967" y="57672"/>
                      <a:pt x="53582" y="47902"/>
                      <a:pt x="53582" y="37468"/>
                    </a:cubicBezTo>
                    <a:close/>
                  </a:path>
                </a:pathLst>
              </a:custGeom>
              <a:solidFill>
                <a:srgbClr val="717070"/>
              </a:solidFill>
              <a:ln w="9502" cap="flat">
                <a:noFill/>
                <a:prstDash val="solid"/>
                <a:miter/>
              </a:ln>
            </p:spPr>
            <p:txBody>
              <a:bodyPr rtlCol="0" anchor="ctr"/>
              <a:lstStyle/>
              <a:p>
                <a:endParaRPr lang="es-ES_tradnl"/>
              </a:p>
            </p:txBody>
          </p:sp>
          <p:sp>
            <p:nvSpPr>
              <p:cNvPr id="66" name="Forma libre 65">
                <a:extLst>
                  <a:ext uri="{FF2B5EF4-FFF2-40B4-BE49-F238E27FC236}">
                    <a16:creationId xmlns:a16="http://schemas.microsoft.com/office/drawing/2014/main" id="{84573BEC-91F2-E93B-F980-E64878A8CBC4}"/>
                  </a:ext>
                </a:extLst>
              </p:cNvPr>
              <p:cNvSpPr/>
              <p:nvPr/>
            </p:nvSpPr>
            <p:spPr>
              <a:xfrm>
                <a:off x="7240935" y="5539721"/>
                <a:ext cx="22270" cy="21721"/>
              </a:xfrm>
              <a:custGeom>
                <a:avLst/>
                <a:gdLst>
                  <a:gd name="connsiteX0" fmla="*/ 0 w 22270"/>
                  <a:gd name="connsiteY0" fmla="*/ 0 h 21721"/>
                  <a:gd name="connsiteX1" fmla="*/ 22270 w 22270"/>
                  <a:gd name="connsiteY1" fmla="*/ 0 h 21721"/>
                  <a:gd name="connsiteX2" fmla="*/ 22270 w 22270"/>
                  <a:gd name="connsiteY2" fmla="*/ 21722 h 21721"/>
                  <a:gd name="connsiteX3" fmla="*/ 0 w 22270"/>
                  <a:gd name="connsiteY3" fmla="*/ 21722 h 21721"/>
                  <a:gd name="connsiteX4" fmla="*/ 0 w 22270"/>
                  <a:gd name="connsiteY4" fmla="*/ 0 h 2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0" h="21721">
                    <a:moveTo>
                      <a:pt x="0" y="0"/>
                    </a:moveTo>
                    <a:lnTo>
                      <a:pt x="22270" y="0"/>
                    </a:lnTo>
                    <a:lnTo>
                      <a:pt x="22270" y="21722"/>
                    </a:lnTo>
                    <a:lnTo>
                      <a:pt x="0" y="21722"/>
                    </a:lnTo>
                    <a:lnTo>
                      <a:pt x="0" y="0"/>
                    </a:lnTo>
                    <a:close/>
                  </a:path>
                </a:pathLst>
              </a:custGeom>
              <a:solidFill>
                <a:srgbClr val="717070"/>
              </a:solidFill>
              <a:ln w="9502" cap="flat">
                <a:noFill/>
                <a:prstDash val="solid"/>
                <a:miter/>
              </a:ln>
            </p:spPr>
            <p:txBody>
              <a:bodyPr rtlCol="0" anchor="ctr"/>
              <a:lstStyle/>
              <a:p>
                <a:endParaRPr lang="es-ES_tradnl"/>
              </a:p>
            </p:txBody>
          </p:sp>
          <p:sp>
            <p:nvSpPr>
              <p:cNvPr id="67" name="Forma libre 66">
                <a:extLst>
                  <a:ext uri="{FF2B5EF4-FFF2-40B4-BE49-F238E27FC236}">
                    <a16:creationId xmlns:a16="http://schemas.microsoft.com/office/drawing/2014/main" id="{70E5028B-4F58-C495-065C-AEA55D42CF6C}"/>
                  </a:ext>
                </a:extLst>
              </p:cNvPr>
              <p:cNvSpPr/>
              <p:nvPr/>
            </p:nvSpPr>
            <p:spPr>
              <a:xfrm>
                <a:off x="7279956" y="5486412"/>
                <a:ext cx="112208" cy="75124"/>
              </a:xfrm>
              <a:custGeom>
                <a:avLst/>
                <a:gdLst>
                  <a:gd name="connsiteX0" fmla="*/ 190 w 112208"/>
                  <a:gd name="connsiteY0" fmla="*/ 1992 h 75124"/>
                  <a:gd name="connsiteX1" fmla="*/ 19225 w 112208"/>
                  <a:gd name="connsiteY1" fmla="*/ 1992 h 75124"/>
                  <a:gd name="connsiteX2" fmla="*/ 19225 w 112208"/>
                  <a:gd name="connsiteY2" fmla="*/ 11857 h 75124"/>
                  <a:gd name="connsiteX3" fmla="*/ 19510 w 112208"/>
                  <a:gd name="connsiteY3" fmla="*/ 11857 h 75124"/>
                  <a:gd name="connsiteX4" fmla="*/ 41876 w 112208"/>
                  <a:gd name="connsiteY4" fmla="*/ 0 h 75124"/>
                  <a:gd name="connsiteX5" fmla="*/ 63290 w 112208"/>
                  <a:gd name="connsiteY5" fmla="*/ 12141 h 75124"/>
                  <a:gd name="connsiteX6" fmla="*/ 85370 w 112208"/>
                  <a:gd name="connsiteY6" fmla="*/ 0 h 75124"/>
                  <a:gd name="connsiteX7" fmla="*/ 112209 w 112208"/>
                  <a:gd name="connsiteY7" fmla="*/ 26180 h 75124"/>
                  <a:gd name="connsiteX8" fmla="*/ 112209 w 112208"/>
                  <a:gd name="connsiteY8" fmla="*/ 75125 h 75124"/>
                  <a:gd name="connsiteX9" fmla="*/ 92032 w 112208"/>
                  <a:gd name="connsiteY9" fmla="*/ 75125 h 75124"/>
                  <a:gd name="connsiteX10" fmla="*/ 92032 w 112208"/>
                  <a:gd name="connsiteY10" fmla="*/ 33673 h 75124"/>
                  <a:gd name="connsiteX11" fmla="*/ 79660 w 112208"/>
                  <a:gd name="connsiteY11" fmla="*/ 15841 h 75124"/>
                  <a:gd name="connsiteX12" fmla="*/ 66145 w 112208"/>
                  <a:gd name="connsiteY12" fmla="*/ 34337 h 75124"/>
                  <a:gd name="connsiteX13" fmla="*/ 66145 w 112208"/>
                  <a:gd name="connsiteY13" fmla="*/ 75030 h 75124"/>
                  <a:gd name="connsiteX14" fmla="*/ 45968 w 112208"/>
                  <a:gd name="connsiteY14" fmla="*/ 75030 h 75124"/>
                  <a:gd name="connsiteX15" fmla="*/ 45968 w 112208"/>
                  <a:gd name="connsiteY15" fmla="*/ 34053 h 75124"/>
                  <a:gd name="connsiteX16" fmla="*/ 33786 w 112208"/>
                  <a:gd name="connsiteY16" fmla="*/ 15841 h 75124"/>
                  <a:gd name="connsiteX17" fmla="*/ 20177 w 112208"/>
                  <a:gd name="connsiteY17" fmla="*/ 32630 h 75124"/>
                  <a:gd name="connsiteX18" fmla="*/ 20177 w 112208"/>
                  <a:gd name="connsiteY18" fmla="*/ 75030 h 75124"/>
                  <a:gd name="connsiteX19" fmla="*/ 0 w 112208"/>
                  <a:gd name="connsiteY19" fmla="*/ 75030 h 75124"/>
                  <a:gd name="connsiteX20" fmla="*/ 0 w 112208"/>
                  <a:gd name="connsiteY20" fmla="*/ 1992 h 7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208" h="75124">
                    <a:moveTo>
                      <a:pt x="190" y="1992"/>
                    </a:moveTo>
                    <a:lnTo>
                      <a:pt x="19225" y="1992"/>
                    </a:lnTo>
                    <a:lnTo>
                      <a:pt x="19225" y="11857"/>
                    </a:lnTo>
                    <a:lnTo>
                      <a:pt x="19510" y="11857"/>
                    </a:lnTo>
                    <a:cubicBezTo>
                      <a:pt x="24745" y="4363"/>
                      <a:pt x="32454" y="0"/>
                      <a:pt x="41876" y="0"/>
                    </a:cubicBezTo>
                    <a:cubicBezTo>
                      <a:pt x="51298" y="0"/>
                      <a:pt x="59293" y="3415"/>
                      <a:pt x="63290" y="12141"/>
                    </a:cubicBezTo>
                    <a:cubicBezTo>
                      <a:pt x="67573" y="5786"/>
                      <a:pt x="75186" y="0"/>
                      <a:pt x="85370" y="0"/>
                    </a:cubicBezTo>
                    <a:cubicBezTo>
                      <a:pt x="100978" y="0"/>
                      <a:pt x="112209" y="7209"/>
                      <a:pt x="112209" y="26180"/>
                    </a:cubicBezTo>
                    <a:lnTo>
                      <a:pt x="112209" y="75125"/>
                    </a:lnTo>
                    <a:lnTo>
                      <a:pt x="92032" y="75125"/>
                    </a:lnTo>
                    <a:lnTo>
                      <a:pt x="92032" y="33673"/>
                    </a:lnTo>
                    <a:cubicBezTo>
                      <a:pt x="92032" y="23903"/>
                      <a:pt x="91175" y="15841"/>
                      <a:pt x="79660" y="15841"/>
                    </a:cubicBezTo>
                    <a:cubicBezTo>
                      <a:pt x="68144" y="15841"/>
                      <a:pt x="66145" y="25137"/>
                      <a:pt x="66145" y="34337"/>
                    </a:cubicBezTo>
                    <a:lnTo>
                      <a:pt x="66145" y="75030"/>
                    </a:lnTo>
                    <a:lnTo>
                      <a:pt x="45968" y="75030"/>
                    </a:lnTo>
                    <a:lnTo>
                      <a:pt x="45968" y="34053"/>
                    </a:lnTo>
                    <a:cubicBezTo>
                      <a:pt x="45968" y="25611"/>
                      <a:pt x="46540" y="15841"/>
                      <a:pt x="33786" y="15841"/>
                    </a:cubicBezTo>
                    <a:cubicBezTo>
                      <a:pt x="29789" y="15841"/>
                      <a:pt x="20177" y="18402"/>
                      <a:pt x="20177" y="32630"/>
                    </a:cubicBezTo>
                    <a:lnTo>
                      <a:pt x="20177" y="75030"/>
                    </a:lnTo>
                    <a:lnTo>
                      <a:pt x="0" y="75030"/>
                    </a:lnTo>
                    <a:lnTo>
                      <a:pt x="0" y="1992"/>
                    </a:lnTo>
                    <a:close/>
                  </a:path>
                </a:pathLst>
              </a:custGeom>
              <a:solidFill>
                <a:srgbClr val="717070"/>
              </a:solidFill>
              <a:ln w="9502" cap="flat">
                <a:noFill/>
                <a:prstDash val="solid"/>
                <a:miter/>
              </a:ln>
            </p:spPr>
            <p:txBody>
              <a:bodyPr rtlCol="0" anchor="ctr"/>
              <a:lstStyle/>
              <a:p>
                <a:endParaRPr lang="es-ES_tradnl"/>
              </a:p>
            </p:txBody>
          </p:sp>
          <p:sp>
            <p:nvSpPr>
              <p:cNvPr id="68" name="Forma libre 67">
                <a:extLst>
                  <a:ext uri="{FF2B5EF4-FFF2-40B4-BE49-F238E27FC236}">
                    <a16:creationId xmlns:a16="http://schemas.microsoft.com/office/drawing/2014/main" id="{AD7639C0-30CA-9E44-7D3A-D426B1F197EF}"/>
                  </a:ext>
                </a:extLst>
              </p:cNvPr>
              <p:cNvSpPr/>
              <p:nvPr/>
            </p:nvSpPr>
            <p:spPr>
              <a:xfrm>
                <a:off x="7400540" y="5488404"/>
                <a:ext cx="76138" cy="73132"/>
              </a:xfrm>
              <a:custGeom>
                <a:avLst/>
                <a:gdLst>
                  <a:gd name="connsiteX0" fmla="*/ 26267 w 76138"/>
                  <a:gd name="connsiteY0" fmla="*/ 34622 h 73132"/>
                  <a:gd name="connsiteX1" fmla="*/ 2189 w 76138"/>
                  <a:gd name="connsiteY1" fmla="*/ 0 h 73132"/>
                  <a:gd name="connsiteX2" fmla="*/ 25125 w 76138"/>
                  <a:gd name="connsiteY2" fmla="*/ 0 h 73132"/>
                  <a:gd name="connsiteX3" fmla="*/ 38069 w 76138"/>
                  <a:gd name="connsiteY3" fmla="*/ 19066 h 73132"/>
                  <a:gd name="connsiteX4" fmla="*/ 50822 w 76138"/>
                  <a:gd name="connsiteY4" fmla="*/ 0 h 73132"/>
                  <a:gd name="connsiteX5" fmla="*/ 73093 w 76138"/>
                  <a:gd name="connsiteY5" fmla="*/ 0 h 73132"/>
                  <a:gd name="connsiteX6" fmla="*/ 49014 w 76138"/>
                  <a:gd name="connsiteY6" fmla="*/ 34243 h 73132"/>
                  <a:gd name="connsiteX7" fmla="*/ 76138 w 76138"/>
                  <a:gd name="connsiteY7" fmla="*/ 73133 h 73132"/>
                  <a:gd name="connsiteX8" fmla="*/ 53202 w 76138"/>
                  <a:gd name="connsiteY8" fmla="*/ 73133 h 73132"/>
                  <a:gd name="connsiteX9" fmla="*/ 37879 w 76138"/>
                  <a:gd name="connsiteY9" fmla="*/ 50083 h 73132"/>
                  <a:gd name="connsiteX10" fmla="*/ 22556 w 76138"/>
                  <a:gd name="connsiteY10" fmla="*/ 73133 h 73132"/>
                  <a:gd name="connsiteX11" fmla="*/ 0 w 76138"/>
                  <a:gd name="connsiteY11" fmla="*/ 73133 h 73132"/>
                  <a:gd name="connsiteX12" fmla="*/ 26363 w 76138"/>
                  <a:gd name="connsiteY12" fmla="*/ 34717 h 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38" h="73132">
                    <a:moveTo>
                      <a:pt x="26267" y="34622"/>
                    </a:moveTo>
                    <a:lnTo>
                      <a:pt x="2189" y="0"/>
                    </a:lnTo>
                    <a:lnTo>
                      <a:pt x="25125" y="0"/>
                    </a:lnTo>
                    <a:lnTo>
                      <a:pt x="38069" y="19066"/>
                    </a:lnTo>
                    <a:lnTo>
                      <a:pt x="50822" y="0"/>
                    </a:lnTo>
                    <a:lnTo>
                      <a:pt x="73093" y="0"/>
                    </a:lnTo>
                    <a:lnTo>
                      <a:pt x="49014" y="34243"/>
                    </a:lnTo>
                    <a:lnTo>
                      <a:pt x="76138" y="73133"/>
                    </a:lnTo>
                    <a:lnTo>
                      <a:pt x="53202" y="73133"/>
                    </a:lnTo>
                    <a:lnTo>
                      <a:pt x="37879" y="50083"/>
                    </a:lnTo>
                    <a:lnTo>
                      <a:pt x="22556" y="73133"/>
                    </a:lnTo>
                    <a:lnTo>
                      <a:pt x="0" y="73133"/>
                    </a:lnTo>
                    <a:lnTo>
                      <a:pt x="26363" y="34717"/>
                    </a:lnTo>
                    <a:close/>
                  </a:path>
                </a:pathLst>
              </a:custGeom>
              <a:solidFill>
                <a:srgbClr val="717070"/>
              </a:solidFill>
              <a:ln w="9502" cap="flat">
                <a:noFill/>
                <a:prstDash val="solid"/>
                <a:miter/>
              </a:ln>
            </p:spPr>
            <p:txBody>
              <a:bodyPr rtlCol="0" anchor="ctr"/>
              <a:lstStyle/>
              <a:p>
                <a:endParaRPr lang="es-ES_tradnl"/>
              </a:p>
            </p:txBody>
          </p:sp>
        </p:grpSp>
        <p:sp>
          <p:nvSpPr>
            <p:cNvPr id="69" name="Forma libre 68">
              <a:extLst>
                <a:ext uri="{FF2B5EF4-FFF2-40B4-BE49-F238E27FC236}">
                  <a16:creationId xmlns:a16="http://schemas.microsoft.com/office/drawing/2014/main" id="{035B41E2-E4CE-397F-EE7F-AF919C04EAEC}"/>
                </a:ext>
              </a:extLst>
            </p:cNvPr>
            <p:cNvSpPr/>
            <p:nvPr/>
          </p:nvSpPr>
          <p:spPr>
            <a:xfrm>
              <a:off x="5235455" y="5501589"/>
              <a:ext cx="43398" cy="43253"/>
            </a:xfrm>
            <a:custGeom>
              <a:avLst/>
              <a:gdLst>
                <a:gd name="connsiteX0" fmla="*/ 43399 w 43398"/>
                <a:gd name="connsiteY0" fmla="*/ 21627 h 43253"/>
                <a:gd name="connsiteX1" fmla="*/ 21699 w 43398"/>
                <a:gd name="connsiteY1" fmla="*/ 43254 h 43253"/>
                <a:gd name="connsiteX2" fmla="*/ 0 w 43398"/>
                <a:gd name="connsiteY2" fmla="*/ 21627 h 43253"/>
                <a:gd name="connsiteX3" fmla="*/ 21699 w 43398"/>
                <a:gd name="connsiteY3" fmla="*/ 0 h 43253"/>
                <a:gd name="connsiteX4" fmla="*/ 43399 w 43398"/>
                <a:gd name="connsiteY4" fmla="*/ 21627 h 4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98" h="43253">
                  <a:moveTo>
                    <a:pt x="43399" y="21627"/>
                  </a:moveTo>
                  <a:cubicBezTo>
                    <a:pt x="43399" y="33571"/>
                    <a:pt x="33684" y="43254"/>
                    <a:pt x="21699" y="43254"/>
                  </a:cubicBezTo>
                  <a:cubicBezTo>
                    <a:pt x="9715" y="43254"/>
                    <a:pt x="0" y="33571"/>
                    <a:pt x="0" y="21627"/>
                  </a:cubicBezTo>
                  <a:cubicBezTo>
                    <a:pt x="0" y="9683"/>
                    <a:pt x="9715" y="0"/>
                    <a:pt x="21699" y="0"/>
                  </a:cubicBezTo>
                  <a:cubicBezTo>
                    <a:pt x="33684" y="0"/>
                    <a:pt x="43399" y="9683"/>
                    <a:pt x="43399" y="21627"/>
                  </a:cubicBezTo>
                  <a:close/>
                </a:path>
              </a:pathLst>
            </a:custGeom>
            <a:solidFill>
              <a:srgbClr val="717070"/>
            </a:solidFill>
            <a:ln w="9502" cap="flat">
              <a:noFill/>
              <a:prstDash val="solid"/>
              <a:miter/>
            </a:ln>
          </p:spPr>
          <p:txBody>
            <a:bodyPr rtlCol="0" anchor="ctr"/>
            <a:lstStyle/>
            <a:p>
              <a:endParaRPr lang="es-ES_tradnl"/>
            </a:p>
          </p:txBody>
        </p:sp>
        <p:grpSp>
          <p:nvGrpSpPr>
            <p:cNvPr id="70" name="Gráfico 5">
              <a:extLst>
                <a:ext uri="{FF2B5EF4-FFF2-40B4-BE49-F238E27FC236}">
                  <a16:creationId xmlns:a16="http://schemas.microsoft.com/office/drawing/2014/main" id="{FE7BFF76-42EC-6368-2B2E-46E10EA67318}"/>
                </a:ext>
              </a:extLst>
            </p:cNvPr>
            <p:cNvGrpSpPr/>
            <p:nvPr/>
          </p:nvGrpSpPr>
          <p:grpSpPr>
            <a:xfrm>
              <a:off x="4934233" y="5671284"/>
              <a:ext cx="2039742" cy="202989"/>
              <a:chOff x="4934233" y="5671284"/>
              <a:chExt cx="2039742" cy="202989"/>
            </a:xfrm>
            <a:solidFill>
              <a:srgbClr val="717070"/>
            </a:solidFill>
          </p:grpSpPr>
          <p:grpSp>
            <p:nvGrpSpPr>
              <p:cNvPr id="71" name="Gráfico 5">
                <a:extLst>
                  <a:ext uri="{FF2B5EF4-FFF2-40B4-BE49-F238E27FC236}">
                    <a16:creationId xmlns:a16="http://schemas.microsoft.com/office/drawing/2014/main" id="{B66DBD7D-1E69-09AE-DC85-372F55FC2084}"/>
                  </a:ext>
                </a:extLst>
              </p:cNvPr>
              <p:cNvGrpSpPr/>
              <p:nvPr/>
            </p:nvGrpSpPr>
            <p:grpSpPr>
              <a:xfrm>
                <a:off x="5984750" y="5694808"/>
                <a:ext cx="989225" cy="156036"/>
                <a:chOff x="5984750" y="5694808"/>
                <a:chExt cx="989225" cy="156036"/>
              </a:xfrm>
              <a:solidFill>
                <a:srgbClr val="717070"/>
              </a:solidFill>
            </p:grpSpPr>
            <p:sp>
              <p:nvSpPr>
                <p:cNvPr id="72" name="Forma libre 71">
                  <a:extLst>
                    <a:ext uri="{FF2B5EF4-FFF2-40B4-BE49-F238E27FC236}">
                      <a16:creationId xmlns:a16="http://schemas.microsoft.com/office/drawing/2014/main" id="{E5C8ACCC-67CB-7F66-F6B0-422ACF9FC3F0}"/>
                    </a:ext>
                  </a:extLst>
                </p:cNvPr>
                <p:cNvSpPr/>
                <p:nvPr/>
              </p:nvSpPr>
              <p:spPr>
                <a:xfrm>
                  <a:off x="5984750" y="5694808"/>
                  <a:ext cx="24173" cy="121129"/>
                </a:xfrm>
                <a:custGeom>
                  <a:avLst/>
                  <a:gdLst>
                    <a:gd name="connsiteX0" fmla="*/ 0 w 24173"/>
                    <a:gd name="connsiteY0" fmla="*/ 19825 h 121129"/>
                    <a:gd name="connsiteX1" fmla="*/ 0 w 24173"/>
                    <a:gd name="connsiteY1" fmla="*/ 0 h 121129"/>
                    <a:gd name="connsiteX2" fmla="*/ 24174 w 24173"/>
                    <a:gd name="connsiteY2" fmla="*/ 0 h 121129"/>
                    <a:gd name="connsiteX3" fmla="*/ 24174 w 24173"/>
                    <a:gd name="connsiteY3" fmla="*/ 19825 h 121129"/>
                    <a:gd name="connsiteX4" fmla="*/ 0 w 24173"/>
                    <a:gd name="connsiteY4" fmla="*/ 19825 h 121129"/>
                    <a:gd name="connsiteX5" fmla="*/ 24174 w 24173"/>
                    <a:gd name="connsiteY5" fmla="*/ 33389 h 121129"/>
                    <a:gd name="connsiteX6" fmla="*/ 24174 w 24173"/>
                    <a:gd name="connsiteY6" fmla="*/ 121130 h 121129"/>
                    <a:gd name="connsiteX7" fmla="*/ 0 w 24173"/>
                    <a:gd name="connsiteY7" fmla="*/ 121130 h 121129"/>
                    <a:gd name="connsiteX8" fmla="*/ 0 w 24173"/>
                    <a:gd name="connsiteY8" fmla="*/ 33389 h 121129"/>
                    <a:gd name="connsiteX9" fmla="*/ 24174 w 24173"/>
                    <a:gd name="connsiteY9" fmla="*/ 33389 h 12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3" h="121129">
                      <a:moveTo>
                        <a:pt x="0" y="19825"/>
                      </a:moveTo>
                      <a:lnTo>
                        <a:pt x="0" y="0"/>
                      </a:lnTo>
                      <a:lnTo>
                        <a:pt x="24174" y="0"/>
                      </a:lnTo>
                      <a:lnTo>
                        <a:pt x="24174" y="19825"/>
                      </a:lnTo>
                      <a:lnTo>
                        <a:pt x="0" y="19825"/>
                      </a:lnTo>
                      <a:close/>
                      <a:moveTo>
                        <a:pt x="24174" y="33389"/>
                      </a:moveTo>
                      <a:lnTo>
                        <a:pt x="24174" y="121130"/>
                      </a:lnTo>
                      <a:lnTo>
                        <a:pt x="0" y="121130"/>
                      </a:lnTo>
                      <a:lnTo>
                        <a:pt x="0" y="33389"/>
                      </a:lnTo>
                      <a:lnTo>
                        <a:pt x="24174" y="33389"/>
                      </a:lnTo>
                      <a:close/>
                    </a:path>
                  </a:pathLst>
                </a:custGeom>
                <a:solidFill>
                  <a:srgbClr val="717070"/>
                </a:solidFill>
                <a:ln w="9502" cap="flat">
                  <a:noFill/>
                  <a:prstDash val="solid"/>
                  <a:miter/>
                </a:ln>
              </p:spPr>
              <p:txBody>
                <a:bodyPr rtlCol="0" anchor="ctr"/>
                <a:lstStyle/>
                <a:p>
                  <a:endParaRPr lang="es-ES_tradnl"/>
                </a:p>
              </p:txBody>
            </p:sp>
            <p:sp>
              <p:nvSpPr>
                <p:cNvPr id="73" name="Forma libre 72">
                  <a:extLst>
                    <a:ext uri="{FF2B5EF4-FFF2-40B4-BE49-F238E27FC236}">
                      <a16:creationId xmlns:a16="http://schemas.microsoft.com/office/drawing/2014/main" id="{B7859E65-EB4E-2A93-0F3B-B4C3CFC9D731}"/>
                    </a:ext>
                  </a:extLst>
                </p:cNvPr>
                <p:cNvSpPr/>
                <p:nvPr/>
              </p:nvSpPr>
              <p:spPr>
                <a:xfrm>
                  <a:off x="6032241" y="5725826"/>
                  <a:ext cx="82610" cy="90206"/>
                </a:xfrm>
                <a:custGeom>
                  <a:avLst/>
                  <a:gdLst>
                    <a:gd name="connsiteX0" fmla="*/ 23032 w 82610"/>
                    <a:gd name="connsiteY0" fmla="*/ 2371 h 90206"/>
                    <a:gd name="connsiteX1" fmla="*/ 23032 w 82610"/>
                    <a:gd name="connsiteY1" fmla="*/ 14608 h 90206"/>
                    <a:gd name="connsiteX2" fmla="*/ 23508 w 82610"/>
                    <a:gd name="connsiteY2" fmla="*/ 14608 h 90206"/>
                    <a:gd name="connsiteX3" fmla="*/ 35404 w 82610"/>
                    <a:gd name="connsiteY3" fmla="*/ 3510 h 90206"/>
                    <a:gd name="connsiteX4" fmla="*/ 50442 w 82610"/>
                    <a:gd name="connsiteY4" fmla="*/ 0 h 90206"/>
                    <a:gd name="connsiteX5" fmla="*/ 66335 w 82610"/>
                    <a:gd name="connsiteY5" fmla="*/ 2656 h 90206"/>
                    <a:gd name="connsiteX6" fmla="*/ 76138 w 82610"/>
                    <a:gd name="connsiteY6" fmla="*/ 9960 h 90206"/>
                    <a:gd name="connsiteX7" fmla="*/ 81182 w 82610"/>
                    <a:gd name="connsiteY7" fmla="*/ 21342 h 90206"/>
                    <a:gd name="connsiteX8" fmla="*/ 82610 w 82610"/>
                    <a:gd name="connsiteY8" fmla="*/ 36234 h 90206"/>
                    <a:gd name="connsiteX9" fmla="*/ 82610 w 82610"/>
                    <a:gd name="connsiteY9" fmla="*/ 90207 h 90206"/>
                    <a:gd name="connsiteX10" fmla="*/ 58436 w 82610"/>
                    <a:gd name="connsiteY10" fmla="*/ 90207 h 90206"/>
                    <a:gd name="connsiteX11" fmla="*/ 58436 w 82610"/>
                    <a:gd name="connsiteY11" fmla="*/ 40598 h 90206"/>
                    <a:gd name="connsiteX12" fmla="*/ 55010 w 82610"/>
                    <a:gd name="connsiteY12" fmla="*/ 24378 h 90206"/>
                    <a:gd name="connsiteX13" fmla="*/ 42923 w 82610"/>
                    <a:gd name="connsiteY13" fmla="*/ 19066 h 90206"/>
                    <a:gd name="connsiteX14" fmla="*/ 28647 w 82610"/>
                    <a:gd name="connsiteY14" fmla="*/ 24947 h 90206"/>
                    <a:gd name="connsiteX15" fmla="*/ 24174 w 82610"/>
                    <a:gd name="connsiteY15" fmla="*/ 44202 h 90206"/>
                    <a:gd name="connsiteX16" fmla="*/ 24174 w 82610"/>
                    <a:gd name="connsiteY16" fmla="*/ 90207 h 90206"/>
                    <a:gd name="connsiteX17" fmla="*/ 0 w 82610"/>
                    <a:gd name="connsiteY17" fmla="*/ 90207 h 90206"/>
                    <a:gd name="connsiteX18" fmla="*/ 0 w 82610"/>
                    <a:gd name="connsiteY18" fmla="*/ 2466 h 90206"/>
                    <a:gd name="connsiteX19" fmla="*/ 23032 w 82610"/>
                    <a:gd name="connsiteY19" fmla="*/ 2466 h 9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10" h="90206">
                      <a:moveTo>
                        <a:pt x="23032" y="2371"/>
                      </a:moveTo>
                      <a:lnTo>
                        <a:pt x="23032" y="14608"/>
                      </a:lnTo>
                      <a:lnTo>
                        <a:pt x="23508" y="14608"/>
                      </a:lnTo>
                      <a:cubicBezTo>
                        <a:pt x="26553" y="9485"/>
                        <a:pt x="30551" y="5786"/>
                        <a:pt x="35404" y="3510"/>
                      </a:cubicBezTo>
                      <a:cubicBezTo>
                        <a:pt x="40258" y="1233"/>
                        <a:pt x="45302" y="0"/>
                        <a:pt x="50442" y="0"/>
                      </a:cubicBezTo>
                      <a:cubicBezTo>
                        <a:pt x="56913" y="0"/>
                        <a:pt x="62243" y="854"/>
                        <a:pt x="66335" y="2656"/>
                      </a:cubicBezTo>
                      <a:cubicBezTo>
                        <a:pt x="70523" y="4458"/>
                        <a:pt x="73759" y="6830"/>
                        <a:pt x="76138" y="9960"/>
                      </a:cubicBezTo>
                      <a:cubicBezTo>
                        <a:pt x="78518" y="13090"/>
                        <a:pt x="80231" y="16884"/>
                        <a:pt x="81182" y="21342"/>
                      </a:cubicBezTo>
                      <a:cubicBezTo>
                        <a:pt x="82134" y="25801"/>
                        <a:pt x="82610" y="30733"/>
                        <a:pt x="82610" y="36234"/>
                      </a:cubicBezTo>
                      <a:lnTo>
                        <a:pt x="82610" y="90207"/>
                      </a:lnTo>
                      <a:lnTo>
                        <a:pt x="58436" y="90207"/>
                      </a:lnTo>
                      <a:lnTo>
                        <a:pt x="58436" y="40598"/>
                      </a:lnTo>
                      <a:cubicBezTo>
                        <a:pt x="58436" y="33389"/>
                        <a:pt x="57294" y="27982"/>
                        <a:pt x="55010" y="24378"/>
                      </a:cubicBezTo>
                      <a:cubicBezTo>
                        <a:pt x="52726" y="20773"/>
                        <a:pt x="48729" y="19066"/>
                        <a:pt x="42923" y="19066"/>
                      </a:cubicBezTo>
                      <a:cubicBezTo>
                        <a:pt x="36356" y="19066"/>
                        <a:pt x="31597" y="21058"/>
                        <a:pt x="28647" y="24947"/>
                      </a:cubicBezTo>
                      <a:cubicBezTo>
                        <a:pt x="25697" y="28836"/>
                        <a:pt x="24174" y="35286"/>
                        <a:pt x="24174" y="44202"/>
                      </a:cubicBezTo>
                      <a:lnTo>
                        <a:pt x="24174" y="90207"/>
                      </a:lnTo>
                      <a:lnTo>
                        <a:pt x="0" y="90207"/>
                      </a:lnTo>
                      <a:lnTo>
                        <a:pt x="0" y="2466"/>
                      </a:lnTo>
                      <a:lnTo>
                        <a:pt x="23032" y="2466"/>
                      </a:lnTo>
                      <a:close/>
                    </a:path>
                  </a:pathLst>
                </a:custGeom>
                <a:solidFill>
                  <a:srgbClr val="717070"/>
                </a:solidFill>
                <a:ln w="9502" cap="flat">
                  <a:noFill/>
                  <a:prstDash val="solid"/>
                  <a:miter/>
                </a:ln>
              </p:spPr>
              <p:txBody>
                <a:bodyPr rtlCol="0" anchor="ctr"/>
                <a:lstStyle/>
                <a:p>
                  <a:endParaRPr lang="es-ES_tradnl"/>
                </a:p>
              </p:txBody>
            </p:sp>
            <p:sp>
              <p:nvSpPr>
                <p:cNvPr id="74" name="Forma libre 73">
                  <a:extLst>
                    <a:ext uri="{FF2B5EF4-FFF2-40B4-BE49-F238E27FC236}">
                      <a16:creationId xmlns:a16="http://schemas.microsoft.com/office/drawing/2014/main" id="{E73C2F65-4B23-C831-CD7F-F962ED6C5A51}"/>
                    </a:ext>
                  </a:extLst>
                </p:cNvPr>
                <p:cNvSpPr/>
                <p:nvPr/>
              </p:nvSpPr>
              <p:spPr>
                <a:xfrm>
                  <a:off x="6133220" y="5725826"/>
                  <a:ext cx="87816" cy="92388"/>
                </a:xfrm>
                <a:custGeom>
                  <a:avLst/>
                  <a:gdLst>
                    <a:gd name="connsiteX0" fmla="*/ 30170 w 87816"/>
                    <a:gd name="connsiteY0" fmla="*/ 69054 h 92388"/>
                    <a:gd name="connsiteX1" fmla="*/ 45873 w 87816"/>
                    <a:gd name="connsiteY1" fmla="*/ 74271 h 92388"/>
                    <a:gd name="connsiteX2" fmla="*/ 58436 w 87816"/>
                    <a:gd name="connsiteY2" fmla="*/ 70667 h 92388"/>
                    <a:gd name="connsiteX3" fmla="*/ 64908 w 87816"/>
                    <a:gd name="connsiteY3" fmla="*/ 62984 h 92388"/>
                    <a:gd name="connsiteX4" fmla="*/ 86227 w 87816"/>
                    <a:gd name="connsiteY4" fmla="*/ 62984 h 92388"/>
                    <a:gd name="connsiteX5" fmla="*/ 70523 w 87816"/>
                    <a:gd name="connsiteY5" fmla="*/ 85559 h 92388"/>
                    <a:gd name="connsiteX6" fmla="*/ 45017 w 87816"/>
                    <a:gd name="connsiteY6" fmla="*/ 92388 h 92388"/>
                    <a:gd name="connsiteX7" fmla="*/ 26268 w 87816"/>
                    <a:gd name="connsiteY7" fmla="*/ 89069 h 92388"/>
                    <a:gd name="connsiteX8" fmla="*/ 12087 w 87816"/>
                    <a:gd name="connsiteY8" fmla="*/ 79678 h 92388"/>
                    <a:gd name="connsiteX9" fmla="*/ 3141 w 87816"/>
                    <a:gd name="connsiteY9" fmla="*/ 65070 h 92388"/>
                    <a:gd name="connsiteX10" fmla="*/ 0 w 87816"/>
                    <a:gd name="connsiteY10" fmla="*/ 46384 h 92388"/>
                    <a:gd name="connsiteX11" fmla="*/ 3236 w 87816"/>
                    <a:gd name="connsiteY11" fmla="*/ 28077 h 92388"/>
                    <a:gd name="connsiteX12" fmla="*/ 12468 w 87816"/>
                    <a:gd name="connsiteY12" fmla="*/ 13375 h 92388"/>
                    <a:gd name="connsiteX13" fmla="*/ 26648 w 87816"/>
                    <a:gd name="connsiteY13" fmla="*/ 3604 h 92388"/>
                    <a:gd name="connsiteX14" fmla="*/ 44922 w 87816"/>
                    <a:gd name="connsiteY14" fmla="*/ 0 h 92388"/>
                    <a:gd name="connsiteX15" fmla="*/ 64527 w 87816"/>
                    <a:gd name="connsiteY15" fmla="*/ 4363 h 92388"/>
                    <a:gd name="connsiteX16" fmla="*/ 78232 w 87816"/>
                    <a:gd name="connsiteY16" fmla="*/ 16030 h 92388"/>
                    <a:gd name="connsiteX17" fmla="*/ 85941 w 87816"/>
                    <a:gd name="connsiteY17" fmla="*/ 32630 h 92388"/>
                    <a:gd name="connsiteX18" fmla="*/ 87654 w 87816"/>
                    <a:gd name="connsiteY18" fmla="*/ 52170 h 92388"/>
                    <a:gd name="connsiteX19" fmla="*/ 24079 w 87816"/>
                    <a:gd name="connsiteY19" fmla="*/ 52170 h 92388"/>
                    <a:gd name="connsiteX20" fmla="*/ 30075 w 87816"/>
                    <a:gd name="connsiteY20" fmla="*/ 69149 h 92388"/>
                    <a:gd name="connsiteX21" fmla="*/ 57580 w 87816"/>
                    <a:gd name="connsiteY21" fmla="*/ 22860 h 92388"/>
                    <a:gd name="connsiteX22" fmla="*/ 44351 w 87816"/>
                    <a:gd name="connsiteY22" fmla="*/ 18117 h 92388"/>
                    <a:gd name="connsiteX23" fmla="*/ 34738 w 87816"/>
                    <a:gd name="connsiteY23" fmla="*/ 20109 h 92388"/>
                    <a:gd name="connsiteX24" fmla="*/ 28647 w 87816"/>
                    <a:gd name="connsiteY24" fmla="*/ 24947 h 92388"/>
                    <a:gd name="connsiteX25" fmla="*/ 25411 w 87816"/>
                    <a:gd name="connsiteY25" fmla="*/ 31018 h 92388"/>
                    <a:gd name="connsiteX26" fmla="*/ 24269 w 87816"/>
                    <a:gd name="connsiteY26" fmla="*/ 36804 h 92388"/>
                    <a:gd name="connsiteX27" fmla="*/ 63575 w 87816"/>
                    <a:gd name="connsiteY27" fmla="*/ 36804 h 92388"/>
                    <a:gd name="connsiteX28" fmla="*/ 57484 w 87816"/>
                    <a:gd name="connsiteY28" fmla="*/ 22860 h 9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7816" h="92388">
                      <a:moveTo>
                        <a:pt x="30170" y="69054"/>
                      </a:moveTo>
                      <a:cubicBezTo>
                        <a:pt x="33786" y="72564"/>
                        <a:pt x="39021" y="74271"/>
                        <a:pt x="45873" y="74271"/>
                      </a:cubicBezTo>
                      <a:cubicBezTo>
                        <a:pt x="50727" y="74271"/>
                        <a:pt x="54915" y="73038"/>
                        <a:pt x="58436" y="70667"/>
                      </a:cubicBezTo>
                      <a:cubicBezTo>
                        <a:pt x="61958" y="68201"/>
                        <a:pt x="64146" y="65639"/>
                        <a:pt x="64908" y="62984"/>
                      </a:cubicBezTo>
                      <a:lnTo>
                        <a:pt x="86227" y="62984"/>
                      </a:lnTo>
                      <a:cubicBezTo>
                        <a:pt x="82800" y="73512"/>
                        <a:pt x="77566" y="81006"/>
                        <a:pt x="70523" y="85559"/>
                      </a:cubicBezTo>
                      <a:cubicBezTo>
                        <a:pt x="63480" y="90112"/>
                        <a:pt x="54915" y="92388"/>
                        <a:pt x="45017" y="92388"/>
                      </a:cubicBezTo>
                      <a:cubicBezTo>
                        <a:pt x="38069" y="92388"/>
                        <a:pt x="31883" y="91250"/>
                        <a:pt x="26268" y="89069"/>
                      </a:cubicBezTo>
                      <a:cubicBezTo>
                        <a:pt x="20748" y="86887"/>
                        <a:pt x="15989" y="83757"/>
                        <a:pt x="12087" y="79678"/>
                      </a:cubicBezTo>
                      <a:cubicBezTo>
                        <a:pt x="8185" y="75599"/>
                        <a:pt x="5235" y="70762"/>
                        <a:pt x="3141" y="65070"/>
                      </a:cubicBezTo>
                      <a:cubicBezTo>
                        <a:pt x="1047" y="59379"/>
                        <a:pt x="0" y="53214"/>
                        <a:pt x="0" y="46384"/>
                      </a:cubicBezTo>
                      <a:cubicBezTo>
                        <a:pt x="0" y="39554"/>
                        <a:pt x="1047" y="33673"/>
                        <a:pt x="3236" y="28077"/>
                      </a:cubicBezTo>
                      <a:cubicBezTo>
                        <a:pt x="5425" y="22386"/>
                        <a:pt x="8470" y="17548"/>
                        <a:pt x="12468" y="13375"/>
                      </a:cubicBezTo>
                      <a:cubicBezTo>
                        <a:pt x="16465" y="9201"/>
                        <a:pt x="21224" y="5976"/>
                        <a:pt x="26648" y="3604"/>
                      </a:cubicBezTo>
                      <a:cubicBezTo>
                        <a:pt x="32168" y="1233"/>
                        <a:pt x="38259" y="0"/>
                        <a:pt x="44922" y="0"/>
                      </a:cubicBezTo>
                      <a:cubicBezTo>
                        <a:pt x="52440" y="0"/>
                        <a:pt x="58912" y="1423"/>
                        <a:pt x="64527" y="4363"/>
                      </a:cubicBezTo>
                      <a:cubicBezTo>
                        <a:pt x="70047" y="7209"/>
                        <a:pt x="74711" y="11098"/>
                        <a:pt x="78232" y="16030"/>
                      </a:cubicBezTo>
                      <a:cubicBezTo>
                        <a:pt x="81849" y="20868"/>
                        <a:pt x="84418" y="26464"/>
                        <a:pt x="85941" y="32630"/>
                      </a:cubicBezTo>
                      <a:cubicBezTo>
                        <a:pt x="87559" y="38890"/>
                        <a:pt x="88130" y="45341"/>
                        <a:pt x="87654" y="52170"/>
                      </a:cubicBezTo>
                      <a:lnTo>
                        <a:pt x="24079" y="52170"/>
                      </a:lnTo>
                      <a:cubicBezTo>
                        <a:pt x="24459" y="59948"/>
                        <a:pt x="26363" y="65639"/>
                        <a:pt x="30075" y="69149"/>
                      </a:cubicBezTo>
                      <a:close/>
                      <a:moveTo>
                        <a:pt x="57580" y="22860"/>
                      </a:moveTo>
                      <a:cubicBezTo>
                        <a:pt x="54724" y="19730"/>
                        <a:pt x="50251" y="18117"/>
                        <a:pt x="44351" y="18117"/>
                      </a:cubicBezTo>
                      <a:cubicBezTo>
                        <a:pt x="40448" y="18117"/>
                        <a:pt x="37308" y="18781"/>
                        <a:pt x="34738" y="20109"/>
                      </a:cubicBezTo>
                      <a:cubicBezTo>
                        <a:pt x="32168" y="21437"/>
                        <a:pt x="30170" y="23050"/>
                        <a:pt x="28647" y="24947"/>
                      </a:cubicBezTo>
                      <a:cubicBezTo>
                        <a:pt x="27124" y="26844"/>
                        <a:pt x="26077" y="28931"/>
                        <a:pt x="25411" y="31018"/>
                      </a:cubicBezTo>
                      <a:cubicBezTo>
                        <a:pt x="24745" y="33199"/>
                        <a:pt x="24459" y="35096"/>
                        <a:pt x="24269" y="36804"/>
                      </a:cubicBezTo>
                      <a:lnTo>
                        <a:pt x="63575" y="36804"/>
                      </a:lnTo>
                      <a:cubicBezTo>
                        <a:pt x="62433" y="30733"/>
                        <a:pt x="60435" y="26085"/>
                        <a:pt x="57484" y="22860"/>
                      </a:cubicBezTo>
                      <a:close/>
                    </a:path>
                  </a:pathLst>
                </a:custGeom>
                <a:solidFill>
                  <a:srgbClr val="717070"/>
                </a:solidFill>
                <a:ln w="9502" cap="flat">
                  <a:noFill/>
                  <a:prstDash val="solid"/>
                  <a:miter/>
                </a:ln>
              </p:spPr>
              <p:txBody>
                <a:bodyPr rtlCol="0" anchor="ctr"/>
                <a:lstStyle/>
                <a:p>
                  <a:endParaRPr lang="es-ES_tradnl"/>
                </a:p>
              </p:txBody>
            </p:sp>
            <p:sp>
              <p:nvSpPr>
                <p:cNvPr id="75" name="Forma libre 74">
                  <a:extLst>
                    <a:ext uri="{FF2B5EF4-FFF2-40B4-BE49-F238E27FC236}">
                      <a16:creationId xmlns:a16="http://schemas.microsoft.com/office/drawing/2014/main" id="{EB86038E-A0C5-37F9-75B6-768653A98833}"/>
                    </a:ext>
                  </a:extLst>
                </p:cNvPr>
                <p:cNvSpPr/>
                <p:nvPr/>
              </p:nvSpPr>
              <p:spPr>
                <a:xfrm>
                  <a:off x="6236768" y="5725636"/>
                  <a:ext cx="87368" cy="123406"/>
                </a:xfrm>
                <a:custGeom>
                  <a:avLst/>
                  <a:gdLst>
                    <a:gd name="connsiteX0" fmla="*/ 86036 w 87368"/>
                    <a:gd name="connsiteY0" fmla="*/ 96752 h 123406"/>
                    <a:gd name="connsiteX1" fmla="*/ 79850 w 87368"/>
                    <a:gd name="connsiteY1" fmla="*/ 109368 h 123406"/>
                    <a:gd name="connsiteX2" fmla="*/ 66050 w 87368"/>
                    <a:gd name="connsiteY2" fmla="*/ 119327 h 123406"/>
                    <a:gd name="connsiteX3" fmla="*/ 41876 w 87368"/>
                    <a:gd name="connsiteY3" fmla="*/ 123406 h 123406"/>
                    <a:gd name="connsiteX4" fmla="*/ 28647 w 87368"/>
                    <a:gd name="connsiteY4" fmla="*/ 121793 h 123406"/>
                    <a:gd name="connsiteX5" fmla="*/ 16370 w 87368"/>
                    <a:gd name="connsiteY5" fmla="*/ 116766 h 123406"/>
                    <a:gd name="connsiteX6" fmla="*/ 7138 w 87368"/>
                    <a:gd name="connsiteY6" fmla="*/ 108040 h 123406"/>
                    <a:gd name="connsiteX7" fmla="*/ 2950 w 87368"/>
                    <a:gd name="connsiteY7" fmla="*/ 95234 h 123406"/>
                    <a:gd name="connsiteX8" fmla="*/ 26934 w 87368"/>
                    <a:gd name="connsiteY8" fmla="*/ 95234 h 123406"/>
                    <a:gd name="connsiteX9" fmla="*/ 33596 w 87368"/>
                    <a:gd name="connsiteY9" fmla="*/ 104625 h 123406"/>
                    <a:gd name="connsiteX10" fmla="*/ 45017 w 87368"/>
                    <a:gd name="connsiteY10" fmla="*/ 107281 h 123406"/>
                    <a:gd name="connsiteX11" fmla="*/ 59959 w 87368"/>
                    <a:gd name="connsiteY11" fmla="*/ 101210 h 123406"/>
                    <a:gd name="connsiteX12" fmla="*/ 64432 w 87368"/>
                    <a:gd name="connsiteY12" fmla="*/ 85749 h 123406"/>
                    <a:gd name="connsiteX13" fmla="*/ 64432 w 87368"/>
                    <a:gd name="connsiteY13" fmla="*/ 74177 h 123406"/>
                    <a:gd name="connsiteX14" fmla="*/ 64051 w 87368"/>
                    <a:gd name="connsiteY14" fmla="*/ 74177 h 123406"/>
                    <a:gd name="connsiteX15" fmla="*/ 52916 w 87368"/>
                    <a:gd name="connsiteY15" fmla="*/ 84421 h 123406"/>
                    <a:gd name="connsiteX16" fmla="*/ 37688 w 87368"/>
                    <a:gd name="connsiteY16" fmla="*/ 87741 h 123406"/>
                    <a:gd name="connsiteX17" fmla="*/ 20652 w 87368"/>
                    <a:gd name="connsiteY17" fmla="*/ 84231 h 123406"/>
                    <a:gd name="connsiteX18" fmla="*/ 8851 w 87368"/>
                    <a:gd name="connsiteY18" fmla="*/ 74746 h 123406"/>
                    <a:gd name="connsiteX19" fmla="*/ 2094 w 87368"/>
                    <a:gd name="connsiteY19" fmla="*/ 60612 h 123406"/>
                    <a:gd name="connsiteX20" fmla="*/ 0 w 87368"/>
                    <a:gd name="connsiteY20" fmla="*/ 43538 h 123406"/>
                    <a:gd name="connsiteX21" fmla="*/ 2474 w 87368"/>
                    <a:gd name="connsiteY21" fmla="*/ 27128 h 123406"/>
                    <a:gd name="connsiteX22" fmla="*/ 9708 w 87368"/>
                    <a:gd name="connsiteY22" fmla="*/ 13185 h 123406"/>
                    <a:gd name="connsiteX23" fmla="*/ 21509 w 87368"/>
                    <a:gd name="connsiteY23" fmla="*/ 3605 h 123406"/>
                    <a:gd name="connsiteX24" fmla="*/ 37784 w 87368"/>
                    <a:gd name="connsiteY24" fmla="*/ 0 h 123406"/>
                    <a:gd name="connsiteX25" fmla="*/ 53011 w 87368"/>
                    <a:gd name="connsiteY25" fmla="*/ 3225 h 123406"/>
                    <a:gd name="connsiteX26" fmla="*/ 63956 w 87368"/>
                    <a:gd name="connsiteY26" fmla="*/ 14133 h 123406"/>
                    <a:gd name="connsiteX27" fmla="*/ 64337 w 87368"/>
                    <a:gd name="connsiteY27" fmla="*/ 14133 h 123406"/>
                    <a:gd name="connsiteX28" fmla="*/ 64337 w 87368"/>
                    <a:gd name="connsiteY28" fmla="*/ 2371 h 123406"/>
                    <a:gd name="connsiteX29" fmla="*/ 87369 w 87368"/>
                    <a:gd name="connsiteY29" fmla="*/ 2371 h 123406"/>
                    <a:gd name="connsiteX30" fmla="*/ 87369 w 87368"/>
                    <a:gd name="connsiteY30" fmla="*/ 84516 h 123406"/>
                    <a:gd name="connsiteX31" fmla="*/ 85941 w 87368"/>
                    <a:gd name="connsiteY31" fmla="*/ 96562 h 123406"/>
                    <a:gd name="connsiteX32" fmla="*/ 52916 w 87368"/>
                    <a:gd name="connsiteY32" fmla="*/ 67537 h 123406"/>
                    <a:gd name="connsiteX33" fmla="*/ 59388 w 87368"/>
                    <a:gd name="connsiteY33" fmla="*/ 62130 h 123406"/>
                    <a:gd name="connsiteX34" fmla="*/ 63195 w 87368"/>
                    <a:gd name="connsiteY34" fmla="*/ 54447 h 123406"/>
                    <a:gd name="connsiteX35" fmla="*/ 64432 w 87368"/>
                    <a:gd name="connsiteY35" fmla="*/ 45341 h 123406"/>
                    <a:gd name="connsiteX36" fmla="*/ 63385 w 87368"/>
                    <a:gd name="connsiteY36" fmla="*/ 35096 h 123406"/>
                    <a:gd name="connsiteX37" fmla="*/ 59959 w 87368"/>
                    <a:gd name="connsiteY37" fmla="*/ 26559 h 123406"/>
                    <a:gd name="connsiteX38" fmla="*/ 53677 w 87368"/>
                    <a:gd name="connsiteY38" fmla="*/ 20583 h 123406"/>
                    <a:gd name="connsiteX39" fmla="*/ 43780 w 87368"/>
                    <a:gd name="connsiteY39" fmla="*/ 18402 h 123406"/>
                    <a:gd name="connsiteX40" fmla="*/ 35024 w 87368"/>
                    <a:gd name="connsiteY40" fmla="*/ 20394 h 123406"/>
                    <a:gd name="connsiteX41" fmla="*/ 28933 w 87368"/>
                    <a:gd name="connsiteY41" fmla="*/ 25895 h 123406"/>
                    <a:gd name="connsiteX42" fmla="*/ 25316 w 87368"/>
                    <a:gd name="connsiteY42" fmla="*/ 33863 h 123406"/>
                    <a:gd name="connsiteX43" fmla="*/ 24174 w 87368"/>
                    <a:gd name="connsiteY43" fmla="*/ 43254 h 123406"/>
                    <a:gd name="connsiteX44" fmla="*/ 25126 w 87368"/>
                    <a:gd name="connsiteY44" fmla="*/ 52644 h 123406"/>
                    <a:gd name="connsiteX45" fmla="*/ 28361 w 87368"/>
                    <a:gd name="connsiteY45" fmla="*/ 61086 h 123406"/>
                    <a:gd name="connsiteX46" fmla="*/ 34452 w 87368"/>
                    <a:gd name="connsiteY46" fmla="*/ 67157 h 123406"/>
                    <a:gd name="connsiteX47" fmla="*/ 43780 w 87368"/>
                    <a:gd name="connsiteY47" fmla="*/ 69529 h 123406"/>
                    <a:gd name="connsiteX48" fmla="*/ 52821 w 87368"/>
                    <a:gd name="connsiteY48" fmla="*/ 67537 h 1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7368" h="123406">
                      <a:moveTo>
                        <a:pt x="86036" y="96752"/>
                      </a:moveTo>
                      <a:cubicBezTo>
                        <a:pt x="85084" y="101305"/>
                        <a:pt x="82991" y="105478"/>
                        <a:pt x="79850" y="109368"/>
                      </a:cubicBezTo>
                      <a:cubicBezTo>
                        <a:pt x="76709" y="113257"/>
                        <a:pt x="72046" y="116577"/>
                        <a:pt x="66050" y="119327"/>
                      </a:cubicBezTo>
                      <a:cubicBezTo>
                        <a:pt x="60054" y="122078"/>
                        <a:pt x="51964" y="123406"/>
                        <a:pt x="41876" y="123406"/>
                      </a:cubicBezTo>
                      <a:cubicBezTo>
                        <a:pt x="37593" y="123406"/>
                        <a:pt x="33120" y="122837"/>
                        <a:pt x="28647" y="121793"/>
                      </a:cubicBezTo>
                      <a:cubicBezTo>
                        <a:pt x="24174" y="120750"/>
                        <a:pt x="20081" y="119043"/>
                        <a:pt x="16370" y="116766"/>
                      </a:cubicBezTo>
                      <a:cubicBezTo>
                        <a:pt x="12658" y="114490"/>
                        <a:pt x="9612" y="111549"/>
                        <a:pt x="7138" y="108040"/>
                      </a:cubicBezTo>
                      <a:cubicBezTo>
                        <a:pt x="4664" y="104435"/>
                        <a:pt x="3331" y="100167"/>
                        <a:pt x="2950" y="95234"/>
                      </a:cubicBezTo>
                      <a:lnTo>
                        <a:pt x="26934" y="95234"/>
                      </a:lnTo>
                      <a:cubicBezTo>
                        <a:pt x="28076" y="99787"/>
                        <a:pt x="30265" y="102917"/>
                        <a:pt x="33596" y="104625"/>
                      </a:cubicBezTo>
                      <a:cubicBezTo>
                        <a:pt x="36927" y="106332"/>
                        <a:pt x="40734" y="107281"/>
                        <a:pt x="45017" y="107281"/>
                      </a:cubicBezTo>
                      <a:cubicBezTo>
                        <a:pt x="51869" y="107281"/>
                        <a:pt x="56818" y="105289"/>
                        <a:pt x="59959" y="101210"/>
                      </a:cubicBezTo>
                      <a:cubicBezTo>
                        <a:pt x="63100" y="97131"/>
                        <a:pt x="64622" y="92009"/>
                        <a:pt x="64432" y="85749"/>
                      </a:cubicBezTo>
                      <a:lnTo>
                        <a:pt x="64432" y="74177"/>
                      </a:lnTo>
                      <a:lnTo>
                        <a:pt x="64051" y="74177"/>
                      </a:lnTo>
                      <a:cubicBezTo>
                        <a:pt x="61482" y="78824"/>
                        <a:pt x="57675" y="82239"/>
                        <a:pt x="52916" y="84421"/>
                      </a:cubicBezTo>
                      <a:cubicBezTo>
                        <a:pt x="48062" y="86602"/>
                        <a:pt x="43018" y="87741"/>
                        <a:pt x="37688" y="87741"/>
                      </a:cubicBezTo>
                      <a:cubicBezTo>
                        <a:pt x="31122" y="87741"/>
                        <a:pt x="25411" y="86602"/>
                        <a:pt x="20652" y="84231"/>
                      </a:cubicBezTo>
                      <a:cubicBezTo>
                        <a:pt x="15894" y="81955"/>
                        <a:pt x="11992" y="78729"/>
                        <a:pt x="8851" y="74746"/>
                      </a:cubicBezTo>
                      <a:cubicBezTo>
                        <a:pt x="5806" y="70762"/>
                        <a:pt x="3521" y="66019"/>
                        <a:pt x="2094" y="60612"/>
                      </a:cubicBezTo>
                      <a:cubicBezTo>
                        <a:pt x="666" y="55206"/>
                        <a:pt x="0" y="49514"/>
                        <a:pt x="0" y="43538"/>
                      </a:cubicBezTo>
                      <a:cubicBezTo>
                        <a:pt x="0" y="37847"/>
                        <a:pt x="857" y="32440"/>
                        <a:pt x="2474" y="27128"/>
                      </a:cubicBezTo>
                      <a:cubicBezTo>
                        <a:pt x="4093" y="21911"/>
                        <a:pt x="6567" y="17264"/>
                        <a:pt x="9708" y="13185"/>
                      </a:cubicBezTo>
                      <a:cubicBezTo>
                        <a:pt x="12848" y="9201"/>
                        <a:pt x="16846" y="5976"/>
                        <a:pt x="21509" y="3605"/>
                      </a:cubicBezTo>
                      <a:cubicBezTo>
                        <a:pt x="26268" y="1233"/>
                        <a:pt x="31693" y="0"/>
                        <a:pt x="37784" y="0"/>
                      </a:cubicBezTo>
                      <a:cubicBezTo>
                        <a:pt x="43589" y="0"/>
                        <a:pt x="48633" y="1043"/>
                        <a:pt x="53011" y="3225"/>
                      </a:cubicBezTo>
                      <a:cubicBezTo>
                        <a:pt x="57389" y="5407"/>
                        <a:pt x="61006" y="9011"/>
                        <a:pt x="63956" y="14133"/>
                      </a:cubicBezTo>
                      <a:lnTo>
                        <a:pt x="64337" y="14133"/>
                      </a:lnTo>
                      <a:lnTo>
                        <a:pt x="64337" y="2371"/>
                      </a:lnTo>
                      <a:lnTo>
                        <a:pt x="87369" y="2371"/>
                      </a:lnTo>
                      <a:lnTo>
                        <a:pt x="87369" y="84516"/>
                      </a:lnTo>
                      <a:cubicBezTo>
                        <a:pt x="87369" y="88025"/>
                        <a:pt x="86893" y="92009"/>
                        <a:pt x="85941" y="96562"/>
                      </a:cubicBezTo>
                      <a:close/>
                      <a:moveTo>
                        <a:pt x="52916" y="67537"/>
                      </a:moveTo>
                      <a:cubicBezTo>
                        <a:pt x="55486" y="66209"/>
                        <a:pt x="57675" y="64406"/>
                        <a:pt x="59388" y="62130"/>
                      </a:cubicBezTo>
                      <a:cubicBezTo>
                        <a:pt x="61101" y="59853"/>
                        <a:pt x="62338" y="57292"/>
                        <a:pt x="63195" y="54447"/>
                      </a:cubicBezTo>
                      <a:cubicBezTo>
                        <a:pt x="64051" y="51601"/>
                        <a:pt x="64432" y="48566"/>
                        <a:pt x="64432" y="45341"/>
                      </a:cubicBezTo>
                      <a:cubicBezTo>
                        <a:pt x="64432" y="41736"/>
                        <a:pt x="64051" y="38321"/>
                        <a:pt x="63385" y="35096"/>
                      </a:cubicBezTo>
                      <a:cubicBezTo>
                        <a:pt x="62719" y="31871"/>
                        <a:pt x="61577" y="29026"/>
                        <a:pt x="59959" y="26559"/>
                      </a:cubicBezTo>
                      <a:cubicBezTo>
                        <a:pt x="58341" y="24093"/>
                        <a:pt x="56247" y="22101"/>
                        <a:pt x="53677" y="20583"/>
                      </a:cubicBezTo>
                      <a:cubicBezTo>
                        <a:pt x="51108" y="19161"/>
                        <a:pt x="47777" y="18402"/>
                        <a:pt x="43780" y="18402"/>
                      </a:cubicBezTo>
                      <a:cubicBezTo>
                        <a:pt x="40353" y="18402"/>
                        <a:pt x="37403" y="19066"/>
                        <a:pt x="35024" y="20394"/>
                      </a:cubicBezTo>
                      <a:cubicBezTo>
                        <a:pt x="32549" y="21722"/>
                        <a:pt x="30551" y="23619"/>
                        <a:pt x="28933" y="25895"/>
                      </a:cubicBezTo>
                      <a:cubicBezTo>
                        <a:pt x="27315" y="28172"/>
                        <a:pt x="26077" y="30923"/>
                        <a:pt x="25316" y="33863"/>
                      </a:cubicBezTo>
                      <a:cubicBezTo>
                        <a:pt x="24555" y="36899"/>
                        <a:pt x="24174" y="40029"/>
                        <a:pt x="24174" y="43254"/>
                      </a:cubicBezTo>
                      <a:cubicBezTo>
                        <a:pt x="24174" y="46479"/>
                        <a:pt x="24459" y="49609"/>
                        <a:pt x="25126" y="52644"/>
                      </a:cubicBezTo>
                      <a:cubicBezTo>
                        <a:pt x="25792" y="55775"/>
                        <a:pt x="26839" y="58525"/>
                        <a:pt x="28361" y="61086"/>
                      </a:cubicBezTo>
                      <a:cubicBezTo>
                        <a:pt x="29884" y="63553"/>
                        <a:pt x="31883" y="65639"/>
                        <a:pt x="34452" y="67157"/>
                      </a:cubicBezTo>
                      <a:cubicBezTo>
                        <a:pt x="36927" y="68770"/>
                        <a:pt x="40068" y="69529"/>
                        <a:pt x="43780" y="69529"/>
                      </a:cubicBezTo>
                      <a:cubicBezTo>
                        <a:pt x="47206" y="69529"/>
                        <a:pt x="50156" y="68865"/>
                        <a:pt x="52821" y="67537"/>
                      </a:cubicBezTo>
                      <a:close/>
                    </a:path>
                  </a:pathLst>
                </a:custGeom>
                <a:solidFill>
                  <a:srgbClr val="717070"/>
                </a:solidFill>
                <a:ln w="9502" cap="flat">
                  <a:noFill/>
                  <a:prstDash val="solid"/>
                  <a:miter/>
                </a:ln>
              </p:spPr>
              <p:txBody>
                <a:bodyPr rtlCol="0" anchor="ctr"/>
                <a:lstStyle/>
                <a:p>
                  <a:endParaRPr lang="es-ES_tradnl"/>
                </a:p>
              </p:txBody>
            </p:sp>
            <p:sp>
              <p:nvSpPr>
                <p:cNvPr id="76" name="Forma libre 75">
                  <a:extLst>
                    <a:ext uri="{FF2B5EF4-FFF2-40B4-BE49-F238E27FC236}">
                      <a16:creationId xmlns:a16="http://schemas.microsoft.com/office/drawing/2014/main" id="{77491E0C-4344-F9E9-D8D4-383F5741F0B2}"/>
                    </a:ext>
                  </a:extLst>
                </p:cNvPr>
                <p:cNvSpPr/>
                <p:nvPr/>
              </p:nvSpPr>
              <p:spPr>
                <a:xfrm>
                  <a:off x="6348596" y="5694808"/>
                  <a:ext cx="24173" cy="121129"/>
                </a:xfrm>
                <a:custGeom>
                  <a:avLst/>
                  <a:gdLst>
                    <a:gd name="connsiteX0" fmla="*/ 0 w 24173"/>
                    <a:gd name="connsiteY0" fmla="*/ 19825 h 121129"/>
                    <a:gd name="connsiteX1" fmla="*/ 0 w 24173"/>
                    <a:gd name="connsiteY1" fmla="*/ 0 h 121129"/>
                    <a:gd name="connsiteX2" fmla="*/ 24174 w 24173"/>
                    <a:gd name="connsiteY2" fmla="*/ 0 h 121129"/>
                    <a:gd name="connsiteX3" fmla="*/ 24174 w 24173"/>
                    <a:gd name="connsiteY3" fmla="*/ 19825 h 121129"/>
                    <a:gd name="connsiteX4" fmla="*/ 0 w 24173"/>
                    <a:gd name="connsiteY4" fmla="*/ 19825 h 121129"/>
                    <a:gd name="connsiteX5" fmla="*/ 24174 w 24173"/>
                    <a:gd name="connsiteY5" fmla="*/ 33389 h 121129"/>
                    <a:gd name="connsiteX6" fmla="*/ 24174 w 24173"/>
                    <a:gd name="connsiteY6" fmla="*/ 121130 h 121129"/>
                    <a:gd name="connsiteX7" fmla="*/ 0 w 24173"/>
                    <a:gd name="connsiteY7" fmla="*/ 121130 h 121129"/>
                    <a:gd name="connsiteX8" fmla="*/ 0 w 24173"/>
                    <a:gd name="connsiteY8" fmla="*/ 33389 h 121129"/>
                    <a:gd name="connsiteX9" fmla="*/ 24174 w 24173"/>
                    <a:gd name="connsiteY9" fmla="*/ 33389 h 12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3" h="121129">
                      <a:moveTo>
                        <a:pt x="0" y="19825"/>
                      </a:moveTo>
                      <a:lnTo>
                        <a:pt x="0" y="0"/>
                      </a:lnTo>
                      <a:lnTo>
                        <a:pt x="24174" y="0"/>
                      </a:lnTo>
                      <a:lnTo>
                        <a:pt x="24174" y="19825"/>
                      </a:lnTo>
                      <a:lnTo>
                        <a:pt x="0" y="19825"/>
                      </a:lnTo>
                      <a:close/>
                      <a:moveTo>
                        <a:pt x="24174" y="33389"/>
                      </a:moveTo>
                      <a:lnTo>
                        <a:pt x="24174" y="121130"/>
                      </a:lnTo>
                      <a:lnTo>
                        <a:pt x="0" y="121130"/>
                      </a:lnTo>
                      <a:lnTo>
                        <a:pt x="0" y="33389"/>
                      </a:lnTo>
                      <a:lnTo>
                        <a:pt x="24174" y="33389"/>
                      </a:lnTo>
                      <a:close/>
                    </a:path>
                  </a:pathLst>
                </a:custGeom>
                <a:solidFill>
                  <a:srgbClr val="717070"/>
                </a:solidFill>
                <a:ln w="9502" cap="flat">
                  <a:noFill/>
                  <a:prstDash val="solid"/>
                  <a:miter/>
                </a:ln>
              </p:spPr>
              <p:txBody>
                <a:bodyPr rtlCol="0" anchor="ctr"/>
                <a:lstStyle/>
                <a:p>
                  <a:endParaRPr lang="es-ES_tradnl"/>
                </a:p>
              </p:txBody>
            </p:sp>
            <p:sp>
              <p:nvSpPr>
                <p:cNvPr id="77" name="Forma libre 76">
                  <a:extLst>
                    <a:ext uri="{FF2B5EF4-FFF2-40B4-BE49-F238E27FC236}">
                      <a16:creationId xmlns:a16="http://schemas.microsoft.com/office/drawing/2014/main" id="{76878E57-664F-3CC0-7FBE-4D2858402560}"/>
                    </a:ext>
                  </a:extLst>
                </p:cNvPr>
                <p:cNvSpPr/>
                <p:nvPr/>
              </p:nvSpPr>
              <p:spPr>
                <a:xfrm>
                  <a:off x="6403510" y="5798010"/>
                  <a:ext cx="14275" cy="18022"/>
                </a:xfrm>
                <a:custGeom>
                  <a:avLst/>
                  <a:gdLst>
                    <a:gd name="connsiteX0" fmla="*/ 0 w 14275"/>
                    <a:gd name="connsiteY0" fmla="*/ 0 h 18022"/>
                    <a:gd name="connsiteX1" fmla="*/ 14276 w 14275"/>
                    <a:gd name="connsiteY1" fmla="*/ 0 h 18022"/>
                    <a:gd name="connsiteX2" fmla="*/ 14276 w 14275"/>
                    <a:gd name="connsiteY2" fmla="*/ 18022 h 18022"/>
                    <a:gd name="connsiteX3" fmla="*/ 0 w 14275"/>
                    <a:gd name="connsiteY3" fmla="*/ 18022 h 18022"/>
                    <a:gd name="connsiteX4" fmla="*/ 0 w 14275"/>
                    <a:gd name="connsiteY4" fmla="*/ 0 h 18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5" h="18022">
                      <a:moveTo>
                        <a:pt x="0" y="0"/>
                      </a:moveTo>
                      <a:lnTo>
                        <a:pt x="14276" y="0"/>
                      </a:lnTo>
                      <a:lnTo>
                        <a:pt x="14276" y="18022"/>
                      </a:lnTo>
                      <a:lnTo>
                        <a:pt x="0" y="18022"/>
                      </a:lnTo>
                      <a:lnTo>
                        <a:pt x="0" y="0"/>
                      </a:lnTo>
                      <a:close/>
                    </a:path>
                  </a:pathLst>
                </a:custGeom>
                <a:solidFill>
                  <a:srgbClr val="717070"/>
                </a:solidFill>
                <a:ln w="9502" cap="flat">
                  <a:noFill/>
                  <a:prstDash val="solid"/>
                  <a:miter/>
                </a:ln>
              </p:spPr>
              <p:txBody>
                <a:bodyPr rtlCol="0" anchor="ctr"/>
                <a:lstStyle/>
                <a:p>
                  <a:endParaRPr lang="es-ES_tradnl"/>
                </a:p>
              </p:txBody>
            </p:sp>
            <p:sp>
              <p:nvSpPr>
                <p:cNvPr id="78" name="Forma libre 77">
                  <a:extLst>
                    <a:ext uri="{FF2B5EF4-FFF2-40B4-BE49-F238E27FC236}">
                      <a16:creationId xmlns:a16="http://schemas.microsoft.com/office/drawing/2014/main" id="{E3DCBE25-C3BD-32DF-986E-6ABE6E357A0E}"/>
                    </a:ext>
                  </a:extLst>
                </p:cNvPr>
                <p:cNvSpPr/>
                <p:nvPr/>
              </p:nvSpPr>
              <p:spPr>
                <a:xfrm>
                  <a:off x="6444340" y="5725826"/>
                  <a:ext cx="83180" cy="92578"/>
                </a:xfrm>
                <a:custGeom>
                  <a:avLst/>
                  <a:gdLst>
                    <a:gd name="connsiteX0" fmla="*/ 59388 w 83180"/>
                    <a:gd name="connsiteY0" fmla="*/ 3699 h 92578"/>
                    <a:gd name="connsiteX1" fmla="*/ 72426 w 83180"/>
                    <a:gd name="connsiteY1" fmla="*/ 13754 h 92578"/>
                    <a:gd name="connsiteX2" fmla="*/ 80421 w 83180"/>
                    <a:gd name="connsiteY2" fmla="*/ 28456 h 92578"/>
                    <a:gd name="connsiteX3" fmla="*/ 83181 w 83180"/>
                    <a:gd name="connsiteY3" fmla="*/ 46384 h 92578"/>
                    <a:gd name="connsiteX4" fmla="*/ 80421 w 83180"/>
                    <a:gd name="connsiteY4" fmla="*/ 64312 h 92578"/>
                    <a:gd name="connsiteX5" fmla="*/ 72426 w 83180"/>
                    <a:gd name="connsiteY5" fmla="*/ 79014 h 92578"/>
                    <a:gd name="connsiteX6" fmla="*/ 59388 w 83180"/>
                    <a:gd name="connsiteY6" fmla="*/ 88974 h 92578"/>
                    <a:gd name="connsiteX7" fmla="*/ 41590 w 83180"/>
                    <a:gd name="connsiteY7" fmla="*/ 92578 h 92578"/>
                    <a:gd name="connsiteX8" fmla="*/ 23793 w 83180"/>
                    <a:gd name="connsiteY8" fmla="*/ 88974 h 92578"/>
                    <a:gd name="connsiteX9" fmla="*/ 10754 w 83180"/>
                    <a:gd name="connsiteY9" fmla="*/ 79014 h 92578"/>
                    <a:gd name="connsiteX10" fmla="*/ 2760 w 83180"/>
                    <a:gd name="connsiteY10" fmla="*/ 64312 h 92578"/>
                    <a:gd name="connsiteX11" fmla="*/ 0 w 83180"/>
                    <a:gd name="connsiteY11" fmla="*/ 46384 h 92578"/>
                    <a:gd name="connsiteX12" fmla="*/ 2760 w 83180"/>
                    <a:gd name="connsiteY12" fmla="*/ 28456 h 92578"/>
                    <a:gd name="connsiteX13" fmla="*/ 10754 w 83180"/>
                    <a:gd name="connsiteY13" fmla="*/ 13754 h 92578"/>
                    <a:gd name="connsiteX14" fmla="*/ 23793 w 83180"/>
                    <a:gd name="connsiteY14" fmla="*/ 3699 h 92578"/>
                    <a:gd name="connsiteX15" fmla="*/ 41590 w 83180"/>
                    <a:gd name="connsiteY15" fmla="*/ 0 h 92578"/>
                    <a:gd name="connsiteX16" fmla="*/ 59388 w 83180"/>
                    <a:gd name="connsiteY16" fmla="*/ 3699 h 92578"/>
                    <a:gd name="connsiteX17" fmla="*/ 28076 w 83180"/>
                    <a:gd name="connsiteY17" fmla="*/ 12236 h 92578"/>
                    <a:gd name="connsiteX18" fmla="*/ 18464 w 83180"/>
                    <a:gd name="connsiteY18" fmla="*/ 20773 h 92578"/>
                    <a:gd name="connsiteX19" fmla="*/ 12658 w 83180"/>
                    <a:gd name="connsiteY19" fmla="*/ 32725 h 92578"/>
                    <a:gd name="connsiteX20" fmla="*/ 10659 w 83180"/>
                    <a:gd name="connsiteY20" fmla="*/ 46384 h 92578"/>
                    <a:gd name="connsiteX21" fmla="*/ 12658 w 83180"/>
                    <a:gd name="connsiteY21" fmla="*/ 60043 h 92578"/>
                    <a:gd name="connsiteX22" fmla="*/ 18464 w 83180"/>
                    <a:gd name="connsiteY22" fmla="*/ 71995 h 92578"/>
                    <a:gd name="connsiteX23" fmla="*/ 28076 w 83180"/>
                    <a:gd name="connsiteY23" fmla="*/ 80532 h 92578"/>
                    <a:gd name="connsiteX24" fmla="*/ 41495 w 83180"/>
                    <a:gd name="connsiteY24" fmla="*/ 83757 h 92578"/>
                    <a:gd name="connsiteX25" fmla="*/ 54915 w 83180"/>
                    <a:gd name="connsiteY25" fmla="*/ 80532 h 92578"/>
                    <a:gd name="connsiteX26" fmla="*/ 64527 w 83180"/>
                    <a:gd name="connsiteY26" fmla="*/ 71995 h 92578"/>
                    <a:gd name="connsiteX27" fmla="*/ 70333 w 83180"/>
                    <a:gd name="connsiteY27" fmla="*/ 60043 h 92578"/>
                    <a:gd name="connsiteX28" fmla="*/ 72331 w 83180"/>
                    <a:gd name="connsiteY28" fmla="*/ 46384 h 92578"/>
                    <a:gd name="connsiteX29" fmla="*/ 70333 w 83180"/>
                    <a:gd name="connsiteY29" fmla="*/ 32725 h 92578"/>
                    <a:gd name="connsiteX30" fmla="*/ 64527 w 83180"/>
                    <a:gd name="connsiteY30" fmla="*/ 20773 h 92578"/>
                    <a:gd name="connsiteX31" fmla="*/ 54915 w 83180"/>
                    <a:gd name="connsiteY31" fmla="*/ 12236 h 92578"/>
                    <a:gd name="connsiteX32" fmla="*/ 41495 w 83180"/>
                    <a:gd name="connsiteY32" fmla="*/ 9011 h 92578"/>
                    <a:gd name="connsiteX33" fmla="*/ 28076 w 83180"/>
                    <a:gd name="connsiteY33" fmla="*/ 12236 h 9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3180" h="92578">
                      <a:moveTo>
                        <a:pt x="59388" y="3699"/>
                      </a:moveTo>
                      <a:cubicBezTo>
                        <a:pt x="64527" y="6166"/>
                        <a:pt x="68905" y="9485"/>
                        <a:pt x="72426" y="13754"/>
                      </a:cubicBezTo>
                      <a:cubicBezTo>
                        <a:pt x="75948" y="17928"/>
                        <a:pt x="78612" y="22860"/>
                        <a:pt x="80421" y="28456"/>
                      </a:cubicBezTo>
                      <a:cubicBezTo>
                        <a:pt x="82229" y="34053"/>
                        <a:pt x="83181" y="40029"/>
                        <a:pt x="83181" y="46384"/>
                      </a:cubicBezTo>
                      <a:cubicBezTo>
                        <a:pt x="83181" y="52739"/>
                        <a:pt x="82229" y="58715"/>
                        <a:pt x="80421" y="64312"/>
                      </a:cubicBezTo>
                      <a:cubicBezTo>
                        <a:pt x="78612" y="69908"/>
                        <a:pt x="75948" y="74840"/>
                        <a:pt x="72426" y="79014"/>
                      </a:cubicBezTo>
                      <a:cubicBezTo>
                        <a:pt x="68905" y="83188"/>
                        <a:pt x="64527" y="86508"/>
                        <a:pt x="59388" y="88974"/>
                      </a:cubicBezTo>
                      <a:cubicBezTo>
                        <a:pt x="54248" y="91440"/>
                        <a:pt x="48252" y="92578"/>
                        <a:pt x="41590" y="92578"/>
                      </a:cubicBezTo>
                      <a:cubicBezTo>
                        <a:pt x="34928" y="92578"/>
                        <a:pt x="28932" y="91345"/>
                        <a:pt x="23793" y="88974"/>
                      </a:cubicBezTo>
                      <a:cubicBezTo>
                        <a:pt x="18654" y="86508"/>
                        <a:pt x="14276" y="83188"/>
                        <a:pt x="10754" y="79014"/>
                      </a:cubicBezTo>
                      <a:cubicBezTo>
                        <a:pt x="7233" y="74840"/>
                        <a:pt x="4568" y="69908"/>
                        <a:pt x="2760" y="64312"/>
                      </a:cubicBezTo>
                      <a:cubicBezTo>
                        <a:pt x="951" y="58715"/>
                        <a:pt x="0" y="52739"/>
                        <a:pt x="0" y="46384"/>
                      </a:cubicBezTo>
                      <a:cubicBezTo>
                        <a:pt x="0" y="40029"/>
                        <a:pt x="951" y="34053"/>
                        <a:pt x="2760" y="28456"/>
                      </a:cubicBezTo>
                      <a:cubicBezTo>
                        <a:pt x="4568" y="22860"/>
                        <a:pt x="7233" y="17928"/>
                        <a:pt x="10754" y="13754"/>
                      </a:cubicBezTo>
                      <a:cubicBezTo>
                        <a:pt x="14276" y="9580"/>
                        <a:pt x="18654" y="6260"/>
                        <a:pt x="23793" y="3699"/>
                      </a:cubicBezTo>
                      <a:cubicBezTo>
                        <a:pt x="28932" y="1233"/>
                        <a:pt x="34928" y="0"/>
                        <a:pt x="41590" y="0"/>
                      </a:cubicBezTo>
                      <a:cubicBezTo>
                        <a:pt x="48252" y="0"/>
                        <a:pt x="54248" y="1233"/>
                        <a:pt x="59388" y="3699"/>
                      </a:cubicBezTo>
                      <a:close/>
                      <a:moveTo>
                        <a:pt x="28076" y="12236"/>
                      </a:moveTo>
                      <a:cubicBezTo>
                        <a:pt x="24174" y="14418"/>
                        <a:pt x="21033" y="17263"/>
                        <a:pt x="18464" y="20773"/>
                      </a:cubicBezTo>
                      <a:cubicBezTo>
                        <a:pt x="15894" y="24283"/>
                        <a:pt x="13990" y="28267"/>
                        <a:pt x="12658" y="32725"/>
                      </a:cubicBezTo>
                      <a:cubicBezTo>
                        <a:pt x="11326" y="37183"/>
                        <a:pt x="10659" y="41736"/>
                        <a:pt x="10659" y="46384"/>
                      </a:cubicBezTo>
                      <a:cubicBezTo>
                        <a:pt x="10659" y="51032"/>
                        <a:pt x="11326" y="55585"/>
                        <a:pt x="12658" y="60043"/>
                      </a:cubicBezTo>
                      <a:cubicBezTo>
                        <a:pt x="13990" y="64501"/>
                        <a:pt x="15894" y="68485"/>
                        <a:pt x="18464" y="71995"/>
                      </a:cubicBezTo>
                      <a:cubicBezTo>
                        <a:pt x="21033" y="75504"/>
                        <a:pt x="24269" y="78350"/>
                        <a:pt x="28076" y="80532"/>
                      </a:cubicBezTo>
                      <a:cubicBezTo>
                        <a:pt x="31978" y="82713"/>
                        <a:pt x="36451" y="83757"/>
                        <a:pt x="41495" y="83757"/>
                      </a:cubicBezTo>
                      <a:cubicBezTo>
                        <a:pt x="46539" y="83757"/>
                        <a:pt x="51108" y="82713"/>
                        <a:pt x="54915" y="80532"/>
                      </a:cubicBezTo>
                      <a:cubicBezTo>
                        <a:pt x="58817" y="78350"/>
                        <a:pt x="61957" y="75504"/>
                        <a:pt x="64527" y="71995"/>
                      </a:cubicBezTo>
                      <a:cubicBezTo>
                        <a:pt x="67097" y="68485"/>
                        <a:pt x="69000" y="64501"/>
                        <a:pt x="70333" y="60043"/>
                      </a:cubicBezTo>
                      <a:cubicBezTo>
                        <a:pt x="71665" y="55585"/>
                        <a:pt x="72331" y="51032"/>
                        <a:pt x="72331" y="46384"/>
                      </a:cubicBezTo>
                      <a:cubicBezTo>
                        <a:pt x="72331" y="41736"/>
                        <a:pt x="71665" y="37183"/>
                        <a:pt x="70333" y="32725"/>
                      </a:cubicBezTo>
                      <a:cubicBezTo>
                        <a:pt x="69000" y="28267"/>
                        <a:pt x="67097" y="24283"/>
                        <a:pt x="64527" y="20773"/>
                      </a:cubicBezTo>
                      <a:cubicBezTo>
                        <a:pt x="61957" y="17263"/>
                        <a:pt x="58721" y="14418"/>
                        <a:pt x="54915" y="12236"/>
                      </a:cubicBezTo>
                      <a:cubicBezTo>
                        <a:pt x="51012" y="10055"/>
                        <a:pt x="46539" y="9011"/>
                        <a:pt x="41495" y="9011"/>
                      </a:cubicBezTo>
                      <a:cubicBezTo>
                        <a:pt x="36451" y="9011"/>
                        <a:pt x="31883" y="10055"/>
                        <a:pt x="28076" y="12236"/>
                      </a:cubicBezTo>
                      <a:close/>
                    </a:path>
                  </a:pathLst>
                </a:custGeom>
                <a:solidFill>
                  <a:srgbClr val="717070"/>
                </a:solidFill>
                <a:ln w="9502" cap="flat">
                  <a:noFill/>
                  <a:prstDash val="solid"/>
                  <a:miter/>
                </a:ln>
              </p:spPr>
              <p:txBody>
                <a:bodyPr rtlCol="0" anchor="ctr"/>
                <a:lstStyle/>
                <a:p>
                  <a:endParaRPr lang="es-ES_tradnl"/>
                </a:p>
              </p:txBody>
            </p:sp>
            <p:sp>
              <p:nvSpPr>
                <p:cNvPr id="79" name="Forma libre 78">
                  <a:extLst>
                    <a:ext uri="{FF2B5EF4-FFF2-40B4-BE49-F238E27FC236}">
                      <a16:creationId xmlns:a16="http://schemas.microsoft.com/office/drawing/2014/main" id="{43190046-9137-B697-83A8-F5D199811428}"/>
                    </a:ext>
                  </a:extLst>
                </p:cNvPr>
                <p:cNvSpPr/>
                <p:nvPr/>
              </p:nvSpPr>
              <p:spPr>
                <a:xfrm>
                  <a:off x="6547697" y="5727197"/>
                  <a:ext cx="43494" cy="88930"/>
                </a:xfrm>
                <a:custGeom>
                  <a:avLst/>
                  <a:gdLst>
                    <a:gd name="connsiteX0" fmla="*/ 9898 w 43494"/>
                    <a:gd name="connsiteY0" fmla="*/ 1190 h 88930"/>
                    <a:gd name="connsiteX1" fmla="*/ 9898 w 43494"/>
                    <a:gd name="connsiteY1" fmla="*/ 21773 h 88930"/>
                    <a:gd name="connsiteX2" fmla="*/ 10279 w 43494"/>
                    <a:gd name="connsiteY2" fmla="*/ 21773 h 88930"/>
                    <a:gd name="connsiteX3" fmla="*/ 22937 w 43494"/>
                    <a:gd name="connsiteY3" fmla="*/ 5269 h 88930"/>
                    <a:gd name="connsiteX4" fmla="*/ 43494 w 43494"/>
                    <a:gd name="connsiteY4" fmla="*/ 52 h 88930"/>
                    <a:gd name="connsiteX5" fmla="*/ 43494 w 43494"/>
                    <a:gd name="connsiteY5" fmla="*/ 10770 h 88930"/>
                    <a:gd name="connsiteX6" fmla="*/ 30170 w 43494"/>
                    <a:gd name="connsiteY6" fmla="*/ 12762 h 88930"/>
                    <a:gd name="connsiteX7" fmla="*/ 19891 w 43494"/>
                    <a:gd name="connsiteY7" fmla="*/ 19307 h 88930"/>
                    <a:gd name="connsiteX8" fmla="*/ 13134 w 43494"/>
                    <a:gd name="connsiteY8" fmla="*/ 29457 h 88930"/>
                    <a:gd name="connsiteX9" fmla="*/ 10755 w 43494"/>
                    <a:gd name="connsiteY9" fmla="*/ 42262 h 88930"/>
                    <a:gd name="connsiteX10" fmla="*/ 10755 w 43494"/>
                    <a:gd name="connsiteY10" fmla="*/ 88931 h 88930"/>
                    <a:gd name="connsiteX11" fmla="*/ 0 w 43494"/>
                    <a:gd name="connsiteY11" fmla="*/ 88931 h 88930"/>
                    <a:gd name="connsiteX12" fmla="*/ 0 w 43494"/>
                    <a:gd name="connsiteY12" fmla="*/ 1285 h 88930"/>
                    <a:gd name="connsiteX13" fmla="*/ 9898 w 43494"/>
                    <a:gd name="connsiteY13" fmla="*/ 1285 h 8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94" h="88930">
                      <a:moveTo>
                        <a:pt x="9898" y="1190"/>
                      </a:moveTo>
                      <a:lnTo>
                        <a:pt x="9898" y="21773"/>
                      </a:lnTo>
                      <a:lnTo>
                        <a:pt x="10279" y="21773"/>
                      </a:lnTo>
                      <a:cubicBezTo>
                        <a:pt x="13039" y="14659"/>
                        <a:pt x="17226" y="9158"/>
                        <a:pt x="22937" y="5269"/>
                      </a:cubicBezTo>
                      <a:cubicBezTo>
                        <a:pt x="28647" y="1380"/>
                        <a:pt x="35500" y="-328"/>
                        <a:pt x="43494" y="52"/>
                      </a:cubicBezTo>
                      <a:lnTo>
                        <a:pt x="43494" y="10770"/>
                      </a:lnTo>
                      <a:cubicBezTo>
                        <a:pt x="38640" y="10581"/>
                        <a:pt x="34167" y="11150"/>
                        <a:pt x="30170" y="12762"/>
                      </a:cubicBezTo>
                      <a:cubicBezTo>
                        <a:pt x="26173" y="14280"/>
                        <a:pt x="22746" y="16461"/>
                        <a:pt x="19891" y="19307"/>
                      </a:cubicBezTo>
                      <a:cubicBezTo>
                        <a:pt x="17036" y="22153"/>
                        <a:pt x="14752" y="25473"/>
                        <a:pt x="13134" y="29457"/>
                      </a:cubicBezTo>
                      <a:cubicBezTo>
                        <a:pt x="11516" y="33346"/>
                        <a:pt x="10755" y="37614"/>
                        <a:pt x="10755" y="42262"/>
                      </a:cubicBezTo>
                      <a:lnTo>
                        <a:pt x="10755" y="88931"/>
                      </a:lnTo>
                      <a:lnTo>
                        <a:pt x="0" y="88931"/>
                      </a:lnTo>
                      <a:lnTo>
                        <a:pt x="0" y="1285"/>
                      </a:lnTo>
                      <a:lnTo>
                        <a:pt x="9898" y="1285"/>
                      </a:lnTo>
                      <a:close/>
                    </a:path>
                  </a:pathLst>
                </a:custGeom>
                <a:solidFill>
                  <a:srgbClr val="717070"/>
                </a:solidFill>
                <a:ln w="9502" cap="flat">
                  <a:noFill/>
                  <a:prstDash val="solid"/>
                  <a:miter/>
                </a:ln>
              </p:spPr>
              <p:txBody>
                <a:bodyPr rtlCol="0" anchor="ctr"/>
                <a:lstStyle/>
                <a:p>
                  <a:endParaRPr lang="es-ES_tradnl"/>
                </a:p>
              </p:txBody>
            </p:sp>
            <p:sp>
              <p:nvSpPr>
                <p:cNvPr id="80" name="Forma libre 79">
                  <a:extLst>
                    <a:ext uri="{FF2B5EF4-FFF2-40B4-BE49-F238E27FC236}">
                      <a16:creationId xmlns:a16="http://schemas.microsoft.com/office/drawing/2014/main" id="{0C4D94D9-425D-FE6B-8148-10F207EACF6B}"/>
                    </a:ext>
                  </a:extLst>
                </p:cNvPr>
                <p:cNvSpPr/>
                <p:nvPr/>
              </p:nvSpPr>
              <p:spPr>
                <a:xfrm>
                  <a:off x="6601184" y="5725826"/>
                  <a:ext cx="78898" cy="125018"/>
                </a:xfrm>
                <a:custGeom>
                  <a:avLst/>
                  <a:gdLst>
                    <a:gd name="connsiteX0" fmla="*/ 76614 w 78898"/>
                    <a:gd name="connsiteY0" fmla="*/ 100546 h 125018"/>
                    <a:gd name="connsiteX1" fmla="*/ 69857 w 78898"/>
                    <a:gd name="connsiteY1" fmla="*/ 113826 h 125018"/>
                    <a:gd name="connsiteX2" fmla="*/ 57865 w 78898"/>
                    <a:gd name="connsiteY2" fmla="*/ 122173 h 125018"/>
                    <a:gd name="connsiteX3" fmla="*/ 39687 w 78898"/>
                    <a:gd name="connsiteY3" fmla="*/ 125019 h 125018"/>
                    <a:gd name="connsiteX4" fmla="*/ 26744 w 78898"/>
                    <a:gd name="connsiteY4" fmla="*/ 123501 h 125018"/>
                    <a:gd name="connsiteX5" fmla="*/ 15418 w 78898"/>
                    <a:gd name="connsiteY5" fmla="*/ 118758 h 125018"/>
                    <a:gd name="connsiteX6" fmla="*/ 7043 w 78898"/>
                    <a:gd name="connsiteY6" fmla="*/ 110506 h 125018"/>
                    <a:gd name="connsiteX7" fmla="*/ 3236 w 78898"/>
                    <a:gd name="connsiteY7" fmla="*/ 98554 h 125018"/>
                    <a:gd name="connsiteX8" fmla="*/ 13990 w 78898"/>
                    <a:gd name="connsiteY8" fmla="*/ 98554 h 125018"/>
                    <a:gd name="connsiteX9" fmla="*/ 17322 w 78898"/>
                    <a:gd name="connsiteY9" fmla="*/ 106806 h 125018"/>
                    <a:gd name="connsiteX10" fmla="*/ 23317 w 78898"/>
                    <a:gd name="connsiteY10" fmla="*/ 112118 h 125018"/>
                    <a:gd name="connsiteX11" fmla="*/ 31026 w 78898"/>
                    <a:gd name="connsiteY11" fmla="*/ 115059 h 125018"/>
                    <a:gd name="connsiteX12" fmla="*/ 39687 w 78898"/>
                    <a:gd name="connsiteY12" fmla="*/ 116007 h 125018"/>
                    <a:gd name="connsiteX13" fmla="*/ 61291 w 78898"/>
                    <a:gd name="connsiteY13" fmla="*/ 107470 h 125018"/>
                    <a:gd name="connsiteX14" fmla="*/ 67953 w 78898"/>
                    <a:gd name="connsiteY14" fmla="*/ 82998 h 125018"/>
                    <a:gd name="connsiteX15" fmla="*/ 67953 w 78898"/>
                    <a:gd name="connsiteY15" fmla="*/ 71141 h 125018"/>
                    <a:gd name="connsiteX16" fmla="*/ 67573 w 78898"/>
                    <a:gd name="connsiteY16" fmla="*/ 71141 h 125018"/>
                    <a:gd name="connsiteX17" fmla="*/ 56628 w 78898"/>
                    <a:gd name="connsiteY17" fmla="*/ 84231 h 125018"/>
                    <a:gd name="connsiteX18" fmla="*/ 39687 w 78898"/>
                    <a:gd name="connsiteY18" fmla="*/ 89163 h 125018"/>
                    <a:gd name="connsiteX19" fmla="*/ 21604 w 78898"/>
                    <a:gd name="connsiteY19" fmla="*/ 85654 h 125018"/>
                    <a:gd name="connsiteX20" fmla="*/ 9232 w 78898"/>
                    <a:gd name="connsiteY20" fmla="*/ 76074 h 125018"/>
                    <a:gd name="connsiteX21" fmla="*/ 2189 w 78898"/>
                    <a:gd name="connsiteY21" fmla="*/ 61750 h 125018"/>
                    <a:gd name="connsiteX22" fmla="*/ 0 w 78898"/>
                    <a:gd name="connsiteY22" fmla="*/ 44202 h 125018"/>
                    <a:gd name="connsiteX23" fmla="*/ 2665 w 78898"/>
                    <a:gd name="connsiteY23" fmla="*/ 27128 h 125018"/>
                    <a:gd name="connsiteX24" fmla="*/ 10374 w 78898"/>
                    <a:gd name="connsiteY24" fmla="*/ 12995 h 125018"/>
                    <a:gd name="connsiteX25" fmla="*/ 22841 w 78898"/>
                    <a:gd name="connsiteY25" fmla="*/ 3510 h 125018"/>
                    <a:gd name="connsiteX26" fmla="*/ 39782 w 78898"/>
                    <a:gd name="connsiteY26" fmla="*/ 0 h 125018"/>
                    <a:gd name="connsiteX27" fmla="*/ 49109 w 78898"/>
                    <a:gd name="connsiteY27" fmla="*/ 1328 h 125018"/>
                    <a:gd name="connsiteX28" fmla="*/ 57009 w 78898"/>
                    <a:gd name="connsiteY28" fmla="*/ 5122 h 125018"/>
                    <a:gd name="connsiteX29" fmla="*/ 63385 w 78898"/>
                    <a:gd name="connsiteY29" fmla="*/ 10813 h 125018"/>
                    <a:gd name="connsiteX30" fmla="*/ 67763 w 78898"/>
                    <a:gd name="connsiteY30" fmla="*/ 17643 h 125018"/>
                    <a:gd name="connsiteX31" fmla="*/ 68144 w 78898"/>
                    <a:gd name="connsiteY31" fmla="*/ 17643 h 125018"/>
                    <a:gd name="connsiteX32" fmla="*/ 68144 w 78898"/>
                    <a:gd name="connsiteY32" fmla="*/ 2561 h 125018"/>
                    <a:gd name="connsiteX33" fmla="*/ 78898 w 78898"/>
                    <a:gd name="connsiteY33" fmla="*/ 2561 h 125018"/>
                    <a:gd name="connsiteX34" fmla="*/ 78898 w 78898"/>
                    <a:gd name="connsiteY34" fmla="*/ 82998 h 125018"/>
                    <a:gd name="connsiteX35" fmla="*/ 76804 w 78898"/>
                    <a:gd name="connsiteY35" fmla="*/ 100451 h 125018"/>
                    <a:gd name="connsiteX36" fmla="*/ 52060 w 78898"/>
                    <a:gd name="connsiteY36" fmla="*/ 77117 h 125018"/>
                    <a:gd name="connsiteX37" fmla="*/ 60911 w 78898"/>
                    <a:gd name="connsiteY37" fmla="*/ 69339 h 125018"/>
                    <a:gd name="connsiteX38" fmla="*/ 66240 w 78898"/>
                    <a:gd name="connsiteY38" fmla="*/ 58241 h 125018"/>
                    <a:gd name="connsiteX39" fmla="*/ 68048 w 78898"/>
                    <a:gd name="connsiteY39" fmla="*/ 45341 h 125018"/>
                    <a:gd name="connsiteX40" fmla="*/ 66526 w 78898"/>
                    <a:gd name="connsiteY40" fmla="*/ 32440 h 125018"/>
                    <a:gd name="connsiteX41" fmla="*/ 61577 w 78898"/>
                    <a:gd name="connsiteY41" fmla="*/ 20678 h 125018"/>
                    <a:gd name="connsiteX42" fmla="*/ 52821 w 78898"/>
                    <a:gd name="connsiteY42" fmla="*/ 12141 h 125018"/>
                    <a:gd name="connsiteX43" fmla="*/ 39782 w 78898"/>
                    <a:gd name="connsiteY43" fmla="*/ 8916 h 125018"/>
                    <a:gd name="connsiteX44" fmla="*/ 26649 w 78898"/>
                    <a:gd name="connsiteY44" fmla="*/ 12047 h 125018"/>
                    <a:gd name="connsiteX45" fmla="*/ 17607 w 78898"/>
                    <a:gd name="connsiteY45" fmla="*/ 20299 h 125018"/>
                    <a:gd name="connsiteX46" fmla="*/ 12373 w 78898"/>
                    <a:gd name="connsiteY46" fmla="*/ 31966 h 125018"/>
                    <a:gd name="connsiteX47" fmla="*/ 10755 w 78898"/>
                    <a:gd name="connsiteY47" fmla="*/ 45341 h 125018"/>
                    <a:gd name="connsiteX48" fmla="*/ 12468 w 78898"/>
                    <a:gd name="connsiteY48" fmla="*/ 58241 h 125018"/>
                    <a:gd name="connsiteX49" fmla="*/ 17702 w 78898"/>
                    <a:gd name="connsiteY49" fmla="*/ 69339 h 125018"/>
                    <a:gd name="connsiteX50" fmla="*/ 26744 w 78898"/>
                    <a:gd name="connsiteY50" fmla="*/ 77117 h 125018"/>
                    <a:gd name="connsiteX51" fmla="*/ 39687 w 78898"/>
                    <a:gd name="connsiteY51" fmla="*/ 80057 h 125018"/>
                    <a:gd name="connsiteX52" fmla="*/ 51965 w 78898"/>
                    <a:gd name="connsiteY52" fmla="*/ 77117 h 1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8898" h="125018">
                      <a:moveTo>
                        <a:pt x="76614" y="100546"/>
                      </a:moveTo>
                      <a:cubicBezTo>
                        <a:pt x="75186" y="105763"/>
                        <a:pt x="72998" y="110126"/>
                        <a:pt x="69857" y="113826"/>
                      </a:cubicBezTo>
                      <a:cubicBezTo>
                        <a:pt x="66811" y="117430"/>
                        <a:pt x="62814" y="120181"/>
                        <a:pt x="57865" y="122173"/>
                      </a:cubicBezTo>
                      <a:cubicBezTo>
                        <a:pt x="52916" y="124070"/>
                        <a:pt x="46920" y="125019"/>
                        <a:pt x="39687" y="125019"/>
                      </a:cubicBezTo>
                      <a:cubicBezTo>
                        <a:pt x="35214" y="125019"/>
                        <a:pt x="30931" y="124544"/>
                        <a:pt x="26744" y="123501"/>
                      </a:cubicBezTo>
                      <a:cubicBezTo>
                        <a:pt x="22556" y="122458"/>
                        <a:pt x="18749" y="120940"/>
                        <a:pt x="15418" y="118758"/>
                      </a:cubicBezTo>
                      <a:cubicBezTo>
                        <a:pt x="12087" y="116576"/>
                        <a:pt x="9327" y="113826"/>
                        <a:pt x="7043" y="110506"/>
                      </a:cubicBezTo>
                      <a:cubicBezTo>
                        <a:pt x="4854" y="107186"/>
                        <a:pt x="3521" y="103202"/>
                        <a:pt x="3236" y="98554"/>
                      </a:cubicBezTo>
                      <a:lnTo>
                        <a:pt x="13990" y="98554"/>
                      </a:lnTo>
                      <a:cubicBezTo>
                        <a:pt x="14561" y="101874"/>
                        <a:pt x="15703" y="104625"/>
                        <a:pt x="17322" y="106806"/>
                      </a:cubicBezTo>
                      <a:cubicBezTo>
                        <a:pt x="18940" y="108988"/>
                        <a:pt x="20938" y="110790"/>
                        <a:pt x="23317" y="112118"/>
                      </a:cubicBezTo>
                      <a:cubicBezTo>
                        <a:pt x="25601" y="113446"/>
                        <a:pt x="28266" y="114490"/>
                        <a:pt x="31026" y="115059"/>
                      </a:cubicBezTo>
                      <a:cubicBezTo>
                        <a:pt x="33881" y="115723"/>
                        <a:pt x="36737" y="116007"/>
                        <a:pt x="39687" y="116007"/>
                      </a:cubicBezTo>
                      <a:cubicBezTo>
                        <a:pt x="49680" y="116007"/>
                        <a:pt x="56913" y="113162"/>
                        <a:pt x="61291" y="107470"/>
                      </a:cubicBezTo>
                      <a:cubicBezTo>
                        <a:pt x="65764" y="101779"/>
                        <a:pt x="67953" y="93622"/>
                        <a:pt x="67953" y="82998"/>
                      </a:cubicBezTo>
                      <a:lnTo>
                        <a:pt x="67953" y="71141"/>
                      </a:lnTo>
                      <a:lnTo>
                        <a:pt x="67573" y="71141"/>
                      </a:lnTo>
                      <a:cubicBezTo>
                        <a:pt x="65098" y="76548"/>
                        <a:pt x="61387" y="80911"/>
                        <a:pt x="56628" y="84231"/>
                      </a:cubicBezTo>
                      <a:cubicBezTo>
                        <a:pt x="51774" y="87551"/>
                        <a:pt x="46159" y="89163"/>
                        <a:pt x="39687" y="89163"/>
                      </a:cubicBezTo>
                      <a:cubicBezTo>
                        <a:pt x="32644" y="89163"/>
                        <a:pt x="26649" y="88025"/>
                        <a:pt x="21604" y="85654"/>
                      </a:cubicBezTo>
                      <a:cubicBezTo>
                        <a:pt x="16560" y="83377"/>
                        <a:pt x="12468" y="80152"/>
                        <a:pt x="9232" y="76074"/>
                      </a:cubicBezTo>
                      <a:cubicBezTo>
                        <a:pt x="5996" y="71995"/>
                        <a:pt x="3617" y="67252"/>
                        <a:pt x="2189" y="61750"/>
                      </a:cubicBezTo>
                      <a:cubicBezTo>
                        <a:pt x="666" y="56249"/>
                        <a:pt x="0" y="50368"/>
                        <a:pt x="0" y="44202"/>
                      </a:cubicBezTo>
                      <a:cubicBezTo>
                        <a:pt x="0" y="38037"/>
                        <a:pt x="857" y="32535"/>
                        <a:pt x="2665" y="27128"/>
                      </a:cubicBezTo>
                      <a:cubicBezTo>
                        <a:pt x="4378" y="21722"/>
                        <a:pt x="6948" y="17074"/>
                        <a:pt x="10374" y="12995"/>
                      </a:cubicBezTo>
                      <a:cubicBezTo>
                        <a:pt x="13705" y="9011"/>
                        <a:pt x="17893" y="5786"/>
                        <a:pt x="22841" y="3510"/>
                      </a:cubicBezTo>
                      <a:cubicBezTo>
                        <a:pt x="27791" y="1233"/>
                        <a:pt x="33406" y="0"/>
                        <a:pt x="39782" y="0"/>
                      </a:cubicBezTo>
                      <a:cubicBezTo>
                        <a:pt x="43113" y="0"/>
                        <a:pt x="46159" y="474"/>
                        <a:pt x="49109" y="1328"/>
                      </a:cubicBezTo>
                      <a:cubicBezTo>
                        <a:pt x="51965" y="2276"/>
                        <a:pt x="54629" y="3510"/>
                        <a:pt x="57009" y="5122"/>
                      </a:cubicBezTo>
                      <a:cubicBezTo>
                        <a:pt x="59388" y="6735"/>
                        <a:pt x="61482" y="8632"/>
                        <a:pt x="63385" y="10813"/>
                      </a:cubicBezTo>
                      <a:cubicBezTo>
                        <a:pt x="65289" y="12995"/>
                        <a:pt x="66716" y="15272"/>
                        <a:pt x="67763" y="17643"/>
                      </a:cubicBezTo>
                      <a:lnTo>
                        <a:pt x="68144" y="17643"/>
                      </a:lnTo>
                      <a:lnTo>
                        <a:pt x="68144" y="2561"/>
                      </a:lnTo>
                      <a:lnTo>
                        <a:pt x="78898" y="2561"/>
                      </a:lnTo>
                      <a:lnTo>
                        <a:pt x="78898" y="82998"/>
                      </a:lnTo>
                      <a:cubicBezTo>
                        <a:pt x="78898" y="89448"/>
                        <a:pt x="78232" y="95234"/>
                        <a:pt x="76804" y="100451"/>
                      </a:cubicBezTo>
                      <a:close/>
                      <a:moveTo>
                        <a:pt x="52060" y="77117"/>
                      </a:moveTo>
                      <a:cubicBezTo>
                        <a:pt x="55581" y="75125"/>
                        <a:pt x="58531" y="72564"/>
                        <a:pt x="60911" y="69339"/>
                      </a:cubicBezTo>
                      <a:cubicBezTo>
                        <a:pt x="63290" y="66114"/>
                        <a:pt x="65098" y="62414"/>
                        <a:pt x="66240" y="58241"/>
                      </a:cubicBezTo>
                      <a:cubicBezTo>
                        <a:pt x="67477" y="54067"/>
                        <a:pt x="68048" y="49704"/>
                        <a:pt x="68048" y="45341"/>
                      </a:cubicBezTo>
                      <a:cubicBezTo>
                        <a:pt x="68048" y="40977"/>
                        <a:pt x="67573" y="36709"/>
                        <a:pt x="66526" y="32440"/>
                      </a:cubicBezTo>
                      <a:cubicBezTo>
                        <a:pt x="65479" y="28172"/>
                        <a:pt x="63861" y="24188"/>
                        <a:pt x="61577" y="20678"/>
                      </a:cubicBezTo>
                      <a:cubicBezTo>
                        <a:pt x="59293" y="17169"/>
                        <a:pt x="56342" y="14323"/>
                        <a:pt x="52821" y="12141"/>
                      </a:cubicBezTo>
                      <a:cubicBezTo>
                        <a:pt x="49204" y="9960"/>
                        <a:pt x="44922" y="8916"/>
                        <a:pt x="39782" y="8916"/>
                      </a:cubicBezTo>
                      <a:cubicBezTo>
                        <a:pt x="34643" y="8916"/>
                        <a:pt x="30265" y="9960"/>
                        <a:pt x="26649" y="12047"/>
                      </a:cubicBezTo>
                      <a:cubicBezTo>
                        <a:pt x="23032" y="14133"/>
                        <a:pt x="19986" y="16884"/>
                        <a:pt x="17607" y="20299"/>
                      </a:cubicBezTo>
                      <a:cubicBezTo>
                        <a:pt x="15228" y="23714"/>
                        <a:pt x="13515" y="27603"/>
                        <a:pt x="12373" y="31966"/>
                      </a:cubicBezTo>
                      <a:cubicBezTo>
                        <a:pt x="11326" y="36329"/>
                        <a:pt x="10755" y="40788"/>
                        <a:pt x="10755" y="45341"/>
                      </a:cubicBezTo>
                      <a:cubicBezTo>
                        <a:pt x="10755" y="49894"/>
                        <a:pt x="11326" y="54067"/>
                        <a:pt x="12468" y="58241"/>
                      </a:cubicBezTo>
                      <a:cubicBezTo>
                        <a:pt x="13610" y="62414"/>
                        <a:pt x="15323" y="66114"/>
                        <a:pt x="17702" y="69339"/>
                      </a:cubicBezTo>
                      <a:cubicBezTo>
                        <a:pt x="20082" y="72564"/>
                        <a:pt x="23127" y="75125"/>
                        <a:pt x="26744" y="77117"/>
                      </a:cubicBezTo>
                      <a:cubicBezTo>
                        <a:pt x="30360" y="79109"/>
                        <a:pt x="34738" y="80057"/>
                        <a:pt x="39687" y="80057"/>
                      </a:cubicBezTo>
                      <a:cubicBezTo>
                        <a:pt x="44351" y="80057"/>
                        <a:pt x="48443" y="79109"/>
                        <a:pt x="51965" y="77117"/>
                      </a:cubicBezTo>
                      <a:close/>
                    </a:path>
                  </a:pathLst>
                </a:custGeom>
                <a:solidFill>
                  <a:srgbClr val="717070"/>
                </a:solidFill>
                <a:ln w="9502" cap="flat">
                  <a:noFill/>
                  <a:prstDash val="solid"/>
                  <a:miter/>
                </a:ln>
              </p:spPr>
              <p:txBody>
                <a:bodyPr rtlCol="0" anchor="ctr"/>
                <a:lstStyle/>
                <a:p>
                  <a:endParaRPr lang="es-ES_tradnl"/>
                </a:p>
              </p:txBody>
            </p:sp>
            <p:sp>
              <p:nvSpPr>
                <p:cNvPr id="81" name="Forma libre 80">
                  <a:extLst>
                    <a:ext uri="{FF2B5EF4-FFF2-40B4-BE49-F238E27FC236}">
                      <a16:creationId xmlns:a16="http://schemas.microsoft.com/office/drawing/2014/main" id="{16C6EFF7-29FE-9106-C6B9-39E8C0E41462}"/>
                    </a:ext>
                  </a:extLst>
                </p:cNvPr>
                <p:cNvSpPr/>
                <p:nvPr/>
              </p:nvSpPr>
              <p:spPr>
                <a:xfrm>
                  <a:off x="6710918" y="5798010"/>
                  <a:ext cx="14275" cy="18022"/>
                </a:xfrm>
                <a:custGeom>
                  <a:avLst/>
                  <a:gdLst>
                    <a:gd name="connsiteX0" fmla="*/ 0 w 14275"/>
                    <a:gd name="connsiteY0" fmla="*/ 0 h 18022"/>
                    <a:gd name="connsiteX1" fmla="*/ 14276 w 14275"/>
                    <a:gd name="connsiteY1" fmla="*/ 0 h 18022"/>
                    <a:gd name="connsiteX2" fmla="*/ 14276 w 14275"/>
                    <a:gd name="connsiteY2" fmla="*/ 18022 h 18022"/>
                    <a:gd name="connsiteX3" fmla="*/ 0 w 14275"/>
                    <a:gd name="connsiteY3" fmla="*/ 18022 h 18022"/>
                    <a:gd name="connsiteX4" fmla="*/ 0 w 14275"/>
                    <a:gd name="connsiteY4" fmla="*/ 0 h 18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5" h="18022">
                      <a:moveTo>
                        <a:pt x="0" y="0"/>
                      </a:moveTo>
                      <a:lnTo>
                        <a:pt x="14276" y="0"/>
                      </a:lnTo>
                      <a:lnTo>
                        <a:pt x="14276" y="18022"/>
                      </a:lnTo>
                      <a:lnTo>
                        <a:pt x="0" y="18022"/>
                      </a:lnTo>
                      <a:lnTo>
                        <a:pt x="0" y="0"/>
                      </a:lnTo>
                      <a:close/>
                    </a:path>
                  </a:pathLst>
                </a:custGeom>
                <a:solidFill>
                  <a:srgbClr val="717070"/>
                </a:solidFill>
                <a:ln w="9502" cap="flat">
                  <a:noFill/>
                  <a:prstDash val="solid"/>
                  <a:miter/>
                </a:ln>
              </p:spPr>
              <p:txBody>
                <a:bodyPr rtlCol="0" anchor="ctr"/>
                <a:lstStyle/>
                <a:p>
                  <a:endParaRPr lang="es-ES_tradnl"/>
                </a:p>
              </p:txBody>
            </p:sp>
            <p:sp>
              <p:nvSpPr>
                <p:cNvPr id="82" name="Forma libre 81">
                  <a:extLst>
                    <a:ext uri="{FF2B5EF4-FFF2-40B4-BE49-F238E27FC236}">
                      <a16:creationId xmlns:a16="http://schemas.microsoft.com/office/drawing/2014/main" id="{BF76165E-354A-4DEF-3918-2A843A30FE5D}"/>
                    </a:ext>
                  </a:extLst>
                </p:cNvPr>
                <p:cNvSpPr/>
                <p:nvPr/>
              </p:nvSpPr>
              <p:spPr>
                <a:xfrm>
                  <a:off x="6756221" y="5725921"/>
                  <a:ext cx="121440" cy="90206"/>
                </a:xfrm>
                <a:custGeom>
                  <a:avLst/>
                  <a:gdLst>
                    <a:gd name="connsiteX0" fmla="*/ 9898 w 121440"/>
                    <a:gd name="connsiteY0" fmla="*/ 2466 h 90206"/>
                    <a:gd name="connsiteX1" fmla="*/ 9898 w 121440"/>
                    <a:gd name="connsiteY1" fmla="*/ 17264 h 90206"/>
                    <a:gd name="connsiteX2" fmla="*/ 10374 w 121440"/>
                    <a:gd name="connsiteY2" fmla="*/ 17264 h 90206"/>
                    <a:gd name="connsiteX3" fmla="*/ 21509 w 121440"/>
                    <a:gd name="connsiteY3" fmla="*/ 4553 h 90206"/>
                    <a:gd name="connsiteX4" fmla="*/ 39116 w 121440"/>
                    <a:gd name="connsiteY4" fmla="*/ 0 h 90206"/>
                    <a:gd name="connsiteX5" fmla="*/ 54915 w 121440"/>
                    <a:gd name="connsiteY5" fmla="*/ 4268 h 90206"/>
                    <a:gd name="connsiteX6" fmla="*/ 64337 w 121440"/>
                    <a:gd name="connsiteY6" fmla="*/ 17169 h 90206"/>
                    <a:gd name="connsiteX7" fmla="*/ 75948 w 121440"/>
                    <a:gd name="connsiteY7" fmla="*/ 4268 h 90206"/>
                    <a:gd name="connsiteX8" fmla="*/ 92318 w 121440"/>
                    <a:gd name="connsiteY8" fmla="*/ 0 h 90206"/>
                    <a:gd name="connsiteX9" fmla="*/ 121441 w 121440"/>
                    <a:gd name="connsiteY9" fmla="*/ 30733 h 90206"/>
                    <a:gd name="connsiteX10" fmla="*/ 121441 w 121440"/>
                    <a:gd name="connsiteY10" fmla="*/ 90207 h 90206"/>
                    <a:gd name="connsiteX11" fmla="*/ 110686 w 121440"/>
                    <a:gd name="connsiteY11" fmla="*/ 90207 h 90206"/>
                    <a:gd name="connsiteX12" fmla="*/ 110686 w 121440"/>
                    <a:gd name="connsiteY12" fmla="*/ 31302 h 90206"/>
                    <a:gd name="connsiteX13" fmla="*/ 106118 w 121440"/>
                    <a:gd name="connsiteY13" fmla="*/ 14703 h 90206"/>
                    <a:gd name="connsiteX14" fmla="*/ 89938 w 121440"/>
                    <a:gd name="connsiteY14" fmla="*/ 9011 h 90206"/>
                    <a:gd name="connsiteX15" fmla="*/ 78327 w 121440"/>
                    <a:gd name="connsiteY15" fmla="*/ 11667 h 90206"/>
                    <a:gd name="connsiteX16" fmla="*/ 70999 w 121440"/>
                    <a:gd name="connsiteY16" fmla="*/ 18686 h 90206"/>
                    <a:gd name="connsiteX17" fmla="*/ 67192 w 121440"/>
                    <a:gd name="connsiteY17" fmla="*/ 28836 h 90206"/>
                    <a:gd name="connsiteX18" fmla="*/ 66050 w 121440"/>
                    <a:gd name="connsiteY18" fmla="*/ 40598 h 90206"/>
                    <a:gd name="connsiteX19" fmla="*/ 66050 w 121440"/>
                    <a:gd name="connsiteY19" fmla="*/ 90207 h 90206"/>
                    <a:gd name="connsiteX20" fmla="*/ 55295 w 121440"/>
                    <a:gd name="connsiteY20" fmla="*/ 90207 h 90206"/>
                    <a:gd name="connsiteX21" fmla="*/ 55295 w 121440"/>
                    <a:gd name="connsiteY21" fmla="*/ 30733 h 90206"/>
                    <a:gd name="connsiteX22" fmla="*/ 54344 w 121440"/>
                    <a:gd name="connsiteY22" fmla="*/ 22291 h 90206"/>
                    <a:gd name="connsiteX23" fmla="*/ 51298 w 121440"/>
                    <a:gd name="connsiteY23" fmla="*/ 15366 h 90206"/>
                    <a:gd name="connsiteX24" fmla="*/ 45588 w 121440"/>
                    <a:gd name="connsiteY24" fmla="*/ 10719 h 90206"/>
                    <a:gd name="connsiteX25" fmla="*/ 36927 w 121440"/>
                    <a:gd name="connsiteY25" fmla="*/ 9011 h 90206"/>
                    <a:gd name="connsiteX26" fmla="*/ 25126 w 121440"/>
                    <a:gd name="connsiteY26" fmla="*/ 11477 h 90206"/>
                    <a:gd name="connsiteX27" fmla="*/ 16941 w 121440"/>
                    <a:gd name="connsiteY27" fmla="*/ 18307 h 90206"/>
                    <a:gd name="connsiteX28" fmla="*/ 12277 w 121440"/>
                    <a:gd name="connsiteY28" fmla="*/ 28456 h 90206"/>
                    <a:gd name="connsiteX29" fmla="*/ 10755 w 121440"/>
                    <a:gd name="connsiteY29" fmla="*/ 41262 h 90206"/>
                    <a:gd name="connsiteX30" fmla="*/ 10755 w 121440"/>
                    <a:gd name="connsiteY30" fmla="*/ 90207 h 90206"/>
                    <a:gd name="connsiteX31" fmla="*/ 0 w 121440"/>
                    <a:gd name="connsiteY31" fmla="*/ 90207 h 90206"/>
                    <a:gd name="connsiteX32" fmla="*/ 0 w 121440"/>
                    <a:gd name="connsiteY32" fmla="*/ 2561 h 90206"/>
                    <a:gd name="connsiteX33" fmla="*/ 9898 w 121440"/>
                    <a:gd name="connsiteY33" fmla="*/ 2561 h 9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440" h="90206">
                      <a:moveTo>
                        <a:pt x="9898" y="2466"/>
                      </a:moveTo>
                      <a:lnTo>
                        <a:pt x="9898" y="17264"/>
                      </a:lnTo>
                      <a:lnTo>
                        <a:pt x="10374" y="17264"/>
                      </a:lnTo>
                      <a:cubicBezTo>
                        <a:pt x="13229" y="11857"/>
                        <a:pt x="16941" y="7588"/>
                        <a:pt x="21509" y="4553"/>
                      </a:cubicBezTo>
                      <a:cubicBezTo>
                        <a:pt x="26077" y="1518"/>
                        <a:pt x="31978" y="0"/>
                        <a:pt x="39116" y="0"/>
                      </a:cubicBezTo>
                      <a:cubicBezTo>
                        <a:pt x="44922" y="0"/>
                        <a:pt x="50156" y="1423"/>
                        <a:pt x="54915" y="4268"/>
                      </a:cubicBezTo>
                      <a:cubicBezTo>
                        <a:pt x="59673" y="7114"/>
                        <a:pt x="62814" y="11383"/>
                        <a:pt x="64337" y="17169"/>
                      </a:cubicBezTo>
                      <a:cubicBezTo>
                        <a:pt x="66906" y="11383"/>
                        <a:pt x="70809" y="7114"/>
                        <a:pt x="75948" y="4268"/>
                      </a:cubicBezTo>
                      <a:cubicBezTo>
                        <a:pt x="81087" y="1423"/>
                        <a:pt x="86512" y="0"/>
                        <a:pt x="92318" y="0"/>
                      </a:cubicBezTo>
                      <a:cubicBezTo>
                        <a:pt x="111733" y="0"/>
                        <a:pt x="121441" y="10244"/>
                        <a:pt x="121441" y="30733"/>
                      </a:cubicBezTo>
                      <a:lnTo>
                        <a:pt x="121441" y="90207"/>
                      </a:lnTo>
                      <a:lnTo>
                        <a:pt x="110686" y="90207"/>
                      </a:lnTo>
                      <a:lnTo>
                        <a:pt x="110686" y="31302"/>
                      </a:lnTo>
                      <a:cubicBezTo>
                        <a:pt x="110686" y="24093"/>
                        <a:pt x="109163" y="18497"/>
                        <a:pt x="106118" y="14703"/>
                      </a:cubicBezTo>
                      <a:cubicBezTo>
                        <a:pt x="103072" y="10908"/>
                        <a:pt x="97647" y="9011"/>
                        <a:pt x="89938" y="9011"/>
                      </a:cubicBezTo>
                      <a:cubicBezTo>
                        <a:pt x="85275" y="9011"/>
                        <a:pt x="81373" y="9865"/>
                        <a:pt x="78327" y="11667"/>
                      </a:cubicBezTo>
                      <a:cubicBezTo>
                        <a:pt x="75282" y="13469"/>
                        <a:pt x="72807" y="15746"/>
                        <a:pt x="70999" y="18686"/>
                      </a:cubicBezTo>
                      <a:cubicBezTo>
                        <a:pt x="69190" y="21627"/>
                        <a:pt x="67858" y="25042"/>
                        <a:pt x="67192" y="28836"/>
                      </a:cubicBezTo>
                      <a:cubicBezTo>
                        <a:pt x="66431" y="32630"/>
                        <a:pt x="66050" y="36519"/>
                        <a:pt x="66050" y="40598"/>
                      </a:cubicBezTo>
                      <a:lnTo>
                        <a:pt x="66050" y="90207"/>
                      </a:lnTo>
                      <a:lnTo>
                        <a:pt x="55295" y="90207"/>
                      </a:lnTo>
                      <a:lnTo>
                        <a:pt x="55295" y="30733"/>
                      </a:lnTo>
                      <a:cubicBezTo>
                        <a:pt x="55295" y="27793"/>
                        <a:pt x="55010" y="24947"/>
                        <a:pt x="54344" y="22291"/>
                      </a:cubicBezTo>
                      <a:cubicBezTo>
                        <a:pt x="53678" y="19635"/>
                        <a:pt x="52726" y="17358"/>
                        <a:pt x="51298" y="15366"/>
                      </a:cubicBezTo>
                      <a:cubicBezTo>
                        <a:pt x="49870" y="13375"/>
                        <a:pt x="47967" y="11857"/>
                        <a:pt x="45588" y="10719"/>
                      </a:cubicBezTo>
                      <a:cubicBezTo>
                        <a:pt x="43209" y="9580"/>
                        <a:pt x="40353" y="9011"/>
                        <a:pt x="36927" y="9011"/>
                      </a:cubicBezTo>
                      <a:cubicBezTo>
                        <a:pt x="32359" y="9011"/>
                        <a:pt x="28457" y="9865"/>
                        <a:pt x="25126" y="11477"/>
                      </a:cubicBezTo>
                      <a:cubicBezTo>
                        <a:pt x="21795" y="13090"/>
                        <a:pt x="19035" y="15366"/>
                        <a:pt x="16941" y="18307"/>
                      </a:cubicBezTo>
                      <a:cubicBezTo>
                        <a:pt x="14847" y="21153"/>
                        <a:pt x="13324" y="24567"/>
                        <a:pt x="12277" y="28456"/>
                      </a:cubicBezTo>
                      <a:cubicBezTo>
                        <a:pt x="11230" y="32346"/>
                        <a:pt x="10755" y="36614"/>
                        <a:pt x="10755" y="41262"/>
                      </a:cubicBezTo>
                      <a:lnTo>
                        <a:pt x="10755" y="90207"/>
                      </a:lnTo>
                      <a:lnTo>
                        <a:pt x="0" y="90207"/>
                      </a:lnTo>
                      <a:lnTo>
                        <a:pt x="0" y="2561"/>
                      </a:lnTo>
                      <a:lnTo>
                        <a:pt x="9898" y="2561"/>
                      </a:lnTo>
                      <a:close/>
                    </a:path>
                  </a:pathLst>
                </a:custGeom>
                <a:solidFill>
                  <a:srgbClr val="717070"/>
                </a:solidFill>
                <a:ln w="9502" cap="flat">
                  <a:noFill/>
                  <a:prstDash val="solid"/>
                  <a:miter/>
                </a:ln>
              </p:spPr>
              <p:txBody>
                <a:bodyPr rtlCol="0" anchor="ctr"/>
                <a:lstStyle/>
                <a:p>
                  <a:endParaRPr lang="es-ES_tradnl"/>
                </a:p>
              </p:txBody>
            </p:sp>
            <p:sp>
              <p:nvSpPr>
                <p:cNvPr id="83" name="Forma libre 82">
                  <a:extLst>
                    <a:ext uri="{FF2B5EF4-FFF2-40B4-BE49-F238E27FC236}">
                      <a16:creationId xmlns:a16="http://schemas.microsoft.com/office/drawing/2014/main" id="{1C4D2D43-DA39-B71C-367A-74792675A105}"/>
                    </a:ext>
                  </a:extLst>
                </p:cNvPr>
                <p:cNvSpPr/>
                <p:nvPr/>
              </p:nvSpPr>
              <p:spPr>
                <a:xfrm>
                  <a:off x="6892317" y="5728387"/>
                  <a:ext cx="81658" cy="87645"/>
                </a:xfrm>
                <a:custGeom>
                  <a:avLst/>
                  <a:gdLst>
                    <a:gd name="connsiteX0" fmla="*/ 2665 w 81658"/>
                    <a:gd name="connsiteY0" fmla="*/ 0 h 87645"/>
                    <a:gd name="connsiteX1" fmla="*/ 16084 w 81658"/>
                    <a:gd name="connsiteY1" fmla="*/ 0 h 87645"/>
                    <a:gd name="connsiteX2" fmla="*/ 41115 w 81658"/>
                    <a:gd name="connsiteY2" fmla="*/ 33294 h 87645"/>
                    <a:gd name="connsiteX3" fmla="*/ 65669 w 81658"/>
                    <a:gd name="connsiteY3" fmla="*/ 0 h 87645"/>
                    <a:gd name="connsiteX4" fmla="*/ 79089 w 81658"/>
                    <a:gd name="connsiteY4" fmla="*/ 0 h 87645"/>
                    <a:gd name="connsiteX5" fmla="*/ 47396 w 81658"/>
                    <a:gd name="connsiteY5" fmla="*/ 41926 h 87645"/>
                    <a:gd name="connsiteX6" fmla="*/ 81658 w 81658"/>
                    <a:gd name="connsiteY6" fmla="*/ 87646 h 87645"/>
                    <a:gd name="connsiteX7" fmla="*/ 68049 w 81658"/>
                    <a:gd name="connsiteY7" fmla="*/ 87646 h 87645"/>
                    <a:gd name="connsiteX8" fmla="*/ 40448 w 81658"/>
                    <a:gd name="connsiteY8" fmla="*/ 50842 h 87645"/>
                    <a:gd name="connsiteX9" fmla="*/ 13324 w 81658"/>
                    <a:gd name="connsiteY9" fmla="*/ 87646 h 87645"/>
                    <a:gd name="connsiteX10" fmla="*/ 0 w 81658"/>
                    <a:gd name="connsiteY10" fmla="*/ 87646 h 87645"/>
                    <a:gd name="connsiteX11" fmla="*/ 34072 w 81658"/>
                    <a:gd name="connsiteY11" fmla="*/ 42115 h 87645"/>
                    <a:gd name="connsiteX12" fmla="*/ 2570 w 81658"/>
                    <a:gd name="connsiteY12" fmla="*/ 0 h 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658" h="87645">
                      <a:moveTo>
                        <a:pt x="2665" y="0"/>
                      </a:moveTo>
                      <a:lnTo>
                        <a:pt x="16084" y="0"/>
                      </a:lnTo>
                      <a:lnTo>
                        <a:pt x="41115" y="33294"/>
                      </a:lnTo>
                      <a:lnTo>
                        <a:pt x="65669" y="0"/>
                      </a:lnTo>
                      <a:lnTo>
                        <a:pt x="79089" y="0"/>
                      </a:lnTo>
                      <a:lnTo>
                        <a:pt x="47396" y="41926"/>
                      </a:lnTo>
                      <a:lnTo>
                        <a:pt x="81658" y="87646"/>
                      </a:lnTo>
                      <a:lnTo>
                        <a:pt x="68049" y="87646"/>
                      </a:lnTo>
                      <a:lnTo>
                        <a:pt x="40448" y="50842"/>
                      </a:lnTo>
                      <a:lnTo>
                        <a:pt x="13324" y="87646"/>
                      </a:lnTo>
                      <a:lnTo>
                        <a:pt x="0" y="87646"/>
                      </a:lnTo>
                      <a:lnTo>
                        <a:pt x="34072" y="42115"/>
                      </a:lnTo>
                      <a:lnTo>
                        <a:pt x="2570" y="0"/>
                      </a:lnTo>
                      <a:close/>
                    </a:path>
                  </a:pathLst>
                </a:custGeom>
                <a:solidFill>
                  <a:srgbClr val="717070"/>
                </a:solidFill>
                <a:ln w="9502" cap="flat">
                  <a:noFill/>
                  <a:prstDash val="solid"/>
                  <a:miter/>
                </a:ln>
              </p:spPr>
              <p:txBody>
                <a:bodyPr rtlCol="0" anchor="ctr"/>
                <a:lstStyle/>
                <a:p>
                  <a:endParaRPr lang="es-ES_tradnl"/>
                </a:p>
              </p:txBody>
            </p:sp>
          </p:grpSp>
          <p:grpSp>
            <p:nvGrpSpPr>
              <p:cNvPr id="84" name="Gráfico 5">
                <a:extLst>
                  <a:ext uri="{FF2B5EF4-FFF2-40B4-BE49-F238E27FC236}">
                    <a16:creationId xmlns:a16="http://schemas.microsoft.com/office/drawing/2014/main" id="{FD0C3045-4788-8F1B-924D-72764196D990}"/>
                  </a:ext>
                </a:extLst>
              </p:cNvPr>
              <p:cNvGrpSpPr/>
              <p:nvPr/>
            </p:nvGrpSpPr>
            <p:grpSpPr>
              <a:xfrm>
                <a:off x="4934233" y="5671284"/>
                <a:ext cx="989225" cy="202989"/>
                <a:chOff x="4934233" y="5671284"/>
                <a:chExt cx="989225" cy="202989"/>
              </a:xfrm>
              <a:solidFill>
                <a:srgbClr val="717070"/>
              </a:solidFill>
            </p:grpSpPr>
            <p:sp>
              <p:nvSpPr>
                <p:cNvPr id="85" name="Forma libre 84">
                  <a:extLst>
                    <a:ext uri="{FF2B5EF4-FFF2-40B4-BE49-F238E27FC236}">
                      <a16:creationId xmlns:a16="http://schemas.microsoft.com/office/drawing/2014/main" id="{1E63634A-3E11-17B5-DDA3-F87DD36D6EA9}"/>
                    </a:ext>
                  </a:extLst>
                </p:cNvPr>
                <p:cNvSpPr/>
                <p:nvPr/>
              </p:nvSpPr>
              <p:spPr>
                <a:xfrm>
                  <a:off x="4934233" y="5672517"/>
                  <a:ext cx="201290" cy="200523"/>
                </a:xfrm>
                <a:custGeom>
                  <a:avLst/>
                  <a:gdLst>
                    <a:gd name="connsiteX0" fmla="*/ 201195 w 201290"/>
                    <a:gd name="connsiteY0" fmla="*/ 100262 h 200523"/>
                    <a:gd name="connsiteX1" fmla="*/ 100598 w 201290"/>
                    <a:gd name="connsiteY1" fmla="*/ 0 h 200523"/>
                    <a:gd name="connsiteX2" fmla="*/ 0 w 201290"/>
                    <a:gd name="connsiteY2" fmla="*/ 100262 h 200523"/>
                    <a:gd name="connsiteX3" fmla="*/ 100598 w 201290"/>
                    <a:gd name="connsiteY3" fmla="*/ 200523 h 200523"/>
                    <a:gd name="connsiteX4" fmla="*/ 102406 w 201290"/>
                    <a:gd name="connsiteY4" fmla="*/ 200523 h 200523"/>
                    <a:gd name="connsiteX5" fmla="*/ 102406 w 201290"/>
                    <a:gd name="connsiteY5" fmla="*/ 122458 h 200523"/>
                    <a:gd name="connsiteX6" fmla="*/ 80802 w 201290"/>
                    <a:gd name="connsiteY6" fmla="*/ 122458 h 200523"/>
                    <a:gd name="connsiteX7" fmla="*/ 80802 w 201290"/>
                    <a:gd name="connsiteY7" fmla="*/ 97321 h 200523"/>
                    <a:gd name="connsiteX8" fmla="*/ 102406 w 201290"/>
                    <a:gd name="connsiteY8" fmla="*/ 97321 h 200523"/>
                    <a:gd name="connsiteX9" fmla="*/ 102406 w 201290"/>
                    <a:gd name="connsiteY9" fmla="*/ 78824 h 200523"/>
                    <a:gd name="connsiteX10" fmla="*/ 134765 w 201290"/>
                    <a:gd name="connsiteY10" fmla="*/ 45720 h 200523"/>
                    <a:gd name="connsiteX11" fmla="*/ 154180 w 201290"/>
                    <a:gd name="connsiteY11" fmla="*/ 46669 h 200523"/>
                    <a:gd name="connsiteX12" fmla="*/ 154180 w 201290"/>
                    <a:gd name="connsiteY12" fmla="*/ 69054 h 200523"/>
                    <a:gd name="connsiteX13" fmla="*/ 140951 w 201290"/>
                    <a:gd name="connsiteY13" fmla="*/ 69054 h 200523"/>
                    <a:gd name="connsiteX14" fmla="*/ 128483 w 201290"/>
                    <a:gd name="connsiteY14" fmla="*/ 81196 h 200523"/>
                    <a:gd name="connsiteX15" fmla="*/ 128483 w 201290"/>
                    <a:gd name="connsiteY15" fmla="*/ 97226 h 200523"/>
                    <a:gd name="connsiteX16" fmla="*/ 153419 w 201290"/>
                    <a:gd name="connsiteY16" fmla="*/ 97226 h 200523"/>
                    <a:gd name="connsiteX17" fmla="*/ 150183 w 201290"/>
                    <a:gd name="connsiteY17" fmla="*/ 122363 h 200523"/>
                    <a:gd name="connsiteX18" fmla="*/ 128483 w 201290"/>
                    <a:gd name="connsiteY18" fmla="*/ 122363 h 200523"/>
                    <a:gd name="connsiteX19" fmla="*/ 128483 w 201290"/>
                    <a:gd name="connsiteY19" fmla="*/ 196634 h 200523"/>
                    <a:gd name="connsiteX20" fmla="*/ 201290 w 201290"/>
                    <a:gd name="connsiteY20" fmla="*/ 100167 h 200523"/>
                    <a:gd name="connsiteX21" fmla="*/ 201290 w 201290"/>
                    <a:gd name="connsiteY21" fmla="*/ 100167 h 2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290" h="200523">
                      <a:moveTo>
                        <a:pt x="201195" y="100262"/>
                      </a:moveTo>
                      <a:cubicBezTo>
                        <a:pt x="201195" y="44866"/>
                        <a:pt x="156179" y="0"/>
                        <a:pt x="100598" y="0"/>
                      </a:cubicBezTo>
                      <a:cubicBezTo>
                        <a:pt x="45017" y="0"/>
                        <a:pt x="0" y="44866"/>
                        <a:pt x="0" y="100262"/>
                      </a:cubicBezTo>
                      <a:cubicBezTo>
                        <a:pt x="0" y="155657"/>
                        <a:pt x="45017" y="200523"/>
                        <a:pt x="100598" y="200523"/>
                      </a:cubicBezTo>
                      <a:cubicBezTo>
                        <a:pt x="101169" y="200523"/>
                        <a:pt x="101740" y="200523"/>
                        <a:pt x="102406" y="200523"/>
                      </a:cubicBezTo>
                      <a:lnTo>
                        <a:pt x="102406" y="122458"/>
                      </a:lnTo>
                      <a:lnTo>
                        <a:pt x="80802" y="122458"/>
                      </a:lnTo>
                      <a:cubicBezTo>
                        <a:pt x="80802" y="122458"/>
                        <a:pt x="80802" y="97321"/>
                        <a:pt x="80802" y="97321"/>
                      </a:cubicBezTo>
                      <a:lnTo>
                        <a:pt x="102406" y="97321"/>
                      </a:lnTo>
                      <a:lnTo>
                        <a:pt x="102406" y="78824"/>
                      </a:lnTo>
                      <a:cubicBezTo>
                        <a:pt x="102406" y="57387"/>
                        <a:pt x="115540" y="45720"/>
                        <a:pt x="134765" y="45720"/>
                      </a:cubicBezTo>
                      <a:cubicBezTo>
                        <a:pt x="143996" y="45720"/>
                        <a:pt x="151896" y="46384"/>
                        <a:pt x="154180" y="46669"/>
                      </a:cubicBezTo>
                      <a:lnTo>
                        <a:pt x="154180" y="69054"/>
                      </a:lnTo>
                      <a:lnTo>
                        <a:pt x="140951" y="69054"/>
                      </a:lnTo>
                      <a:cubicBezTo>
                        <a:pt x="130577" y="69054"/>
                        <a:pt x="128483" y="73987"/>
                        <a:pt x="128483" y="81196"/>
                      </a:cubicBezTo>
                      <a:lnTo>
                        <a:pt x="128483" y="97226"/>
                      </a:lnTo>
                      <a:lnTo>
                        <a:pt x="153419" y="97226"/>
                      </a:lnTo>
                      <a:cubicBezTo>
                        <a:pt x="153419" y="97226"/>
                        <a:pt x="150183" y="122363"/>
                        <a:pt x="150183" y="122363"/>
                      </a:cubicBezTo>
                      <a:lnTo>
                        <a:pt x="128483" y="122363"/>
                      </a:lnTo>
                      <a:lnTo>
                        <a:pt x="128483" y="196634"/>
                      </a:lnTo>
                      <a:cubicBezTo>
                        <a:pt x="170550" y="184587"/>
                        <a:pt x="201290" y="145982"/>
                        <a:pt x="201290" y="100167"/>
                      </a:cubicBezTo>
                      <a:lnTo>
                        <a:pt x="201290" y="100167"/>
                      </a:lnTo>
                      <a:close/>
                    </a:path>
                  </a:pathLst>
                </a:custGeom>
                <a:solidFill>
                  <a:srgbClr val="717070"/>
                </a:solidFill>
                <a:ln w="9502" cap="flat">
                  <a:noFill/>
                  <a:prstDash val="solid"/>
                  <a:miter/>
                </a:ln>
              </p:spPr>
              <p:txBody>
                <a:bodyPr rtlCol="0" anchor="ctr"/>
                <a:lstStyle/>
                <a:p>
                  <a:endParaRPr lang="es-ES_tradnl"/>
                </a:p>
              </p:txBody>
            </p:sp>
            <p:grpSp>
              <p:nvGrpSpPr>
                <p:cNvPr id="86" name="Gráfico 5">
                  <a:extLst>
                    <a:ext uri="{FF2B5EF4-FFF2-40B4-BE49-F238E27FC236}">
                      <a16:creationId xmlns:a16="http://schemas.microsoft.com/office/drawing/2014/main" id="{796CF9AF-7BAF-B290-4669-2FEBCF303B68}"/>
                    </a:ext>
                  </a:extLst>
                </p:cNvPr>
                <p:cNvGrpSpPr/>
                <p:nvPr/>
              </p:nvGrpSpPr>
              <p:grpSpPr>
                <a:xfrm>
                  <a:off x="5721502" y="5672422"/>
                  <a:ext cx="201956" cy="201281"/>
                  <a:chOff x="5721502" y="5672422"/>
                  <a:chExt cx="201956" cy="201281"/>
                </a:xfrm>
                <a:solidFill>
                  <a:srgbClr val="717070"/>
                </a:solidFill>
              </p:grpSpPr>
              <p:sp>
                <p:nvSpPr>
                  <p:cNvPr id="87" name="Forma libre 86">
                    <a:extLst>
                      <a:ext uri="{FF2B5EF4-FFF2-40B4-BE49-F238E27FC236}">
                        <a16:creationId xmlns:a16="http://schemas.microsoft.com/office/drawing/2014/main" id="{0270D05B-7780-4530-3C60-6A72D0517A5A}"/>
                      </a:ext>
                    </a:extLst>
                  </p:cNvPr>
                  <p:cNvSpPr/>
                  <p:nvPr/>
                </p:nvSpPr>
                <p:spPr>
                  <a:xfrm>
                    <a:off x="5806301" y="5750488"/>
                    <a:ext cx="40829" cy="42305"/>
                  </a:xfrm>
                  <a:custGeom>
                    <a:avLst/>
                    <a:gdLst>
                      <a:gd name="connsiteX0" fmla="*/ 0 w 40829"/>
                      <a:gd name="connsiteY0" fmla="*/ 42305 h 42305"/>
                      <a:gd name="connsiteX1" fmla="*/ 40829 w 40829"/>
                      <a:gd name="connsiteY1" fmla="*/ 21248 h 42305"/>
                      <a:gd name="connsiteX2" fmla="*/ 0 w 40829"/>
                      <a:gd name="connsiteY2" fmla="*/ 0 h 42305"/>
                      <a:gd name="connsiteX3" fmla="*/ 0 w 40829"/>
                      <a:gd name="connsiteY3" fmla="*/ 42305 h 42305"/>
                    </a:gdLst>
                    <a:ahLst/>
                    <a:cxnLst>
                      <a:cxn ang="0">
                        <a:pos x="connsiteX0" y="connsiteY0"/>
                      </a:cxn>
                      <a:cxn ang="0">
                        <a:pos x="connsiteX1" y="connsiteY1"/>
                      </a:cxn>
                      <a:cxn ang="0">
                        <a:pos x="connsiteX2" y="connsiteY2"/>
                      </a:cxn>
                      <a:cxn ang="0">
                        <a:pos x="connsiteX3" y="connsiteY3"/>
                      </a:cxn>
                    </a:cxnLst>
                    <a:rect l="l" t="t" r="r" b="b"/>
                    <a:pathLst>
                      <a:path w="40829" h="42305">
                        <a:moveTo>
                          <a:pt x="0" y="42305"/>
                        </a:moveTo>
                        <a:cubicBezTo>
                          <a:pt x="13610" y="35286"/>
                          <a:pt x="27124" y="28267"/>
                          <a:pt x="40829" y="21248"/>
                        </a:cubicBezTo>
                        <a:cubicBezTo>
                          <a:pt x="27124" y="14133"/>
                          <a:pt x="13610" y="7114"/>
                          <a:pt x="0" y="0"/>
                        </a:cubicBezTo>
                        <a:lnTo>
                          <a:pt x="0" y="42305"/>
                        </a:lnTo>
                        <a:close/>
                      </a:path>
                    </a:pathLst>
                  </a:custGeom>
                  <a:solidFill>
                    <a:srgbClr val="717070"/>
                  </a:solidFill>
                  <a:ln w="9502" cap="flat">
                    <a:noFill/>
                    <a:prstDash val="solid"/>
                    <a:miter/>
                  </a:ln>
                </p:spPr>
                <p:txBody>
                  <a:bodyPr rtlCol="0" anchor="ctr"/>
                  <a:lstStyle/>
                  <a:p>
                    <a:endParaRPr lang="es-ES_tradnl"/>
                  </a:p>
                </p:txBody>
              </p:sp>
              <p:sp>
                <p:nvSpPr>
                  <p:cNvPr id="88" name="Forma libre 87">
                    <a:extLst>
                      <a:ext uri="{FF2B5EF4-FFF2-40B4-BE49-F238E27FC236}">
                        <a16:creationId xmlns:a16="http://schemas.microsoft.com/office/drawing/2014/main" id="{A9CADF1E-F4CA-9A57-CE5C-BAB1F34D06D3}"/>
                      </a:ext>
                    </a:extLst>
                  </p:cNvPr>
                  <p:cNvSpPr/>
                  <p:nvPr/>
                </p:nvSpPr>
                <p:spPr>
                  <a:xfrm>
                    <a:off x="5721502" y="5672422"/>
                    <a:ext cx="201956" cy="201281"/>
                  </a:xfrm>
                  <a:custGeom>
                    <a:avLst/>
                    <a:gdLst>
                      <a:gd name="connsiteX0" fmla="*/ 100978 w 201956"/>
                      <a:gd name="connsiteY0" fmla="*/ 0 h 201281"/>
                      <a:gd name="connsiteX1" fmla="*/ 0 w 201956"/>
                      <a:gd name="connsiteY1" fmla="*/ 100641 h 201281"/>
                      <a:gd name="connsiteX2" fmla="*/ 100978 w 201956"/>
                      <a:gd name="connsiteY2" fmla="*/ 201282 h 201281"/>
                      <a:gd name="connsiteX3" fmla="*/ 201957 w 201956"/>
                      <a:gd name="connsiteY3" fmla="*/ 100641 h 201281"/>
                      <a:gd name="connsiteX4" fmla="*/ 100978 w 201956"/>
                      <a:gd name="connsiteY4" fmla="*/ 0 h 201281"/>
                      <a:gd name="connsiteX5" fmla="*/ 100978 w 201956"/>
                      <a:gd name="connsiteY5" fmla="*/ 0 h 201281"/>
                      <a:gd name="connsiteX6" fmla="*/ 162841 w 201956"/>
                      <a:gd name="connsiteY6" fmla="*/ 130900 h 201281"/>
                      <a:gd name="connsiteX7" fmla="*/ 148945 w 201956"/>
                      <a:gd name="connsiteY7" fmla="*/ 143420 h 201281"/>
                      <a:gd name="connsiteX8" fmla="*/ 100883 w 201956"/>
                      <a:gd name="connsiteY8" fmla="*/ 145223 h 201281"/>
                      <a:gd name="connsiteX9" fmla="*/ 52821 w 201956"/>
                      <a:gd name="connsiteY9" fmla="*/ 143420 h 201281"/>
                      <a:gd name="connsiteX10" fmla="*/ 38926 w 201956"/>
                      <a:gd name="connsiteY10" fmla="*/ 130900 h 201281"/>
                      <a:gd name="connsiteX11" fmla="*/ 36642 w 201956"/>
                      <a:gd name="connsiteY11" fmla="*/ 100641 h 201281"/>
                      <a:gd name="connsiteX12" fmla="*/ 38926 w 201956"/>
                      <a:gd name="connsiteY12" fmla="*/ 70382 h 201281"/>
                      <a:gd name="connsiteX13" fmla="*/ 52821 w 201956"/>
                      <a:gd name="connsiteY13" fmla="*/ 57861 h 201281"/>
                      <a:gd name="connsiteX14" fmla="*/ 100883 w 201956"/>
                      <a:gd name="connsiteY14" fmla="*/ 56059 h 201281"/>
                      <a:gd name="connsiteX15" fmla="*/ 148945 w 201956"/>
                      <a:gd name="connsiteY15" fmla="*/ 57861 h 201281"/>
                      <a:gd name="connsiteX16" fmla="*/ 162841 w 201956"/>
                      <a:gd name="connsiteY16" fmla="*/ 70382 h 201281"/>
                      <a:gd name="connsiteX17" fmla="*/ 165030 w 201956"/>
                      <a:gd name="connsiteY17" fmla="*/ 100641 h 201281"/>
                      <a:gd name="connsiteX18" fmla="*/ 162745 w 201956"/>
                      <a:gd name="connsiteY18" fmla="*/ 130900 h 201281"/>
                      <a:gd name="connsiteX19" fmla="*/ 162745 w 201956"/>
                      <a:gd name="connsiteY19" fmla="*/ 130900 h 20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956" h="201281">
                        <a:moveTo>
                          <a:pt x="100978" y="0"/>
                        </a:moveTo>
                        <a:cubicBezTo>
                          <a:pt x="45207" y="0"/>
                          <a:pt x="0" y="45056"/>
                          <a:pt x="0" y="100641"/>
                        </a:cubicBezTo>
                        <a:cubicBezTo>
                          <a:pt x="0" y="156226"/>
                          <a:pt x="45207" y="201282"/>
                          <a:pt x="100978" y="201282"/>
                        </a:cubicBezTo>
                        <a:cubicBezTo>
                          <a:pt x="156750" y="201282"/>
                          <a:pt x="201957" y="156226"/>
                          <a:pt x="201957" y="100641"/>
                        </a:cubicBezTo>
                        <a:cubicBezTo>
                          <a:pt x="201957" y="45056"/>
                          <a:pt x="156750" y="0"/>
                          <a:pt x="100978" y="0"/>
                        </a:cubicBezTo>
                        <a:lnTo>
                          <a:pt x="100978" y="0"/>
                        </a:lnTo>
                        <a:close/>
                        <a:moveTo>
                          <a:pt x="162841" y="130900"/>
                        </a:moveTo>
                        <a:cubicBezTo>
                          <a:pt x="161223" y="137729"/>
                          <a:pt x="155703" y="142756"/>
                          <a:pt x="148945" y="143420"/>
                        </a:cubicBezTo>
                        <a:cubicBezTo>
                          <a:pt x="133051" y="145223"/>
                          <a:pt x="116967" y="145223"/>
                          <a:pt x="100883" y="145223"/>
                        </a:cubicBezTo>
                        <a:cubicBezTo>
                          <a:pt x="84894" y="145223"/>
                          <a:pt x="68715" y="145223"/>
                          <a:pt x="52821" y="143420"/>
                        </a:cubicBezTo>
                        <a:cubicBezTo>
                          <a:pt x="46064" y="142662"/>
                          <a:pt x="40544" y="137634"/>
                          <a:pt x="38926" y="130900"/>
                        </a:cubicBezTo>
                        <a:cubicBezTo>
                          <a:pt x="36642" y="121224"/>
                          <a:pt x="36642" y="110601"/>
                          <a:pt x="36642" y="100641"/>
                        </a:cubicBezTo>
                        <a:cubicBezTo>
                          <a:pt x="36642" y="90681"/>
                          <a:pt x="36642" y="80057"/>
                          <a:pt x="38926" y="70382"/>
                        </a:cubicBezTo>
                        <a:cubicBezTo>
                          <a:pt x="40448" y="63553"/>
                          <a:pt x="46064" y="58525"/>
                          <a:pt x="52821" y="57861"/>
                        </a:cubicBezTo>
                        <a:cubicBezTo>
                          <a:pt x="68715" y="56059"/>
                          <a:pt x="84799" y="56059"/>
                          <a:pt x="100883" y="56059"/>
                        </a:cubicBezTo>
                        <a:cubicBezTo>
                          <a:pt x="116872" y="56059"/>
                          <a:pt x="133051" y="56059"/>
                          <a:pt x="148945" y="57861"/>
                        </a:cubicBezTo>
                        <a:cubicBezTo>
                          <a:pt x="155703" y="58620"/>
                          <a:pt x="161223" y="63648"/>
                          <a:pt x="162841" y="70382"/>
                        </a:cubicBezTo>
                        <a:cubicBezTo>
                          <a:pt x="165030" y="80057"/>
                          <a:pt x="165030" y="90681"/>
                          <a:pt x="165030" y="100641"/>
                        </a:cubicBezTo>
                        <a:cubicBezTo>
                          <a:pt x="165030" y="110601"/>
                          <a:pt x="165030" y="121224"/>
                          <a:pt x="162745" y="130900"/>
                        </a:cubicBezTo>
                        <a:lnTo>
                          <a:pt x="162745" y="130900"/>
                        </a:lnTo>
                        <a:close/>
                      </a:path>
                    </a:pathLst>
                  </a:custGeom>
                  <a:solidFill>
                    <a:srgbClr val="717070"/>
                  </a:solidFill>
                  <a:ln w="9502" cap="flat">
                    <a:noFill/>
                    <a:prstDash val="solid"/>
                    <a:miter/>
                  </a:ln>
                </p:spPr>
                <p:txBody>
                  <a:bodyPr rtlCol="0" anchor="ctr"/>
                  <a:lstStyle/>
                  <a:p>
                    <a:endParaRPr lang="es-ES_tradnl"/>
                  </a:p>
                </p:txBody>
              </p:sp>
            </p:grpSp>
            <p:sp>
              <p:nvSpPr>
                <p:cNvPr id="89" name="Forma libre 88">
                  <a:extLst>
                    <a:ext uri="{FF2B5EF4-FFF2-40B4-BE49-F238E27FC236}">
                      <a16:creationId xmlns:a16="http://schemas.microsoft.com/office/drawing/2014/main" id="{748237F9-A5C4-AF73-01C4-B1EA4279F630}"/>
                    </a:ext>
                  </a:extLst>
                </p:cNvPr>
                <p:cNvSpPr/>
                <p:nvPr/>
              </p:nvSpPr>
              <p:spPr>
                <a:xfrm>
                  <a:off x="5458540" y="5672422"/>
                  <a:ext cx="201956" cy="201281"/>
                </a:xfrm>
                <a:custGeom>
                  <a:avLst/>
                  <a:gdLst>
                    <a:gd name="connsiteX0" fmla="*/ 100978 w 201956"/>
                    <a:gd name="connsiteY0" fmla="*/ 0 h 201281"/>
                    <a:gd name="connsiteX1" fmla="*/ 0 w 201956"/>
                    <a:gd name="connsiteY1" fmla="*/ 100641 h 201281"/>
                    <a:gd name="connsiteX2" fmla="*/ 100978 w 201956"/>
                    <a:gd name="connsiteY2" fmla="*/ 201282 h 201281"/>
                    <a:gd name="connsiteX3" fmla="*/ 201957 w 201956"/>
                    <a:gd name="connsiteY3" fmla="*/ 100641 h 201281"/>
                    <a:gd name="connsiteX4" fmla="*/ 100978 w 201956"/>
                    <a:gd name="connsiteY4" fmla="*/ 0 h 201281"/>
                    <a:gd name="connsiteX5" fmla="*/ 160081 w 201956"/>
                    <a:gd name="connsiteY5" fmla="*/ 127011 h 201281"/>
                    <a:gd name="connsiteX6" fmla="*/ 128198 w 201956"/>
                    <a:gd name="connsiteY6" fmla="*/ 158787 h 201281"/>
                    <a:gd name="connsiteX7" fmla="*/ 75662 w 201956"/>
                    <a:gd name="connsiteY7" fmla="*/ 158787 h 201281"/>
                    <a:gd name="connsiteX8" fmla="*/ 43780 w 201956"/>
                    <a:gd name="connsiteY8" fmla="*/ 127011 h 201281"/>
                    <a:gd name="connsiteX9" fmla="*/ 43780 w 201956"/>
                    <a:gd name="connsiteY9" fmla="*/ 74651 h 201281"/>
                    <a:gd name="connsiteX10" fmla="*/ 75662 w 201956"/>
                    <a:gd name="connsiteY10" fmla="*/ 42874 h 201281"/>
                    <a:gd name="connsiteX11" fmla="*/ 128198 w 201956"/>
                    <a:gd name="connsiteY11" fmla="*/ 42874 h 201281"/>
                    <a:gd name="connsiteX12" fmla="*/ 160081 w 201956"/>
                    <a:gd name="connsiteY12" fmla="*/ 74651 h 201281"/>
                    <a:gd name="connsiteX13" fmla="*/ 160081 w 201956"/>
                    <a:gd name="connsiteY13" fmla="*/ 127011 h 201281"/>
                    <a:gd name="connsiteX14" fmla="*/ 100883 w 201956"/>
                    <a:gd name="connsiteY14" fmla="*/ 68295 h 201281"/>
                    <a:gd name="connsiteX15" fmla="*/ 67192 w 201956"/>
                    <a:gd name="connsiteY15" fmla="*/ 101874 h 201281"/>
                    <a:gd name="connsiteX16" fmla="*/ 100883 w 201956"/>
                    <a:gd name="connsiteY16" fmla="*/ 135453 h 201281"/>
                    <a:gd name="connsiteX17" fmla="*/ 134574 w 201956"/>
                    <a:gd name="connsiteY17" fmla="*/ 101874 h 201281"/>
                    <a:gd name="connsiteX18" fmla="*/ 100883 w 201956"/>
                    <a:gd name="connsiteY18" fmla="*/ 68295 h 201281"/>
                    <a:gd name="connsiteX19" fmla="*/ 100883 w 201956"/>
                    <a:gd name="connsiteY19" fmla="*/ 128244 h 201281"/>
                    <a:gd name="connsiteX20" fmla="*/ 74425 w 201956"/>
                    <a:gd name="connsiteY20" fmla="*/ 101874 h 201281"/>
                    <a:gd name="connsiteX21" fmla="*/ 100883 w 201956"/>
                    <a:gd name="connsiteY21" fmla="*/ 75504 h 201281"/>
                    <a:gd name="connsiteX22" fmla="*/ 127341 w 201956"/>
                    <a:gd name="connsiteY22" fmla="*/ 101874 h 201281"/>
                    <a:gd name="connsiteX23" fmla="*/ 100883 w 201956"/>
                    <a:gd name="connsiteY23" fmla="*/ 128244 h 201281"/>
                    <a:gd name="connsiteX24" fmla="*/ 136573 w 201956"/>
                    <a:gd name="connsiteY24" fmla="*/ 56059 h 201281"/>
                    <a:gd name="connsiteX25" fmla="*/ 126294 w 201956"/>
                    <a:gd name="connsiteY25" fmla="*/ 66304 h 201281"/>
                    <a:gd name="connsiteX26" fmla="*/ 136573 w 201956"/>
                    <a:gd name="connsiteY26" fmla="*/ 76548 h 201281"/>
                    <a:gd name="connsiteX27" fmla="*/ 146852 w 201956"/>
                    <a:gd name="connsiteY27" fmla="*/ 66304 h 201281"/>
                    <a:gd name="connsiteX28" fmla="*/ 136573 w 201956"/>
                    <a:gd name="connsiteY28" fmla="*/ 56059 h 201281"/>
                    <a:gd name="connsiteX29" fmla="*/ 136573 w 201956"/>
                    <a:gd name="connsiteY29" fmla="*/ 70193 h 201281"/>
                    <a:gd name="connsiteX30" fmla="*/ 132576 w 201956"/>
                    <a:gd name="connsiteY30" fmla="*/ 66209 h 201281"/>
                    <a:gd name="connsiteX31" fmla="*/ 136573 w 201956"/>
                    <a:gd name="connsiteY31" fmla="*/ 62225 h 201281"/>
                    <a:gd name="connsiteX32" fmla="*/ 140570 w 201956"/>
                    <a:gd name="connsiteY32" fmla="*/ 66209 h 201281"/>
                    <a:gd name="connsiteX33" fmla="*/ 136573 w 201956"/>
                    <a:gd name="connsiteY33" fmla="*/ 70193 h 20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956" h="201281">
                      <a:moveTo>
                        <a:pt x="100978" y="0"/>
                      </a:moveTo>
                      <a:cubicBezTo>
                        <a:pt x="45207" y="0"/>
                        <a:pt x="0" y="45056"/>
                        <a:pt x="0" y="100641"/>
                      </a:cubicBezTo>
                      <a:cubicBezTo>
                        <a:pt x="0" y="156226"/>
                        <a:pt x="45207" y="201282"/>
                        <a:pt x="100978" y="201282"/>
                      </a:cubicBezTo>
                      <a:cubicBezTo>
                        <a:pt x="156750" y="201282"/>
                        <a:pt x="201957" y="156226"/>
                        <a:pt x="201957" y="100641"/>
                      </a:cubicBezTo>
                      <a:cubicBezTo>
                        <a:pt x="201957" y="45056"/>
                        <a:pt x="156750" y="0"/>
                        <a:pt x="100978" y="0"/>
                      </a:cubicBezTo>
                      <a:close/>
                      <a:moveTo>
                        <a:pt x="160081" y="127011"/>
                      </a:moveTo>
                      <a:cubicBezTo>
                        <a:pt x="160081" y="144559"/>
                        <a:pt x="145805" y="158787"/>
                        <a:pt x="128198" y="158787"/>
                      </a:cubicBezTo>
                      <a:lnTo>
                        <a:pt x="75662" y="158787"/>
                      </a:lnTo>
                      <a:cubicBezTo>
                        <a:pt x="58055" y="158787"/>
                        <a:pt x="43780" y="144559"/>
                        <a:pt x="43780" y="127011"/>
                      </a:cubicBezTo>
                      <a:lnTo>
                        <a:pt x="43780" y="74651"/>
                      </a:lnTo>
                      <a:cubicBezTo>
                        <a:pt x="43780" y="57103"/>
                        <a:pt x="58055" y="42874"/>
                        <a:pt x="75662" y="42874"/>
                      </a:cubicBezTo>
                      <a:lnTo>
                        <a:pt x="128198" y="42874"/>
                      </a:lnTo>
                      <a:cubicBezTo>
                        <a:pt x="145805" y="42874"/>
                        <a:pt x="160081" y="57103"/>
                        <a:pt x="160081" y="74651"/>
                      </a:cubicBezTo>
                      <a:lnTo>
                        <a:pt x="160081" y="127011"/>
                      </a:lnTo>
                      <a:close/>
                      <a:moveTo>
                        <a:pt x="100883" y="68295"/>
                      </a:moveTo>
                      <a:cubicBezTo>
                        <a:pt x="82325" y="68295"/>
                        <a:pt x="67192" y="83377"/>
                        <a:pt x="67192" y="101874"/>
                      </a:cubicBezTo>
                      <a:cubicBezTo>
                        <a:pt x="67192" y="120371"/>
                        <a:pt x="82325" y="135453"/>
                        <a:pt x="100883" y="135453"/>
                      </a:cubicBezTo>
                      <a:cubicBezTo>
                        <a:pt x="119442" y="135453"/>
                        <a:pt x="134574" y="120371"/>
                        <a:pt x="134574" y="101874"/>
                      </a:cubicBezTo>
                      <a:cubicBezTo>
                        <a:pt x="134574" y="83377"/>
                        <a:pt x="119442" y="68295"/>
                        <a:pt x="100883" y="68295"/>
                      </a:cubicBezTo>
                      <a:close/>
                      <a:moveTo>
                        <a:pt x="100883" y="128244"/>
                      </a:moveTo>
                      <a:cubicBezTo>
                        <a:pt x="86322" y="128244"/>
                        <a:pt x="74425" y="116387"/>
                        <a:pt x="74425" y="101874"/>
                      </a:cubicBezTo>
                      <a:cubicBezTo>
                        <a:pt x="74425" y="87361"/>
                        <a:pt x="86322" y="75504"/>
                        <a:pt x="100883" y="75504"/>
                      </a:cubicBezTo>
                      <a:cubicBezTo>
                        <a:pt x="115445" y="75504"/>
                        <a:pt x="127341" y="87361"/>
                        <a:pt x="127341" y="101874"/>
                      </a:cubicBezTo>
                      <a:cubicBezTo>
                        <a:pt x="127341" y="116387"/>
                        <a:pt x="115445" y="128244"/>
                        <a:pt x="100883" y="128244"/>
                      </a:cubicBezTo>
                      <a:close/>
                      <a:moveTo>
                        <a:pt x="136573" y="56059"/>
                      </a:moveTo>
                      <a:cubicBezTo>
                        <a:pt x="130958" y="56059"/>
                        <a:pt x="126294" y="60612"/>
                        <a:pt x="126294" y="66304"/>
                      </a:cubicBezTo>
                      <a:cubicBezTo>
                        <a:pt x="126294" y="71995"/>
                        <a:pt x="130863" y="76548"/>
                        <a:pt x="136573" y="76548"/>
                      </a:cubicBezTo>
                      <a:cubicBezTo>
                        <a:pt x="142283" y="76548"/>
                        <a:pt x="146852" y="71995"/>
                        <a:pt x="146852" y="66304"/>
                      </a:cubicBezTo>
                      <a:cubicBezTo>
                        <a:pt x="146852" y="60612"/>
                        <a:pt x="142283" y="56059"/>
                        <a:pt x="136573" y="56059"/>
                      </a:cubicBezTo>
                      <a:close/>
                      <a:moveTo>
                        <a:pt x="136573" y="70193"/>
                      </a:moveTo>
                      <a:cubicBezTo>
                        <a:pt x="134384" y="70193"/>
                        <a:pt x="132576" y="68390"/>
                        <a:pt x="132576" y="66209"/>
                      </a:cubicBezTo>
                      <a:cubicBezTo>
                        <a:pt x="132576" y="64027"/>
                        <a:pt x="134384" y="62225"/>
                        <a:pt x="136573" y="62225"/>
                      </a:cubicBezTo>
                      <a:cubicBezTo>
                        <a:pt x="138762" y="62225"/>
                        <a:pt x="140570" y="64027"/>
                        <a:pt x="140570" y="66209"/>
                      </a:cubicBezTo>
                      <a:cubicBezTo>
                        <a:pt x="140570" y="68390"/>
                        <a:pt x="138762" y="70193"/>
                        <a:pt x="136573" y="70193"/>
                      </a:cubicBezTo>
                      <a:close/>
                    </a:path>
                  </a:pathLst>
                </a:custGeom>
                <a:solidFill>
                  <a:srgbClr val="717070"/>
                </a:solidFill>
                <a:ln w="9502" cap="flat">
                  <a:noFill/>
                  <a:prstDash val="solid"/>
                  <a:miter/>
                </a:ln>
              </p:spPr>
              <p:txBody>
                <a:bodyPr rtlCol="0" anchor="ctr"/>
                <a:lstStyle/>
                <a:p>
                  <a:endParaRPr lang="es-ES_tradnl"/>
                </a:p>
              </p:txBody>
            </p:sp>
            <p:grpSp>
              <p:nvGrpSpPr>
                <p:cNvPr id="90" name="Gráfico 5">
                  <a:extLst>
                    <a:ext uri="{FF2B5EF4-FFF2-40B4-BE49-F238E27FC236}">
                      <a16:creationId xmlns:a16="http://schemas.microsoft.com/office/drawing/2014/main" id="{D928A078-DEC7-5CD4-2ED1-7F09FC322170}"/>
                    </a:ext>
                  </a:extLst>
                </p:cNvPr>
                <p:cNvGrpSpPr/>
                <p:nvPr/>
              </p:nvGrpSpPr>
              <p:grpSpPr>
                <a:xfrm>
                  <a:off x="5196339" y="5671284"/>
                  <a:ext cx="203669" cy="202989"/>
                  <a:chOff x="5196339" y="5671284"/>
                  <a:chExt cx="203669" cy="202989"/>
                </a:xfrm>
                <a:solidFill>
                  <a:srgbClr val="717070"/>
                </a:solidFill>
              </p:grpSpPr>
              <p:sp>
                <p:nvSpPr>
                  <p:cNvPr id="91" name="Forma libre 90">
                    <a:extLst>
                      <a:ext uri="{FF2B5EF4-FFF2-40B4-BE49-F238E27FC236}">
                        <a16:creationId xmlns:a16="http://schemas.microsoft.com/office/drawing/2014/main" id="{259364EA-4C53-D656-637F-BFEDA56981F4}"/>
                      </a:ext>
                    </a:extLst>
                  </p:cNvPr>
                  <p:cNvSpPr/>
                  <p:nvPr/>
                </p:nvSpPr>
                <p:spPr>
                  <a:xfrm>
                    <a:off x="5196339" y="5671284"/>
                    <a:ext cx="203669" cy="202989"/>
                  </a:xfrm>
                  <a:custGeom>
                    <a:avLst/>
                    <a:gdLst>
                      <a:gd name="connsiteX0" fmla="*/ 101835 w 203669"/>
                      <a:gd name="connsiteY0" fmla="*/ 0 h 202989"/>
                      <a:gd name="connsiteX1" fmla="*/ 0 w 203669"/>
                      <a:gd name="connsiteY1" fmla="*/ 101495 h 202989"/>
                      <a:gd name="connsiteX2" fmla="*/ 101835 w 203669"/>
                      <a:gd name="connsiteY2" fmla="*/ 202989 h 202989"/>
                      <a:gd name="connsiteX3" fmla="*/ 203670 w 203669"/>
                      <a:gd name="connsiteY3" fmla="*/ 101495 h 202989"/>
                      <a:gd name="connsiteX4" fmla="*/ 101835 w 203669"/>
                      <a:gd name="connsiteY4" fmla="*/ 0 h 202989"/>
                      <a:gd name="connsiteX5" fmla="*/ 127817 w 203669"/>
                      <a:gd name="connsiteY5" fmla="*/ 169600 h 202989"/>
                      <a:gd name="connsiteX6" fmla="*/ 92698 w 203669"/>
                      <a:gd name="connsiteY6" fmla="*/ 120086 h 202989"/>
                      <a:gd name="connsiteX7" fmla="*/ 49395 w 203669"/>
                      <a:gd name="connsiteY7" fmla="*/ 169600 h 202989"/>
                      <a:gd name="connsiteX8" fmla="*/ 37784 w 203669"/>
                      <a:gd name="connsiteY8" fmla="*/ 169600 h 202989"/>
                      <a:gd name="connsiteX9" fmla="*/ 87464 w 203669"/>
                      <a:gd name="connsiteY9" fmla="*/ 112782 h 202989"/>
                      <a:gd name="connsiteX10" fmla="*/ 35214 w 203669"/>
                      <a:gd name="connsiteY10" fmla="*/ 39080 h 202989"/>
                      <a:gd name="connsiteX11" fmla="*/ 76138 w 203669"/>
                      <a:gd name="connsiteY11" fmla="*/ 39080 h 202989"/>
                      <a:gd name="connsiteX12" fmla="*/ 110020 w 203669"/>
                      <a:gd name="connsiteY12" fmla="*/ 86982 h 202989"/>
                      <a:gd name="connsiteX13" fmla="*/ 151705 w 203669"/>
                      <a:gd name="connsiteY13" fmla="*/ 39270 h 202989"/>
                      <a:gd name="connsiteX14" fmla="*/ 163316 w 203669"/>
                      <a:gd name="connsiteY14" fmla="*/ 39270 h 202989"/>
                      <a:gd name="connsiteX15" fmla="*/ 115159 w 203669"/>
                      <a:gd name="connsiteY15" fmla="*/ 94286 h 202989"/>
                      <a:gd name="connsiteX16" fmla="*/ 168551 w 203669"/>
                      <a:gd name="connsiteY16" fmla="*/ 169695 h 202989"/>
                      <a:gd name="connsiteX17" fmla="*/ 127627 w 203669"/>
                      <a:gd name="connsiteY17" fmla="*/ 169695 h 20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3669" h="202989">
                        <a:moveTo>
                          <a:pt x="101835" y="0"/>
                        </a:moveTo>
                        <a:cubicBezTo>
                          <a:pt x="45588" y="0"/>
                          <a:pt x="0" y="45435"/>
                          <a:pt x="0" y="101495"/>
                        </a:cubicBezTo>
                        <a:cubicBezTo>
                          <a:pt x="0" y="157554"/>
                          <a:pt x="45588" y="202989"/>
                          <a:pt x="101835" y="202989"/>
                        </a:cubicBezTo>
                        <a:cubicBezTo>
                          <a:pt x="158082" y="202989"/>
                          <a:pt x="203670" y="157554"/>
                          <a:pt x="203670" y="101495"/>
                        </a:cubicBezTo>
                        <a:cubicBezTo>
                          <a:pt x="203670" y="45435"/>
                          <a:pt x="158082" y="0"/>
                          <a:pt x="101835" y="0"/>
                        </a:cubicBezTo>
                        <a:close/>
                        <a:moveTo>
                          <a:pt x="127817" y="169600"/>
                        </a:moveTo>
                        <a:lnTo>
                          <a:pt x="92698" y="120086"/>
                        </a:lnTo>
                        <a:lnTo>
                          <a:pt x="49395" y="169600"/>
                        </a:lnTo>
                        <a:lnTo>
                          <a:pt x="37784" y="169600"/>
                        </a:lnTo>
                        <a:lnTo>
                          <a:pt x="87464" y="112782"/>
                        </a:lnTo>
                        <a:lnTo>
                          <a:pt x="35214" y="39080"/>
                        </a:lnTo>
                        <a:lnTo>
                          <a:pt x="76138" y="39080"/>
                        </a:lnTo>
                        <a:lnTo>
                          <a:pt x="110020" y="86982"/>
                        </a:lnTo>
                        <a:lnTo>
                          <a:pt x="151705" y="39270"/>
                        </a:lnTo>
                        <a:lnTo>
                          <a:pt x="163316" y="39270"/>
                        </a:lnTo>
                        <a:lnTo>
                          <a:pt x="115159" y="94286"/>
                        </a:lnTo>
                        <a:lnTo>
                          <a:pt x="168551" y="169695"/>
                        </a:lnTo>
                        <a:lnTo>
                          <a:pt x="127627" y="169695"/>
                        </a:lnTo>
                        <a:close/>
                      </a:path>
                    </a:pathLst>
                  </a:custGeom>
                  <a:solidFill>
                    <a:srgbClr val="717070"/>
                  </a:solidFill>
                  <a:ln w="9502" cap="flat">
                    <a:noFill/>
                    <a:prstDash val="solid"/>
                    <a:miter/>
                  </a:ln>
                </p:spPr>
                <p:txBody>
                  <a:bodyPr rtlCol="0" anchor="ctr"/>
                  <a:lstStyle/>
                  <a:p>
                    <a:endParaRPr lang="es-ES_tradnl"/>
                  </a:p>
                </p:txBody>
              </p:sp>
              <p:sp>
                <p:nvSpPr>
                  <p:cNvPr id="92" name="Forma libre 91">
                    <a:extLst>
                      <a:ext uri="{FF2B5EF4-FFF2-40B4-BE49-F238E27FC236}">
                        <a16:creationId xmlns:a16="http://schemas.microsoft.com/office/drawing/2014/main" id="{16608927-226C-3B5C-FA53-9D3F2D4C0ABF}"/>
                      </a:ext>
                    </a:extLst>
                  </p:cNvPr>
                  <p:cNvSpPr/>
                  <p:nvPr/>
                </p:nvSpPr>
                <p:spPr>
                  <a:xfrm>
                    <a:off x="5248589" y="5718996"/>
                    <a:ext cx="99645" cy="113161"/>
                  </a:xfrm>
                  <a:custGeom>
                    <a:avLst/>
                    <a:gdLst>
                      <a:gd name="connsiteX0" fmla="*/ 0 w 99645"/>
                      <a:gd name="connsiteY0" fmla="*/ 0 h 113161"/>
                      <a:gd name="connsiteX1" fmla="*/ 80135 w 99645"/>
                      <a:gd name="connsiteY1" fmla="*/ 113162 h 113161"/>
                      <a:gd name="connsiteX2" fmla="*/ 99646 w 99645"/>
                      <a:gd name="connsiteY2" fmla="*/ 113162 h 113161"/>
                      <a:gd name="connsiteX3" fmla="*/ 19510 w 99645"/>
                      <a:gd name="connsiteY3" fmla="*/ 0 h 113161"/>
                      <a:gd name="connsiteX4" fmla="*/ 0 w 99645"/>
                      <a:gd name="connsiteY4" fmla="*/ 0 h 113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5" h="113161">
                        <a:moveTo>
                          <a:pt x="0" y="0"/>
                        </a:moveTo>
                        <a:lnTo>
                          <a:pt x="80135" y="113162"/>
                        </a:lnTo>
                        <a:lnTo>
                          <a:pt x="99646" y="113162"/>
                        </a:lnTo>
                        <a:lnTo>
                          <a:pt x="19510" y="0"/>
                        </a:lnTo>
                        <a:lnTo>
                          <a:pt x="0" y="0"/>
                        </a:lnTo>
                        <a:close/>
                      </a:path>
                    </a:pathLst>
                  </a:custGeom>
                  <a:solidFill>
                    <a:srgbClr val="717070"/>
                  </a:solidFill>
                  <a:ln w="9502" cap="flat">
                    <a:noFill/>
                    <a:prstDash val="solid"/>
                    <a:miter/>
                  </a:ln>
                </p:spPr>
                <p:txBody>
                  <a:bodyPr rtlCol="0" anchor="ctr"/>
                  <a:lstStyle/>
                  <a:p>
                    <a:endParaRPr lang="es-ES_tradnl"/>
                  </a:p>
                </p:txBody>
              </p:sp>
            </p:grpSp>
          </p:grpSp>
        </p:grpSp>
      </p:grpSp>
    </p:spTree>
    <p:extLst>
      <p:ext uri="{BB962C8B-B14F-4D97-AF65-F5344CB8AC3E}">
        <p14:creationId xmlns:p14="http://schemas.microsoft.com/office/powerpoint/2010/main" val="120240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D360472-2A8B-256F-176F-AA811500C8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5C8CC797-1872-E94B-9C36-7C9E92A2AE6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3" t="16132" r="7105" b="16298"/>
          <a:stretch/>
        </p:blipFill>
        <p:spPr>
          <a:xfrm>
            <a:off x="875763" y="824248"/>
            <a:ext cx="4288665" cy="888642"/>
          </a:xfrm>
          <a:prstGeom prst="rect">
            <a:avLst/>
          </a:prstGeom>
        </p:spPr>
      </p:pic>
      <p:sp>
        <p:nvSpPr>
          <p:cNvPr id="6" name="CuadroTexto 5">
            <a:extLst>
              <a:ext uri="{FF2B5EF4-FFF2-40B4-BE49-F238E27FC236}">
                <a16:creationId xmlns:a16="http://schemas.microsoft.com/office/drawing/2014/main" id="{AA489F44-5507-32C8-A9F0-0C57EB4D9728}"/>
              </a:ext>
            </a:extLst>
          </p:cNvPr>
          <p:cNvSpPr txBox="1"/>
          <p:nvPr userDrawn="1"/>
        </p:nvSpPr>
        <p:spPr>
          <a:xfrm>
            <a:off x="833695" y="6285247"/>
            <a:ext cx="2718245" cy="307777"/>
          </a:xfrm>
          <a:prstGeom prst="rect">
            <a:avLst/>
          </a:prstGeom>
          <a:noFill/>
        </p:spPr>
        <p:txBody>
          <a:bodyPr wrap="none" rtlCol="0">
            <a:spAutoFit/>
          </a:bodyPr>
          <a:lstStyle/>
          <a:p>
            <a:r>
              <a:rPr lang="es-MX" sz="1400">
                <a:solidFill>
                  <a:schemeClr val="bg1"/>
                </a:solidFill>
                <a:latin typeface="Arial" panose="020B0604020202020204" pitchFamily="34" charset="0"/>
                <a:cs typeface="Arial" panose="020B0604020202020204" pitchFamily="34" charset="0"/>
              </a:rPr>
              <a:t>RESULTADOS </a:t>
            </a:r>
            <a:r>
              <a:rPr lang="es-MX" sz="1400" b="1">
                <a:solidFill>
                  <a:schemeClr val="bg1"/>
                </a:solidFill>
                <a:latin typeface="Arial Black" panose="020B0604020202020204" pitchFamily="34" charset="0"/>
                <a:cs typeface="Arial Black" panose="020B0604020202020204" pitchFamily="34" charset="0"/>
              </a:rPr>
              <a:t>DEFINITIVOS</a:t>
            </a:r>
            <a:endParaRPr lang="es-ES_tradnl" sz="1400">
              <a:solidFill>
                <a:schemeClr val="bg1"/>
              </a:solidFill>
            </a:endParaRPr>
          </a:p>
        </p:txBody>
      </p:sp>
    </p:spTree>
    <p:extLst>
      <p:ext uri="{BB962C8B-B14F-4D97-AF65-F5344CB8AC3E}">
        <p14:creationId xmlns:p14="http://schemas.microsoft.com/office/powerpoint/2010/main" val="187008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D360472-2A8B-256F-176F-AA811500C8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5C8CC797-1872-E94B-9C36-7C9E92A2AE6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3" t="16132" r="7105" b="16298"/>
          <a:stretch/>
        </p:blipFill>
        <p:spPr>
          <a:xfrm>
            <a:off x="875763" y="824248"/>
            <a:ext cx="4288665" cy="888642"/>
          </a:xfrm>
          <a:prstGeom prst="rect">
            <a:avLst/>
          </a:prstGeom>
        </p:spPr>
      </p:pic>
      <p:sp>
        <p:nvSpPr>
          <p:cNvPr id="6" name="CuadroTexto 5">
            <a:extLst>
              <a:ext uri="{FF2B5EF4-FFF2-40B4-BE49-F238E27FC236}">
                <a16:creationId xmlns:a16="http://schemas.microsoft.com/office/drawing/2014/main" id="{AA489F44-5507-32C8-A9F0-0C57EB4D9728}"/>
              </a:ext>
            </a:extLst>
          </p:cNvPr>
          <p:cNvSpPr txBox="1"/>
          <p:nvPr userDrawn="1"/>
        </p:nvSpPr>
        <p:spPr>
          <a:xfrm>
            <a:off x="833695" y="6285247"/>
            <a:ext cx="2718245" cy="307777"/>
          </a:xfrm>
          <a:prstGeom prst="rect">
            <a:avLst/>
          </a:prstGeom>
          <a:noFill/>
        </p:spPr>
        <p:txBody>
          <a:bodyPr wrap="none" rtlCol="0">
            <a:spAutoFit/>
          </a:bodyPr>
          <a:lstStyle/>
          <a:p>
            <a:r>
              <a:rPr lang="es-MX" sz="1400">
                <a:solidFill>
                  <a:schemeClr val="bg1"/>
                </a:solidFill>
                <a:latin typeface="Arial" panose="020B0604020202020204" pitchFamily="34" charset="0"/>
                <a:cs typeface="Arial" panose="020B0604020202020204" pitchFamily="34" charset="0"/>
              </a:rPr>
              <a:t>RESULTADOS </a:t>
            </a:r>
            <a:r>
              <a:rPr lang="es-MX" sz="1400" b="1">
                <a:solidFill>
                  <a:schemeClr val="bg1"/>
                </a:solidFill>
                <a:latin typeface="Arial Black" panose="020B0604020202020204" pitchFamily="34" charset="0"/>
                <a:cs typeface="Arial Black" panose="020B0604020202020204" pitchFamily="34" charset="0"/>
              </a:rPr>
              <a:t>DEFINITIVOS</a:t>
            </a:r>
            <a:endParaRPr lang="es-ES_tradnl" sz="1400">
              <a:solidFill>
                <a:schemeClr val="bg1"/>
              </a:solidFill>
            </a:endParaRPr>
          </a:p>
        </p:txBody>
      </p:sp>
    </p:spTree>
    <p:extLst>
      <p:ext uri="{BB962C8B-B14F-4D97-AF65-F5344CB8AC3E}">
        <p14:creationId xmlns:p14="http://schemas.microsoft.com/office/powerpoint/2010/main" val="3198509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spTree>
    <p:extLst>
      <p:ext uri="{BB962C8B-B14F-4D97-AF65-F5344CB8AC3E}">
        <p14:creationId xmlns:p14="http://schemas.microsoft.com/office/powerpoint/2010/main" val="320687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609FA3C-D324-2E68-D5A4-4071F33252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4" name="Graphic 3">
            <a:extLst>
              <a:ext uri="{FF2B5EF4-FFF2-40B4-BE49-F238E27FC236}">
                <a16:creationId xmlns:a16="http://schemas.microsoft.com/office/drawing/2014/main" id="{C153BEB3-2CA9-8F39-51ED-8372F2BEC2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7" name="Gráfico 6">
            <a:extLst>
              <a:ext uri="{FF2B5EF4-FFF2-40B4-BE49-F238E27FC236}">
                <a16:creationId xmlns:a16="http://schemas.microsoft.com/office/drawing/2014/main" id="{E336B5C4-6449-D170-062E-998860A05BD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7579" t="16599" r="7484" b="17806"/>
          <a:stretch/>
        </p:blipFill>
        <p:spPr>
          <a:xfrm>
            <a:off x="7752202" y="5929912"/>
            <a:ext cx="3526591" cy="717452"/>
          </a:xfrm>
          <a:prstGeom prst="rect">
            <a:avLst/>
          </a:prstGeom>
        </p:spPr>
      </p:pic>
      <p:sp>
        <p:nvSpPr>
          <p:cNvPr id="8" name="CuadroTexto 7">
            <a:extLst>
              <a:ext uri="{FF2B5EF4-FFF2-40B4-BE49-F238E27FC236}">
                <a16:creationId xmlns:a16="http://schemas.microsoft.com/office/drawing/2014/main" id="{1C95B1A0-BC5A-ABB6-A4FF-88828EEA87B1}"/>
              </a:ext>
            </a:extLst>
          </p:cNvPr>
          <p:cNvSpPr txBox="1"/>
          <p:nvPr userDrawn="1"/>
        </p:nvSpPr>
        <p:spPr>
          <a:xfrm>
            <a:off x="833695" y="6285247"/>
            <a:ext cx="2718245" cy="307777"/>
          </a:xfrm>
          <a:prstGeom prst="rect">
            <a:avLst/>
          </a:prstGeom>
          <a:noFill/>
        </p:spPr>
        <p:txBody>
          <a:bodyPr wrap="none" rtlCol="0">
            <a:spAutoFit/>
          </a:bodyPr>
          <a:lstStyle/>
          <a:p>
            <a:r>
              <a:rPr lang="es-MX" sz="1400">
                <a:solidFill>
                  <a:schemeClr val="bg1"/>
                </a:solidFill>
                <a:latin typeface="Arial" panose="020B0604020202020204" pitchFamily="34" charset="0"/>
                <a:cs typeface="Arial" panose="020B0604020202020204" pitchFamily="34" charset="0"/>
              </a:rPr>
              <a:t>RESULTADOS </a:t>
            </a:r>
            <a:r>
              <a:rPr lang="es-MX" sz="1400" b="1">
                <a:solidFill>
                  <a:schemeClr val="bg1"/>
                </a:solidFill>
                <a:latin typeface="Arial Black" panose="020B0604020202020204" pitchFamily="34" charset="0"/>
                <a:cs typeface="Arial Black" panose="020B0604020202020204" pitchFamily="34" charset="0"/>
              </a:rPr>
              <a:t>DEFINITIVOS</a:t>
            </a:r>
            <a:endParaRPr lang="es-ES_tradnl" sz="1400">
              <a:solidFill>
                <a:schemeClr val="bg1"/>
              </a:solidFill>
            </a:endParaRPr>
          </a:p>
        </p:txBody>
      </p:sp>
    </p:spTree>
    <p:extLst>
      <p:ext uri="{BB962C8B-B14F-4D97-AF65-F5344CB8AC3E}">
        <p14:creationId xmlns:p14="http://schemas.microsoft.com/office/powerpoint/2010/main" val="102724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49000-971B-4D81-9DE2-D40F1B26D2D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0D9BFE5-AA85-4F75-8D7A-802B8C7B388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AE7821E-CCE9-48B9-B9AD-8FDF50F3B03E}"/>
              </a:ext>
            </a:extLst>
          </p:cNvPr>
          <p:cNvSpPr>
            <a:spLocks noGrp="1"/>
          </p:cNvSpPr>
          <p:nvPr>
            <p:ph type="dt" sz="half" idx="10"/>
          </p:nvPr>
        </p:nvSpPr>
        <p:spPr/>
        <p:txBody>
          <a:bodyPr/>
          <a:lstStyle/>
          <a:p>
            <a:fld id="{C020F6D5-852D-48CF-AC61-0A65DB48A693}" type="datetimeFigureOut">
              <a:rPr lang="es-MX" smtClean="0"/>
              <a:t>25/08/2025</a:t>
            </a:fld>
            <a:endParaRPr lang="es-MX"/>
          </a:p>
        </p:txBody>
      </p:sp>
      <p:sp>
        <p:nvSpPr>
          <p:cNvPr id="5" name="Marcador de pie de página 4">
            <a:extLst>
              <a:ext uri="{FF2B5EF4-FFF2-40B4-BE49-F238E27FC236}">
                <a16:creationId xmlns:a16="http://schemas.microsoft.com/office/drawing/2014/main" id="{5954BFE9-44FA-4CD2-B61F-75F57655438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E1F2070-4F1D-4FF0-80A3-91B174C045B9}"/>
              </a:ext>
            </a:extLst>
          </p:cNvPr>
          <p:cNvSpPr>
            <a:spLocks noGrp="1"/>
          </p:cNvSpPr>
          <p:nvPr>
            <p:ph type="sldNum" sz="quarter" idx="12"/>
          </p:nvPr>
        </p:nvSpPr>
        <p:spPr/>
        <p:txBody>
          <a:bodyPr/>
          <a:lstStyle/>
          <a:p>
            <a:fld id="{ED205244-5111-4C53-AF41-9104DADA03AE}" type="slidenum">
              <a:rPr lang="es-MX" smtClean="0"/>
              <a:t>‹Nº›</a:t>
            </a:fld>
            <a:endParaRPr lang="es-MX"/>
          </a:p>
        </p:txBody>
      </p:sp>
    </p:spTree>
    <p:extLst>
      <p:ext uri="{BB962C8B-B14F-4D97-AF65-F5344CB8AC3E}">
        <p14:creationId xmlns:p14="http://schemas.microsoft.com/office/powerpoint/2010/main" val="3199471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7738DF7F-1BB2-FA85-2AB1-09E9BEF191E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612742" y="6024376"/>
            <a:ext cx="3247156" cy="660604"/>
          </a:xfrm>
          <a:prstGeom prst="rect">
            <a:avLst/>
          </a:prstGeom>
        </p:spPr>
      </p:pic>
      <p:sp>
        <p:nvSpPr>
          <p:cNvPr id="8" name="CuadroTexto 7">
            <a:extLst>
              <a:ext uri="{FF2B5EF4-FFF2-40B4-BE49-F238E27FC236}">
                <a16:creationId xmlns:a16="http://schemas.microsoft.com/office/drawing/2014/main" id="{66F20426-9FBB-11D3-3A4B-DB11B3787F3C}"/>
              </a:ext>
            </a:extLst>
          </p:cNvPr>
          <p:cNvSpPr txBox="1"/>
          <p:nvPr userDrawn="1"/>
        </p:nvSpPr>
        <p:spPr>
          <a:xfrm>
            <a:off x="4211098" y="6238751"/>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418070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raphic 21">
            <a:extLst>
              <a:ext uri="{FF2B5EF4-FFF2-40B4-BE49-F238E27FC236}">
                <a16:creationId xmlns:a16="http://schemas.microsoft.com/office/drawing/2014/main" id="{F5693492-6A0D-4743-9CF8-80218647B0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4" name="Gráfico 3">
            <a:extLst>
              <a:ext uri="{FF2B5EF4-FFF2-40B4-BE49-F238E27FC236}">
                <a16:creationId xmlns:a16="http://schemas.microsoft.com/office/drawing/2014/main" id="{D14FE230-5A33-877F-96A0-1DFA7FAD01B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8028975" y="5991021"/>
            <a:ext cx="3247156" cy="660604"/>
          </a:xfrm>
          <a:prstGeom prst="rect">
            <a:avLst/>
          </a:prstGeom>
        </p:spPr>
      </p:pic>
    </p:spTree>
    <p:extLst>
      <p:ext uri="{BB962C8B-B14F-4D97-AF65-F5344CB8AC3E}">
        <p14:creationId xmlns:p14="http://schemas.microsoft.com/office/powerpoint/2010/main" val="1703477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Graphic 21">
            <a:extLst>
              <a:ext uri="{FF2B5EF4-FFF2-40B4-BE49-F238E27FC236}">
                <a16:creationId xmlns:a16="http://schemas.microsoft.com/office/drawing/2014/main" id="{F5693492-6A0D-4743-9CF8-80218647B0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4" name="Gráfico 3">
            <a:extLst>
              <a:ext uri="{FF2B5EF4-FFF2-40B4-BE49-F238E27FC236}">
                <a16:creationId xmlns:a16="http://schemas.microsoft.com/office/drawing/2014/main" id="{D14FE230-5A33-877F-96A0-1DFA7FAD01B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6024376"/>
            <a:ext cx="3247156" cy="660604"/>
          </a:xfrm>
          <a:prstGeom prst="rect">
            <a:avLst/>
          </a:prstGeom>
        </p:spPr>
      </p:pic>
      <p:sp>
        <p:nvSpPr>
          <p:cNvPr id="6" name="CuadroTexto 5">
            <a:extLst>
              <a:ext uri="{FF2B5EF4-FFF2-40B4-BE49-F238E27FC236}">
                <a16:creationId xmlns:a16="http://schemas.microsoft.com/office/drawing/2014/main" id="{1954C5C8-B130-E743-6FD4-D8457AEE6E91}"/>
              </a:ext>
            </a:extLst>
          </p:cNvPr>
          <p:cNvSpPr txBox="1"/>
          <p:nvPr userDrawn="1"/>
        </p:nvSpPr>
        <p:spPr>
          <a:xfrm>
            <a:off x="8671445" y="6238751"/>
            <a:ext cx="2727030" cy="307777"/>
          </a:xfrm>
          <a:prstGeom prst="rect">
            <a:avLst/>
          </a:prstGeom>
          <a:noFill/>
        </p:spPr>
        <p:txBody>
          <a:bodyPr wrap="square" rtlCol="0">
            <a:spAutoFit/>
          </a:bodyPr>
          <a:lstStyle/>
          <a:p>
            <a:r>
              <a:rPr lang="es-MX" sz="1400" dirty="0">
                <a:solidFill>
                  <a:schemeClr val="bg1">
                    <a:lumMod val="75000"/>
                  </a:schemeClr>
                </a:solidFill>
                <a:latin typeface="Arial" panose="020B0604020202020204" pitchFamily="34" charset="0"/>
                <a:cs typeface="Arial" panose="020B0604020202020204" pitchFamily="34" charset="0"/>
              </a:rPr>
              <a:t>RESULTADOS </a:t>
            </a:r>
            <a:r>
              <a:rPr lang="es-MX" sz="1400" b="1" dirty="0">
                <a:solidFill>
                  <a:schemeClr val="bg1">
                    <a:lumMod val="75000"/>
                  </a:schemeClr>
                </a:solidFill>
                <a:latin typeface="Arial Black" panose="020B0604020202020204" pitchFamily="34" charset="0"/>
                <a:cs typeface="Arial Black" panose="020B0604020202020204" pitchFamily="34" charset="0"/>
              </a:rPr>
              <a:t>DEFINITIVOS</a:t>
            </a:r>
            <a:endParaRPr lang="es-ES_tradnl" sz="1400" dirty="0">
              <a:solidFill>
                <a:schemeClr val="bg1">
                  <a:lumMod val="75000"/>
                </a:schemeClr>
              </a:solidFill>
            </a:endParaRPr>
          </a:p>
        </p:txBody>
      </p:sp>
    </p:spTree>
    <p:extLst>
      <p:ext uri="{BB962C8B-B14F-4D97-AF65-F5344CB8AC3E}">
        <p14:creationId xmlns:p14="http://schemas.microsoft.com/office/powerpoint/2010/main" val="3407916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Graphic 17">
            <a:extLst>
              <a:ext uri="{FF2B5EF4-FFF2-40B4-BE49-F238E27FC236}">
                <a16:creationId xmlns:a16="http://schemas.microsoft.com/office/drawing/2014/main" id="{23A7BAE0-E360-0B41-9985-C2AD3E4744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3" name="Gráfico 2">
            <a:extLst>
              <a:ext uri="{FF2B5EF4-FFF2-40B4-BE49-F238E27FC236}">
                <a16:creationId xmlns:a16="http://schemas.microsoft.com/office/drawing/2014/main" id="{7C40BE74-E6EC-F6B2-146D-EA5FF32A8CE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5090474" y="6024376"/>
            <a:ext cx="3247156" cy="660604"/>
          </a:xfrm>
          <a:prstGeom prst="rect">
            <a:avLst/>
          </a:prstGeom>
        </p:spPr>
      </p:pic>
      <p:sp>
        <p:nvSpPr>
          <p:cNvPr id="6" name="CuadroTexto 5">
            <a:extLst>
              <a:ext uri="{FF2B5EF4-FFF2-40B4-BE49-F238E27FC236}">
                <a16:creationId xmlns:a16="http://schemas.microsoft.com/office/drawing/2014/main" id="{4E2A3D81-4CB5-1EED-575C-F99330B7F783}"/>
              </a:ext>
            </a:extLst>
          </p:cNvPr>
          <p:cNvSpPr txBox="1"/>
          <p:nvPr userDrawn="1"/>
        </p:nvSpPr>
        <p:spPr>
          <a:xfrm>
            <a:off x="8688830" y="6238751"/>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1481401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C84F3FE-285A-A723-C269-2A2AB37ED3B3}"/>
              </a:ext>
            </a:extLst>
          </p:cNvPr>
          <p:cNvSpPr txBox="1"/>
          <p:nvPr userDrawn="1"/>
        </p:nvSpPr>
        <p:spPr>
          <a:xfrm>
            <a:off x="882232" y="6378269"/>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pic>
        <p:nvPicPr>
          <p:cNvPr id="8" name="Gráfico 7">
            <a:extLst>
              <a:ext uri="{FF2B5EF4-FFF2-40B4-BE49-F238E27FC236}">
                <a16:creationId xmlns:a16="http://schemas.microsoft.com/office/drawing/2014/main" id="{725EB222-4363-2547-36D7-4D32CBC5C07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622169" y="5717665"/>
            <a:ext cx="3247156" cy="660604"/>
          </a:xfrm>
          <a:prstGeom prst="rect">
            <a:avLst/>
          </a:prstGeom>
        </p:spPr>
      </p:pic>
    </p:spTree>
    <p:extLst>
      <p:ext uri="{BB962C8B-B14F-4D97-AF65-F5344CB8AC3E}">
        <p14:creationId xmlns:p14="http://schemas.microsoft.com/office/powerpoint/2010/main" val="4076412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7" name="Graphic 14">
            <a:extLst>
              <a:ext uri="{FF2B5EF4-FFF2-40B4-BE49-F238E27FC236}">
                <a16:creationId xmlns:a16="http://schemas.microsoft.com/office/drawing/2014/main" id="{27755C2F-9CDB-4A45-9C28-09B1173325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7769739" cy="151954"/>
          </a:xfrm>
          <a:prstGeom prst="rect">
            <a:avLst/>
          </a:prstGeom>
        </p:spPr>
      </p:pic>
      <p:pic>
        <p:nvPicPr>
          <p:cNvPr id="4" name="Gráfico 3">
            <a:extLst>
              <a:ext uri="{FF2B5EF4-FFF2-40B4-BE49-F238E27FC236}">
                <a16:creationId xmlns:a16="http://schemas.microsoft.com/office/drawing/2014/main" id="{BE9EDA44-8847-ECDD-A7E4-00F1E8CCF93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8156697" y="212721"/>
            <a:ext cx="3247156" cy="660604"/>
          </a:xfrm>
          <a:prstGeom prst="rect">
            <a:avLst/>
          </a:prstGeom>
        </p:spPr>
      </p:pic>
      <p:sp>
        <p:nvSpPr>
          <p:cNvPr id="5" name="CuadroTexto 4">
            <a:extLst>
              <a:ext uri="{FF2B5EF4-FFF2-40B4-BE49-F238E27FC236}">
                <a16:creationId xmlns:a16="http://schemas.microsoft.com/office/drawing/2014/main" id="{A858DC3F-1257-EA76-67A2-840F92B5E1A1}"/>
              </a:ext>
            </a:extLst>
          </p:cNvPr>
          <p:cNvSpPr txBox="1"/>
          <p:nvPr userDrawn="1"/>
        </p:nvSpPr>
        <p:spPr>
          <a:xfrm>
            <a:off x="8688830" y="6464471"/>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2561085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DF992D02-D54B-88E2-A968-D248E3B624D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8156697" y="212720"/>
            <a:ext cx="3247156" cy="660604"/>
          </a:xfrm>
          <a:prstGeom prst="rect">
            <a:avLst/>
          </a:prstGeom>
        </p:spPr>
      </p:pic>
      <p:sp>
        <p:nvSpPr>
          <p:cNvPr id="5" name="CuadroTexto 4">
            <a:extLst>
              <a:ext uri="{FF2B5EF4-FFF2-40B4-BE49-F238E27FC236}">
                <a16:creationId xmlns:a16="http://schemas.microsoft.com/office/drawing/2014/main" id="{28906892-94E5-8D58-C82E-FFD4531D2AB7}"/>
              </a:ext>
            </a:extLst>
          </p:cNvPr>
          <p:cNvSpPr txBox="1"/>
          <p:nvPr userDrawn="1"/>
        </p:nvSpPr>
        <p:spPr>
          <a:xfrm>
            <a:off x="562924" y="6378269"/>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3012299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AC61CE-40C5-3C2A-9FDE-3008326F659E}"/>
              </a:ext>
            </a:extLst>
          </p:cNvPr>
          <p:cNvSpPr/>
          <p:nvPr userDrawn="1"/>
        </p:nvSpPr>
        <p:spPr>
          <a:xfrm flipV="1">
            <a:off x="0" y="0"/>
            <a:ext cx="12192000" cy="3440105"/>
          </a:xfrm>
          <a:prstGeom prst="rect">
            <a:avLst/>
          </a:prstGeom>
          <a:solidFill>
            <a:srgbClr val="57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43">
            <a:extLst>
              <a:ext uri="{FF2B5EF4-FFF2-40B4-BE49-F238E27FC236}">
                <a16:creationId xmlns:a16="http://schemas.microsoft.com/office/drawing/2014/main" id="{FCEEB9C6-DB9B-3C4D-BB31-B4AFD0560B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498F1829-C529-F4AC-8F51-7D755BE4818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7752202" y="5929912"/>
            <a:ext cx="3526591" cy="717452"/>
          </a:xfrm>
          <a:prstGeom prst="rect">
            <a:avLst/>
          </a:prstGeom>
        </p:spPr>
      </p:pic>
      <p:sp>
        <p:nvSpPr>
          <p:cNvPr id="7" name="CuadroTexto 6">
            <a:extLst>
              <a:ext uri="{FF2B5EF4-FFF2-40B4-BE49-F238E27FC236}">
                <a16:creationId xmlns:a16="http://schemas.microsoft.com/office/drawing/2014/main" id="{86F9A1F5-654B-0143-763E-33AC01BF2654}"/>
              </a:ext>
            </a:extLst>
          </p:cNvPr>
          <p:cNvSpPr txBox="1"/>
          <p:nvPr userDrawn="1"/>
        </p:nvSpPr>
        <p:spPr>
          <a:xfrm>
            <a:off x="853573" y="6288638"/>
            <a:ext cx="2718245" cy="307777"/>
          </a:xfrm>
          <a:prstGeom prst="rect">
            <a:avLst/>
          </a:prstGeom>
          <a:noFill/>
        </p:spPr>
        <p:txBody>
          <a:bodyPr wrap="non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3529611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Graphic 26">
            <a:extLst>
              <a:ext uri="{FF2B5EF4-FFF2-40B4-BE49-F238E27FC236}">
                <a16:creationId xmlns:a16="http://schemas.microsoft.com/office/drawing/2014/main" id="{F1B8B9FA-B175-E848-B5B7-B2CB2E5EED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7F4E755E-7A46-E442-8A8D-1F87F26093F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297418"/>
            <a:ext cx="3526591" cy="717452"/>
          </a:xfrm>
          <a:prstGeom prst="rect">
            <a:avLst/>
          </a:prstGeom>
        </p:spPr>
      </p:pic>
      <p:sp>
        <p:nvSpPr>
          <p:cNvPr id="2" name="CuadroTexto 1">
            <a:extLst>
              <a:ext uri="{FF2B5EF4-FFF2-40B4-BE49-F238E27FC236}">
                <a16:creationId xmlns:a16="http://schemas.microsoft.com/office/drawing/2014/main" id="{70458100-DEA5-CA46-A798-4B2EE32A8F45}"/>
              </a:ext>
            </a:extLst>
          </p:cNvPr>
          <p:cNvSpPr txBox="1"/>
          <p:nvPr userDrawn="1"/>
        </p:nvSpPr>
        <p:spPr>
          <a:xfrm>
            <a:off x="8642074" y="6288638"/>
            <a:ext cx="2718245" cy="307777"/>
          </a:xfrm>
          <a:prstGeom prst="rect">
            <a:avLst/>
          </a:prstGeom>
          <a:noFill/>
        </p:spPr>
        <p:txBody>
          <a:bodyPr wrap="non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1633107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Graphic 28">
            <a:extLst>
              <a:ext uri="{FF2B5EF4-FFF2-40B4-BE49-F238E27FC236}">
                <a16:creationId xmlns:a16="http://schemas.microsoft.com/office/drawing/2014/main" id="{66380A31-25C6-6C47-A67B-C6E01006B2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7" name="Gráfico 6">
            <a:extLst>
              <a:ext uri="{FF2B5EF4-FFF2-40B4-BE49-F238E27FC236}">
                <a16:creationId xmlns:a16="http://schemas.microsoft.com/office/drawing/2014/main" id="{5311C21F-06CB-B4EE-7177-D9FB805A96D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6024376"/>
            <a:ext cx="3247156" cy="660604"/>
          </a:xfrm>
          <a:prstGeom prst="rect">
            <a:avLst/>
          </a:prstGeom>
        </p:spPr>
      </p:pic>
      <p:sp>
        <p:nvSpPr>
          <p:cNvPr id="8" name="CuadroTexto 7">
            <a:extLst>
              <a:ext uri="{FF2B5EF4-FFF2-40B4-BE49-F238E27FC236}">
                <a16:creationId xmlns:a16="http://schemas.microsoft.com/office/drawing/2014/main" id="{85160D5D-93C1-1EE8-6606-BD1DF09687C9}"/>
              </a:ext>
            </a:extLst>
          </p:cNvPr>
          <p:cNvSpPr txBox="1"/>
          <p:nvPr userDrawn="1"/>
        </p:nvSpPr>
        <p:spPr>
          <a:xfrm>
            <a:off x="4514225" y="6238751"/>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167254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933D2-39EF-4887-A6BD-1A0C97A86EA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B227AFF-3929-450B-877F-FB42FA07E6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43D375-32F9-4136-8687-AA9B01789626}"/>
              </a:ext>
            </a:extLst>
          </p:cNvPr>
          <p:cNvSpPr>
            <a:spLocks noGrp="1"/>
          </p:cNvSpPr>
          <p:nvPr>
            <p:ph type="dt" sz="half" idx="10"/>
          </p:nvPr>
        </p:nvSpPr>
        <p:spPr/>
        <p:txBody>
          <a:bodyPr/>
          <a:lstStyle/>
          <a:p>
            <a:fld id="{C020F6D5-852D-48CF-AC61-0A65DB48A693}" type="datetimeFigureOut">
              <a:rPr lang="es-MX" smtClean="0"/>
              <a:t>25/08/2025</a:t>
            </a:fld>
            <a:endParaRPr lang="es-MX"/>
          </a:p>
        </p:txBody>
      </p:sp>
      <p:sp>
        <p:nvSpPr>
          <p:cNvPr id="5" name="Marcador de pie de página 4">
            <a:extLst>
              <a:ext uri="{FF2B5EF4-FFF2-40B4-BE49-F238E27FC236}">
                <a16:creationId xmlns:a16="http://schemas.microsoft.com/office/drawing/2014/main" id="{97880C27-5466-4A38-A7FF-F37FC3C81E3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C2F95CA-9A32-4F94-956F-1403D0EB177B}"/>
              </a:ext>
            </a:extLst>
          </p:cNvPr>
          <p:cNvSpPr>
            <a:spLocks noGrp="1"/>
          </p:cNvSpPr>
          <p:nvPr>
            <p:ph type="sldNum" sz="quarter" idx="12"/>
          </p:nvPr>
        </p:nvSpPr>
        <p:spPr/>
        <p:txBody>
          <a:bodyPr/>
          <a:lstStyle/>
          <a:p>
            <a:fld id="{ED205244-5111-4C53-AF41-9104DADA03AE}" type="slidenum">
              <a:rPr lang="es-MX" smtClean="0"/>
              <a:t>‹Nº›</a:t>
            </a:fld>
            <a:endParaRPr lang="es-MX"/>
          </a:p>
        </p:txBody>
      </p:sp>
    </p:spTree>
    <p:extLst>
      <p:ext uri="{BB962C8B-B14F-4D97-AF65-F5344CB8AC3E}">
        <p14:creationId xmlns:p14="http://schemas.microsoft.com/office/powerpoint/2010/main" val="4228340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587068"/>
            <a:ext cx="12192000" cy="1270932"/>
          </a:xfrm>
          <a:prstGeom prst="rect">
            <a:avLst/>
          </a:prstGeom>
        </p:spPr>
      </p:pic>
      <p:sp>
        <p:nvSpPr>
          <p:cNvPr id="3" name="CuadroTexto 2">
            <a:extLst>
              <a:ext uri="{FF2B5EF4-FFF2-40B4-BE49-F238E27FC236}">
                <a16:creationId xmlns:a16="http://schemas.microsoft.com/office/drawing/2014/main" id="{2345CE26-3E91-772A-D35C-6439C39E3FE0}"/>
              </a:ext>
            </a:extLst>
          </p:cNvPr>
          <p:cNvSpPr txBox="1"/>
          <p:nvPr userDrawn="1"/>
        </p:nvSpPr>
        <p:spPr>
          <a:xfrm>
            <a:off x="-477078" y="198783"/>
            <a:ext cx="184731" cy="369332"/>
          </a:xfrm>
          <a:prstGeom prst="rect">
            <a:avLst/>
          </a:prstGeom>
          <a:noFill/>
        </p:spPr>
        <p:txBody>
          <a:bodyPr wrap="none" rtlCol="0">
            <a:spAutoFit/>
          </a:bodyPr>
          <a:lstStyle/>
          <a:p>
            <a:endParaRPr lang="es-ES_tradnl"/>
          </a:p>
        </p:txBody>
      </p:sp>
    </p:spTree>
    <p:extLst>
      <p:ext uri="{BB962C8B-B14F-4D97-AF65-F5344CB8AC3E}">
        <p14:creationId xmlns:p14="http://schemas.microsoft.com/office/powerpoint/2010/main" val="2041966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7F1A2C-CB77-0518-2413-D147122498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77" y="6640"/>
            <a:ext cx="12188245" cy="5661872"/>
          </a:xfrm>
          <a:prstGeom prst="rect">
            <a:avLst/>
          </a:prstGeom>
        </p:spPr>
      </p:pic>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587068"/>
            <a:ext cx="12192000" cy="1270932"/>
          </a:xfrm>
          <a:prstGeom prst="rect">
            <a:avLst/>
          </a:prstGeom>
        </p:spPr>
      </p:pic>
      <p:sp>
        <p:nvSpPr>
          <p:cNvPr id="6" name="Rectángulo 5">
            <a:extLst>
              <a:ext uri="{FF2B5EF4-FFF2-40B4-BE49-F238E27FC236}">
                <a16:creationId xmlns:a16="http://schemas.microsoft.com/office/drawing/2014/main" id="{A39F3DCA-8058-B140-A8BE-1685FC546693}"/>
              </a:ext>
            </a:extLst>
          </p:cNvPr>
          <p:cNvSpPr/>
          <p:nvPr userDrawn="1"/>
        </p:nvSpPr>
        <p:spPr>
          <a:xfrm>
            <a:off x="0" y="6640"/>
            <a:ext cx="12192000" cy="559657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t>   </a:t>
            </a:r>
          </a:p>
        </p:txBody>
      </p:sp>
    </p:spTree>
    <p:extLst>
      <p:ext uri="{BB962C8B-B14F-4D97-AF65-F5344CB8AC3E}">
        <p14:creationId xmlns:p14="http://schemas.microsoft.com/office/powerpoint/2010/main" val="3820118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514242"/>
            <a:ext cx="12192000" cy="343756"/>
          </a:xfrm>
          <a:prstGeom prst="rect">
            <a:avLst/>
          </a:prstGeom>
        </p:spPr>
      </p:pic>
      <p:pic>
        <p:nvPicPr>
          <p:cNvPr id="8" name="Imagen 7">
            <a:extLst>
              <a:ext uri="{FF2B5EF4-FFF2-40B4-BE49-F238E27FC236}">
                <a16:creationId xmlns:a16="http://schemas.microsoft.com/office/drawing/2014/main" id="{284A0000-C8D8-8C1E-8F01-7061581C2460}"/>
              </a:ext>
            </a:extLst>
          </p:cNvPr>
          <p:cNvPicPr>
            <a:picLocks noChangeAspect="1"/>
          </p:cNvPicPr>
          <p:nvPr userDrawn="1"/>
        </p:nvPicPr>
        <p:blipFill>
          <a:blip r:embed="rId4"/>
          <a:stretch>
            <a:fillRect/>
          </a:stretch>
        </p:blipFill>
        <p:spPr>
          <a:xfrm>
            <a:off x="3549266" y="479502"/>
            <a:ext cx="4800732" cy="921134"/>
          </a:xfrm>
          <a:prstGeom prst="rect">
            <a:avLst/>
          </a:prstGeom>
        </p:spPr>
      </p:pic>
      <p:grpSp>
        <p:nvGrpSpPr>
          <p:cNvPr id="93" name="Grupo 92">
            <a:extLst>
              <a:ext uri="{FF2B5EF4-FFF2-40B4-BE49-F238E27FC236}">
                <a16:creationId xmlns:a16="http://schemas.microsoft.com/office/drawing/2014/main" id="{BBE47AC5-3F54-9530-AFC7-B443923228C4}"/>
              </a:ext>
            </a:extLst>
          </p:cNvPr>
          <p:cNvGrpSpPr/>
          <p:nvPr userDrawn="1"/>
        </p:nvGrpSpPr>
        <p:grpSpPr>
          <a:xfrm>
            <a:off x="3861107" y="5109257"/>
            <a:ext cx="3985021" cy="1168458"/>
            <a:chOff x="4296005" y="4941660"/>
            <a:chExt cx="3180673" cy="932613"/>
          </a:xfrm>
        </p:grpSpPr>
        <p:grpSp>
          <p:nvGrpSpPr>
            <p:cNvPr id="9" name="Gráfico 5">
              <a:extLst>
                <a:ext uri="{FF2B5EF4-FFF2-40B4-BE49-F238E27FC236}">
                  <a16:creationId xmlns:a16="http://schemas.microsoft.com/office/drawing/2014/main" id="{DA5BDE0A-A22C-D1CA-7522-3C979D38FACE}"/>
                </a:ext>
              </a:extLst>
            </p:cNvPr>
            <p:cNvGrpSpPr/>
            <p:nvPr/>
          </p:nvGrpSpPr>
          <p:grpSpPr>
            <a:xfrm>
              <a:off x="5318540" y="4941660"/>
              <a:ext cx="1222209" cy="413472"/>
              <a:chOff x="5318540" y="4941660"/>
              <a:chExt cx="1222209" cy="413472"/>
            </a:xfrm>
            <a:solidFill>
              <a:srgbClr val="717070"/>
            </a:solidFill>
          </p:grpSpPr>
          <p:grpSp>
            <p:nvGrpSpPr>
              <p:cNvPr id="10" name="Gráfico 5">
                <a:extLst>
                  <a:ext uri="{FF2B5EF4-FFF2-40B4-BE49-F238E27FC236}">
                    <a16:creationId xmlns:a16="http://schemas.microsoft.com/office/drawing/2014/main" id="{B8DBFE34-55AB-2589-6408-640411CAB4C3}"/>
                  </a:ext>
                </a:extLst>
              </p:cNvPr>
              <p:cNvGrpSpPr/>
              <p:nvPr/>
            </p:nvGrpSpPr>
            <p:grpSpPr>
              <a:xfrm>
                <a:off x="5318540" y="4941660"/>
                <a:ext cx="1222020" cy="135549"/>
                <a:chOff x="5318540" y="4941660"/>
                <a:chExt cx="1222020" cy="135549"/>
              </a:xfrm>
              <a:solidFill>
                <a:srgbClr val="717070"/>
              </a:solidFill>
            </p:grpSpPr>
            <p:sp>
              <p:nvSpPr>
                <p:cNvPr id="11" name="Forma libre 10">
                  <a:extLst>
                    <a:ext uri="{FF2B5EF4-FFF2-40B4-BE49-F238E27FC236}">
                      <a16:creationId xmlns:a16="http://schemas.microsoft.com/office/drawing/2014/main" id="{1D18BEE9-5C20-0FDF-A95A-91EDE1EC448A}"/>
                    </a:ext>
                  </a:extLst>
                </p:cNvPr>
                <p:cNvSpPr/>
                <p:nvPr/>
              </p:nvSpPr>
              <p:spPr>
                <a:xfrm>
                  <a:off x="5318540" y="4948015"/>
                  <a:ext cx="118967" cy="129194"/>
                </a:xfrm>
                <a:custGeom>
                  <a:avLst/>
                  <a:gdLst>
                    <a:gd name="connsiteX0" fmla="*/ 86513 w 118967"/>
                    <a:gd name="connsiteY0" fmla="*/ 46765 h 129194"/>
                    <a:gd name="connsiteX1" fmla="*/ 61292 w 118967"/>
                    <a:gd name="connsiteY1" fmla="*/ 27794 h 129194"/>
                    <a:gd name="connsiteX2" fmla="*/ 32550 w 118967"/>
                    <a:gd name="connsiteY2" fmla="*/ 64787 h 129194"/>
                    <a:gd name="connsiteX3" fmla="*/ 61673 w 118967"/>
                    <a:gd name="connsiteY3" fmla="*/ 101401 h 129194"/>
                    <a:gd name="connsiteX4" fmla="*/ 86608 w 118967"/>
                    <a:gd name="connsiteY4" fmla="*/ 78352 h 129194"/>
                    <a:gd name="connsiteX5" fmla="*/ 118967 w 118967"/>
                    <a:gd name="connsiteY5" fmla="*/ 78162 h 129194"/>
                    <a:gd name="connsiteX6" fmla="*/ 62434 w 118967"/>
                    <a:gd name="connsiteY6" fmla="*/ 129194 h 129194"/>
                    <a:gd name="connsiteX7" fmla="*/ 1 w 118967"/>
                    <a:gd name="connsiteY7" fmla="*/ 64977 h 129194"/>
                    <a:gd name="connsiteX8" fmla="*/ 61673 w 118967"/>
                    <a:gd name="connsiteY8" fmla="*/ 2 h 129194"/>
                    <a:gd name="connsiteX9" fmla="*/ 118777 w 118967"/>
                    <a:gd name="connsiteY9" fmla="*/ 46575 h 129194"/>
                    <a:gd name="connsiteX10" fmla="*/ 86418 w 118967"/>
                    <a:gd name="connsiteY10" fmla="*/ 46765 h 12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67" h="129194">
                      <a:moveTo>
                        <a:pt x="86513" y="46765"/>
                      </a:moveTo>
                      <a:cubicBezTo>
                        <a:pt x="84705" y="34244"/>
                        <a:pt x="74902" y="27699"/>
                        <a:pt x="61292" y="27794"/>
                      </a:cubicBezTo>
                      <a:cubicBezTo>
                        <a:pt x="40354" y="27889"/>
                        <a:pt x="32455" y="46386"/>
                        <a:pt x="32550" y="64787"/>
                      </a:cubicBezTo>
                      <a:cubicBezTo>
                        <a:pt x="32645" y="83189"/>
                        <a:pt x="40735" y="101591"/>
                        <a:pt x="61673" y="101401"/>
                      </a:cubicBezTo>
                      <a:cubicBezTo>
                        <a:pt x="76805" y="101401"/>
                        <a:pt x="85466" y="92580"/>
                        <a:pt x="86608" y="78352"/>
                      </a:cubicBezTo>
                      <a:lnTo>
                        <a:pt x="118967" y="78162"/>
                      </a:lnTo>
                      <a:cubicBezTo>
                        <a:pt x="117444" y="110128"/>
                        <a:pt x="94032" y="129004"/>
                        <a:pt x="62434" y="129194"/>
                      </a:cubicBezTo>
                      <a:cubicBezTo>
                        <a:pt x="24841" y="129383"/>
                        <a:pt x="287" y="100927"/>
                        <a:pt x="1" y="64977"/>
                      </a:cubicBezTo>
                      <a:cubicBezTo>
                        <a:pt x="-189" y="29027"/>
                        <a:pt x="23985" y="286"/>
                        <a:pt x="61673" y="2"/>
                      </a:cubicBezTo>
                      <a:cubicBezTo>
                        <a:pt x="88512" y="-188"/>
                        <a:pt x="117730" y="16696"/>
                        <a:pt x="118777" y="46575"/>
                      </a:cubicBezTo>
                      <a:lnTo>
                        <a:pt x="86418" y="46765"/>
                      </a:lnTo>
                      <a:close/>
                    </a:path>
                  </a:pathLst>
                </a:custGeom>
                <a:solidFill>
                  <a:srgbClr val="717070"/>
                </a:solidFill>
                <a:ln w="9502" cap="flat">
                  <a:noFill/>
                  <a:prstDash val="solid"/>
                  <a:miter/>
                </a:ln>
              </p:spPr>
              <p:txBody>
                <a:bodyPr rtlCol="0" anchor="ctr"/>
                <a:lstStyle/>
                <a:p>
                  <a:endParaRPr lang="es-ES_tradnl"/>
                </a:p>
              </p:txBody>
            </p:sp>
            <p:sp>
              <p:nvSpPr>
                <p:cNvPr id="12" name="Forma libre 11">
                  <a:extLst>
                    <a:ext uri="{FF2B5EF4-FFF2-40B4-BE49-F238E27FC236}">
                      <a16:creationId xmlns:a16="http://schemas.microsoft.com/office/drawing/2014/main" id="{758D55E3-4F72-6FA9-E3A5-CA9B0ABA4729}"/>
                    </a:ext>
                  </a:extLst>
                </p:cNvPr>
                <p:cNvSpPr/>
                <p:nvPr/>
              </p:nvSpPr>
              <p:spPr>
                <a:xfrm>
                  <a:off x="5450068" y="4947257"/>
                  <a:ext cx="122585" cy="129194"/>
                </a:xfrm>
                <a:custGeom>
                  <a:avLst/>
                  <a:gdLst>
                    <a:gd name="connsiteX0" fmla="*/ 60912 w 122585"/>
                    <a:gd name="connsiteY0" fmla="*/ 1 h 129194"/>
                    <a:gd name="connsiteX1" fmla="*/ 122584 w 122585"/>
                    <a:gd name="connsiteY1" fmla="*/ 64218 h 129194"/>
                    <a:gd name="connsiteX2" fmla="*/ 61673 w 122585"/>
                    <a:gd name="connsiteY2" fmla="*/ 129193 h 129194"/>
                    <a:gd name="connsiteX3" fmla="*/ 1 w 122585"/>
                    <a:gd name="connsiteY3" fmla="*/ 64976 h 129194"/>
                    <a:gd name="connsiteX4" fmla="*/ 60912 w 122585"/>
                    <a:gd name="connsiteY4" fmla="*/ 1 h 129194"/>
                    <a:gd name="connsiteX5" fmla="*/ 61578 w 122585"/>
                    <a:gd name="connsiteY5" fmla="*/ 101401 h 129194"/>
                    <a:gd name="connsiteX6" fmla="*/ 90320 w 122585"/>
                    <a:gd name="connsiteY6" fmla="*/ 64407 h 129194"/>
                    <a:gd name="connsiteX7" fmla="*/ 61197 w 122585"/>
                    <a:gd name="connsiteY7" fmla="*/ 27793 h 129194"/>
                    <a:gd name="connsiteX8" fmla="*/ 32455 w 122585"/>
                    <a:gd name="connsiteY8" fmla="*/ 64787 h 129194"/>
                    <a:gd name="connsiteX9" fmla="*/ 61578 w 122585"/>
                    <a:gd name="connsiteY9" fmla="*/ 101401 h 12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585" h="129194">
                      <a:moveTo>
                        <a:pt x="60912" y="1"/>
                      </a:moveTo>
                      <a:cubicBezTo>
                        <a:pt x="100123" y="-189"/>
                        <a:pt x="122393" y="28268"/>
                        <a:pt x="122584" y="64218"/>
                      </a:cubicBezTo>
                      <a:cubicBezTo>
                        <a:pt x="122774" y="100168"/>
                        <a:pt x="100884" y="128909"/>
                        <a:pt x="61673" y="129193"/>
                      </a:cubicBezTo>
                      <a:cubicBezTo>
                        <a:pt x="22462" y="129383"/>
                        <a:pt x="192" y="100926"/>
                        <a:pt x="1" y="64976"/>
                      </a:cubicBezTo>
                      <a:cubicBezTo>
                        <a:pt x="-189" y="29026"/>
                        <a:pt x="21796" y="285"/>
                        <a:pt x="60912" y="1"/>
                      </a:cubicBezTo>
                      <a:close/>
                      <a:moveTo>
                        <a:pt x="61578" y="101401"/>
                      </a:moveTo>
                      <a:cubicBezTo>
                        <a:pt x="82516" y="101306"/>
                        <a:pt x="90415" y="82809"/>
                        <a:pt x="90320" y="64407"/>
                      </a:cubicBezTo>
                      <a:cubicBezTo>
                        <a:pt x="90225" y="46005"/>
                        <a:pt x="82135" y="27604"/>
                        <a:pt x="61197" y="27793"/>
                      </a:cubicBezTo>
                      <a:cubicBezTo>
                        <a:pt x="40259" y="27888"/>
                        <a:pt x="32360" y="46385"/>
                        <a:pt x="32455" y="64787"/>
                      </a:cubicBezTo>
                      <a:cubicBezTo>
                        <a:pt x="32550" y="83189"/>
                        <a:pt x="40640" y="101590"/>
                        <a:pt x="61578" y="101401"/>
                      </a:cubicBezTo>
                      <a:close/>
                    </a:path>
                  </a:pathLst>
                </a:custGeom>
                <a:solidFill>
                  <a:srgbClr val="717070"/>
                </a:solidFill>
                <a:ln w="9502" cap="flat">
                  <a:noFill/>
                  <a:prstDash val="solid"/>
                  <a:miter/>
                </a:ln>
              </p:spPr>
              <p:txBody>
                <a:bodyPr rtlCol="0" anchor="ctr"/>
                <a:lstStyle/>
                <a:p>
                  <a:endParaRPr lang="es-ES_tradnl"/>
                </a:p>
              </p:txBody>
            </p:sp>
            <p:sp>
              <p:nvSpPr>
                <p:cNvPr id="13" name="Forma libre 12">
                  <a:extLst>
                    <a:ext uri="{FF2B5EF4-FFF2-40B4-BE49-F238E27FC236}">
                      <a16:creationId xmlns:a16="http://schemas.microsoft.com/office/drawing/2014/main" id="{D0F6761B-7184-88D3-AF44-A7DBD6653031}"/>
                    </a:ext>
                  </a:extLst>
                </p:cNvPr>
                <p:cNvSpPr/>
                <p:nvPr/>
              </p:nvSpPr>
              <p:spPr>
                <a:xfrm>
                  <a:off x="5589593" y="4948870"/>
                  <a:ext cx="108116" cy="124639"/>
                </a:xfrm>
                <a:custGeom>
                  <a:avLst/>
                  <a:gdLst>
                    <a:gd name="connsiteX0" fmla="*/ 0 w 108116"/>
                    <a:gd name="connsiteY0" fmla="*/ 569 h 124639"/>
                    <a:gd name="connsiteX1" fmla="*/ 33310 w 108116"/>
                    <a:gd name="connsiteY1" fmla="*/ 379 h 124639"/>
                    <a:gd name="connsiteX2" fmla="*/ 76995 w 108116"/>
                    <a:gd name="connsiteY2" fmla="*/ 76548 h 124639"/>
                    <a:gd name="connsiteX3" fmla="*/ 77375 w 108116"/>
                    <a:gd name="connsiteY3" fmla="*/ 76548 h 124639"/>
                    <a:gd name="connsiteX4" fmla="*/ 76900 w 108116"/>
                    <a:gd name="connsiteY4" fmla="*/ 190 h 124639"/>
                    <a:gd name="connsiteX5" fmla="*/ 107355 w 108116"/>
                    <a:gd name="connsiteY5" fmla="*/ 0 h 124639"/>
                    <a:gd name="connsiteX6" fmla="*/ 108116 w 108116"/>
                    <a:gd name="connsiteY6" fmla="*/ 123975 h 124639"/>
                    <a:gd name="connsiteX7" fmla="*/ 74806 w 108116"/>
                    <a:gd name="connsiteY7" fmla="*/ 124165 h 124639"/>
                    <a:gd name="connsiteX8" fmla="*/ 31122 w 108116"/>
                    <a:gd name="connsiteY8" fmla="*/ 47143 h 124639"/>
                    <a:gd name="connsiteX9" fmla="*/ 30741 w 108116"/>
                    <a:gd name="connsiteY9" fmla="*/ 47143 h 124639"/>
                    <a:gd name="connsiteX10" fmla="*/ 31217 w 108116"/>
                    <a:gd name="connsiteY10" fmla="*/ 124449 h 124639"/>
                    <a:gd name="connsiteX11" fmla="*/ 761 w 108116"/>
                    <a:gd name="connsiteY11" fmla="*/ 124639 h 124639"/>
                    <a:gd name="connsiteX12" fmla="*/ 0 w 108116"/>
                    <a:gd name="connsiteY12" fmla="*/ 664 h 12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6" h="124639">
                      <a:moveTo>
                        <a:pt x="0" y="569"/>
                      </a:moveTo>
                      <a:lnTo>
                        <a:pt x="33310" y="379"/>
                      </a:lnTo>
                      <a:lnTo>
                        <a:pt x="76995" y="76548"/>
                      </a:lnTo>
                      <a:lnTo>
                        <a:pt x="77375" y="76548"/>
                      </a:lnTo>
                      <a:cubicBezTo>
                        <a:pt x="77375" y="76548"/>
                        <a:pt x="76900" y="190"/>
                        <a:pt x="76900" y="190"/>
                      </a:cubicBezTo>
                      <a:lnTo>
                        <a:pt x="107355" y="0"/>
                      </a:lnTo>
                      <a:lnTo>
                        <a:pt x="108116" y="123975"/>
                      </a:lnTo>
                      <a:lnTo>
                        <a:pt x="74806" y="124165"/>
                      </a:lnTo>
                      <a:lnTo>
                        <a:pt x="31122" y="47143"/>
                      </a:lnTo>
                      <a:lnTo>
                        <a:pt x="30741" y="47143"/>
                      </a:lnTo>
                      <a:cubicBezTo>
                        <a:pt x="30741" y="47143"/>
                        <a:pt x="31217" y="124449"/>
                        <a:pt x="31217" y="124449"/>
                      </a:cubicBezTo>
                      <a:lnTo>
                        <a:pt x="761" y="124639"/>
                      </a:lnTo>
                      <a:lnTo>
                        <a:pt x="0" y="664"/>
                      </a:lnTo>
                      <a:close/>
                    </a:path>
                  </a:pathLst>
                </a:custGeom>
                <a:solidFill>
                  <a:srgbClr val="717070"/>
                </a:solidFill>
                <a:ln w="9502" cap="flat">
                  <a:noFill/>
                  <a:prstDash val="solid"/>
                  <a:miter/>
                </a:ln>
              </p:spPr>
              <p:txBody>
                <a:bodyPr rtlCol="0" anchor="ctr"/>
                <a:lstStyle/>
                <a:p>
                  <a:endParaRPr lang="es-ES_tradnl"/>
                </a:p>
              </p:txBody>
            </p:sp>
            <p:sp>
              <p:nvSpPr>
                <p:cNvPr id="14" name="Forma libre 13">
                  <a:extLst>
                    <a:ext uri="{FF2B5EF4-FFF2-40B4-BE49-F238E27FC236}">
                      <a16:creationId xmlns:a16="http://schemas.microsoft.com/office/drawing/2014/main" id="{A255146A-D31C-D312-7D2B-E4E145A57EA4}"/>
                    </a:ext>
                  </a:extLst>
                </p:cNvPr>
                <p:cNvSpPr/>
                <p:nvPr/>
              </p:nvSpPr>
              <p:spPr>
                <a:xfrm>
                  <a:off x="5714744" y="4945739"/>
                  <a:ext cx="122584" cy="129194"/>
                </a:xfrm>
                <a:custGeom>
                  <a:avLst/>
                  <a:gdLst>
                    <a:gd name="connsiteX0" fmla="*/ 60912 w 122584"/>
                    <a:gd name="connsiteY0" fmla="*/ 1 h 129194"/>
                    <a:gd name="connsiteX1" fmla="*/ 122584 w 122584"/>
                    <a:gd name="connsiteY1" fmla="*/ 64218 h 129194"/>
                    <a:gd name="connsiteX2" fmla="*/ 61673 w 122584"/>
                    <a:gd name="connsiteY2" fmla="*/ 129193 h 129194"/>
                    <a:gd name="connsiteX3" fmla="*/ 1 w 122584"/>
                    <a:gd name="connsiteY3" fmla="*/ 64977 h 129194"/>
                    <a:gd name="connsiteX4" fmla="*/ 60912 w 122584"/>
                    <a:gd name="connsiteY4" fmla="*/ 1 h 129194"/>
                    <a:gd name="connsiteX5" fmla="*/ 61483 w 122584"/>
                    <a:gd name="connsiteY5" fmla="*/ 101401 h 129194"/>
                    <a:gd name="connsiteX6" fmla="*/ 90225 w 122584"/>
                    <a:gd name="connsiteY6" fmla="*/ 64407 h 129194"/>
                    <a:gd name="connsiteX7" fmla="*/ 61102 w 122584"/>
                    <a:gd name="connsiteY7" fmla="*/ 27793 h 129194"/>
                    <a:gd name="connsiteX8" fmla="*/ 32360 w 122584"/>
                    <a:gd name="connsiteY8" fmla="*/ 64787 h 129194"/>
                    <a:gd name="connsiteX9" fmla="*/ 61483 w 122584"/>
                    <a:gd name="connsiteY9" fmla="*/ 101401 h 12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584" h="129194">
                      <a:moveTo>
                        <a:pt x="60912" y="1"/>
                      </a:moveTo>
                      <a:cubicBezTo>
                        <a:pt x="100123" y="-189"/>
                        <a:pt x="122393" y="28268"/>
                        <a:pt x="122584" y="64218"/>
                      </a:cubicBezTo>
                      <a:cubicBezTo>
                        <a:pt x="122774" y="100168"/>
                        <a:pt x="100884" y="128909"/>
                        <a:pt x="61673" y="129193"/>
                      </a:cubicBezTo>
                      <a:cubicBezTo>
                        <a:pt x="22462" y="129383"/>
                        <a:pt x="191" y="100926"/>
                        <a:pt x="1" y="64977"/>
                      </a:cubicBezTo>
                      <a:cubicBezTo>
                        <a:pt x="-189" y="29027"/>
                        <a:pt x="21796" y="285"/>
                        <a:pt x="60912" y="1"/>
                      </a:cubicBezTo>
                      <a:close/>
                      <a:moveTo>
                        <a:pt x="61483" y="101401"/>
                      </a:moveTo>
                      <a:cubicBezTo>
                        <a:pt x="82421" y="101306"/>
                        <a:pt x="90320" y="82809"/>
                        <a:pt x="90225" y="64407"/>
                      </a:cubicBezTo>
                      <a:cubicBezTo>
                        <a:pt x="90130" y="46006"/>
                        <a:pt x="82040" y="27604"/>
                        <a:pt x="61102" y="27793"/>
                      </a:cubicBezTo>
                      <a:cubicBezTo>
                        <a:pt x="40164" y="27888"/>
                        <a:pt x="32265" y="46385"/>
                        <a:pt x="32360" y="64787"/>
                      </a:cubicBezTo>
                      <a:cubicBezTo>
                        <a:pt x="32455" y="83189"/>
                        <a:pt x="40545" y="101590"/>
                        <a:pt x="61483" y="101401"/>
                      </a:cubicBezTo>
                      <a:close/>
                    </a:path>
                  </a:pathLst>
                </a:custGeom>
                <a:solidFill>
                  <a:srgbClr val="717070"/>
                </a:solidFill>
                <a:ln w="9502" cap="flat">
                  <a:noFill/>
                  <a:prstDash val="solid"/>
                  <a:miter/>
                </a:ln>
              </p:spPr>
              <p:txBody>
                <a:bodyPr rtlCol="0" anchor="ctr"/>
                <a:lstStyle/>
                <a:p>
                  <a:endParaRPr lang="es-ES_tradnl"/>
                </a:p>
              </p:txBody>
            </p:sp>
            <p:sp>
              <p:nvSpPr>
                <p:cNvPr id="15" name="Forma libre 14">
                  <a:extLst>
                    <a:ext uri="{FF2B5EF4-FFF2-40B4-BE49-F238E27FC236}">
                      <a16:creationId xmlns:a16="http://schemas.microsoft.com/office/drawing/2014/main" id="{2DDD2169-6E41-BB3A-3970-2870BAA67EB2}"/>
                    </a:ext>
                  </a:extLst>
                </p:cNvPr>
                <p:cNvSpPr/>
                <p:nvPr/>
              </p:nvSpPr>
              <p:spPr>
                <a:xfrm>
                  <a:off x="5850841" y="4944885"/>
                  <a:ext cx="118967" cy="129194"/>
                </a:xfrm>
                <a:custGeom>
                  <a:avLst/>
                  <a:gdLst>
                    <a:gd name="connsiteX0" fmla="*/ 86513 w 118967"/>
                    <a:gd name="connsiteY0" fmla="*/ 46765 h 129194"/>
                    <a:gd name="connsiteX1" fmla="*/ 61292 w 118967"/>
                    <a:gd name="connsiteY1" fmla="*/ 27794 h 129194"/>
                    <a:gd name="connsiteX2" fmla="*/ 32550 w 118967"/>
                    <a:gd name="connsiteY2" fmla="*/ 64787 h 129194"/>
                    <a:gd name="connsiteX3" fmla="*/ 61673 w 118967"/>
                    <a:gd name="connsiteY3" fmla="*/ 101401 h 129194"/>
                    <a:gd name="connsiteX4" fmla="*/ 86608 w 118967"/>
                    <a:gd name="connsiteY4" fmla="*/ 78352 h 129194"/>
                    <a:gd name="connsiteX5" fmla="*/ 118967 w 118967"/>
                    <a:gd name="connsiteY5" fmla="*/ 78162 h 129194"/>
                    <a:gd name="connsiteX6" fmla="*/ 62434 w 118967"/>
                    <a:gd name="connsiteY6" fmla="*/ 129194 h 129194"/>
                    <a:gd name="connsiteX7" fmla="*/ 1 w 118967"/>
                    <a:gd name="connsiteY7" fmla="*/ 64977 h 129194"/>
                    <a:gd name="connsiteX8" fmla="*/ 61673 w 118967"/>
                    <a:gd name="connsiteY8" fmla="*/ 2 h 129194"/>
                    <a:gd name="connsiteX9" fmla="*/ 118777 w 118967"/>
                    <a:gd name="connsiteY9" fmla="*/ 46575 h 129194"/>
                    <a:gd name="connsiteX10" fmla="*/ 86418 w 118967"/>
                    <a:gd name="connsiteY10" fmla="*/ 46765 h 12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67" h="129194">
                      <a:moveTo>
                        <a:pt x="86513" y="46765"/>
                      </a:moveTo>
                      <a:cubicBezTo>
                        <a:pt x="84705" y="34244"/>
                        <a:pt x="74902" y="27699"/>
                        <a:pt x="61292" y="27794"/>
                      </a:cubicBezTo>
                      <a:cubicBezTo>
                        <a:pt x="40354" y="27889"/>
                        <a:pt x="32455" y="46386"/>
                        <a:pt x="32550" y="64787"/>
                      </a:cubicBezTo>
                      <a:cubicBezTo>
                        <a:pt x="32645" y="83189"/>
                        <a:pt x="40735" y="101591"/>
                        <a:pt x="61673" y="101401"/>
                      </a:cubicBezTo>
                      <a:cubicBezTo>
                        <a:pt x="76806" y="101401"/>
                        <a:pt x="85466" y="92580"/>
                        <a:pt x="86608" y="78352"/>
                      </a:cubicBezTo>
                      <a:lnTo>
                        <a:pt x="118967" y="78162"/>
                      </a:lnTo>
                      <a:cubicBezTo>
                        <a:pt x="117444" y="110128"/>
                        <a:pt x="94032" y="129004"/>
                        <a:pt x="62434" y="129194"/>
                      </a:cubicBezTo>
                      <a:cubicBezTo>
                        <a:pt x="24841" y="129383"/>
                        <a:pt x="287" y="100927"/>
                        <a:pt x="1" y="64977"/>
                      </a:cubicBezTo>
                      <a:cubicBezTo>
                        <a:pt x="-189" y="29027"/>
                        <a:pt x="23985" y="286"/>
                        <a:pt x="61673" y="2"/>
                      </a:cubicBezTo>
                      <a:cubicBezTo>
                        <a:pt x="88512" y="-188"/>
                        <a:pt x="117730" y="16696"/>
                        <a:pt x="118777" y="46575"/>
                      </a:cubicBezTo>
                      <a:lnTo>
                        <a:pt x="86418" y="46765"/>
                      </a:lnTo>
                      <a:close/>
                    </a:path>
                  </a:pathLst>
                </a:custGeom>
                <a:solidFill>
                  <a:srgbClr val="717070"/>
                </a:solidFill>
                <a:ln w="9502" cap="flat">
                  <a:noFill/>
                  <a:prstDash val="solid"/>
                  <a:miter/>
                </a:ln>
              </p:spPr>
              <p:txBody>
                <a:bodyPr rtlCol="0" anchor="ctr"/>
                <a:lstStyle/>
                <a:p>
                  <a:endParaRPr lang="es-ES_tradnl"/>
                </a:p>
              </p:txBody>
            </p:sp>
            <p:sp>
              <p:nvSpPr>
                <p:cNvPr id="16" name="Forma libre 15">
                  <a:extLst>
                    <a:ext uri="{FF2B5EF4-FFF2-40B4-BE49-F238E27FC236}">
                      <a16:creationId xmlns:a16="http://schemas.microsoft.com/office/drawing/2014/main" id="{85454AA6-14F1-0816-6593-98EF84C48D21}"/>
                    </a:ext>
                  </a:extLst>
                </p:cNvPr>
                <p:cNvSpPr/>
                <p:nvPr/>
              </p:nvSpPr>
              <p:spPr>
                <a:xfrm>
                  <a:off x="5986749" y="4946973"/>
                  <a:ext cx="33120" cy="124164"/>
                </a:xfrm>
                <a:custGeom>
                  <a:avLst/>
                  <a:gdLst>
                    <a:gd name="connsiteX0" fmla="*/ 0 w 33120"/>
                    <a:gd name="connsiteY0" fmla="*/ 190 h 124164"/>
                    <a:gd name="connsiteX1" fmla="*/ 32359 w 33120"/>
                    <a:gd name="connsiteY1" fmla="*/ 0 h 124164"/>
                    <a:gd name="connsiteX2" fmla="*/ 33120 w 33120"/>
                    <a:gd name="connsiteY2" fmla="*/ 123975 h 124164"/>
                    <a:gd name="connsiteX3" fmla="*/ 761 w 33120"/>
                    <a:gd name="connsiteY3" fmla="*/ 124165 h 124164"/>
                    <a:gd name="connsiteX4" fmla="*/ 0 w 33120"/>
                    <a:gd name="connsiteY4" fmla="*/ 190 h 124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 h="124164">
                      <a:moveTo>
                        <a:pt x="0" y="190"/>
                      </a:moveTo>
                      <a:lnTo>
                        <a:pt x="32359" y="0"/>
                      </a:lnTo>
                      <a:lnTo>
                        <a:pt x="33120" y="123975"/>
                      </a:lnTo>
                      <a:lnTo>
                        <a:pt x="761" y="124165"/>
                      </a:lnTo>
                      <a:lnTo>
                        <a:pt x="0" y="190"/>
                      </a:lnTo>
                      <a:close/>
                    </a:path>
                  </a:pathLst>
                </a:custGeom>
                <a:solidFill>
                  <a:srgbClr val="717070"/>
                </a:solidFill>
                <a:ln w="9502" cap="flat">
                  <a:noFill/>
                  <a:prstDash val="solid"/>
                  <a:miter/>
                </a:ln>
              </p:spPr>
              <p:txBody>
                <a:bodyPr rtlCol="0" anchor="ctr"/>
                <a:lstStyle/>
                <a:p>
                  <a:endParaRPr lang="es-ES_tradnl"/>
                </a:p>
              </p:txBody>
            </p:sp>
            <p:sp>
              <p:nvSpPr>
                <p:cNvPr id="17" name="Forma libre 16">
                  <a:extLst>
                    <a:ext uri="{FF2B5EF4-FFF2-40B4-BE49-F238E27FC236}">
                      <a16:creationId xmlns:a16="http://schemas.microsoft.com/office/drawing/2014/main" id="{51035106-BEF4-2C1F-0041-3F7829E345E0}"/>
                    </a:ext>
                  </a:extLst>
                </p:cNvPr>
                <p:cNvSpPr/>
                <p:nvPr/>
              </p:nvSpPr>
              <p:spPr>
                <a:xfrm>
                  <a:off x="6041664" y="4946214"/>
                  <a:ext cx="101739" cy="124639"/>
                </a:xfrm>
                <a:custGeom>
                  <a:avLst/>
                  <a:gdLst>
                    <a:gd name="connsiteX0" fmla="*/ 0 w 101739"/>
                    <a:gd name="connsiteY0" fmla="*/ 569 h 124639"/>
                    <a:gd name="connsiteX1" fmla="*/ 99170 w 101739"/>
                    <a:gd name="connsiteY1" fmla="*/ 0 h 124639"/>
                    <a:gd name="connsiteX2" fmla="*/ 99360 w 101739"/>
                    <a:gd name="connsiteY2" fmla="*/ 25895 h 124639"/>
                    <a:gd name="connsiteX3" fmla="*/ 32644 w 101739"/>
                    <a:gd name="connsiteY3" fmla="*/ 26275 h 124639"/>
                    <a:gd name="connsiteX4" fmla="*/ 32644 w 101739"/>
                    <a:gd name="connsiteY4" fmla="*/ 47996 h 124639"/>
                    <a:gd name="connsiteX5" fmla="*/ 93745 w 101739"/>
                    <a:gd name="connsiteY5" fmla="*/ 47617 h 124639"/>
                    <a:gd name="connsiteX6" fmla="*/ 93935 w 101739"/>
                    <a:gd name="connsiteY6" fmla="*/ 72659 h 124639"/>
                    <a:gd name="connsiteX7" fmla="*/ 32930 w 101739"/>
                    <a:gd name="connsiteY7" fmla="*/ 73038 h 124639"/>
                    <a:gd name="connsiteX8" fmla="*/ 32930 w 101739"/>
                    <a:gd name="connsiteY8" fmla="*/ 96657 h 124639"/>
                    <a:gd name="connsiteX9" fmla="*/ 101549 w 101739"/>
                    <a:gd name="connsiteY9" fmla="*/ 96278 h 124639"/>
                    <a:gd name="connsiteX10" fmla="*/ 101740 w 101739"/>
                    <a:gd name="connsiteY10" fmla="*/ 124070 h 124639"/>
                    <a:gd name="connsiteX11" fmla="*/ 857 w 101739"/>
                    <a:gd name="connsiteY11" fmla="*/ 124639 h 124639"/>
                    <a:gd name="connsiteX12" fmla="*/ 95 w 101739"/>
                    <a:gd name="connsiteY12" fmla="*/ 664 h 12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39" h="124639">
                      <a:moveTo>
                        <a:pt x="0" y="569"/>
                      </a:moveTo>
                      <a:lnTo>
                        <a:pt x="99170" y="0"/>
                      </a:lnTo>
                      <a:lnTo>
                        <a:pt x="99360" y="25895"/>
                      </a:lnTo>
                      <a:lnTo>
                        <a:pt x="32644" y="26275"/>
                      </a:lnTo>
                      <a:lnTo>
                        <a:pt x="32644" y="47996"/>
                      </a:lnTo>
                      <a:cubicBezTo>
                        <a:pt x="32644" y="47996"/>
                        <a:pt x="93745" y="47617"/>
                        <a:pt x="93745" y="47617"/>
                      </a:cubicBezTo>
                      <a:lnTo>
                        <a:pt x="93935" y="72659"/>
                      </a:lnTo>
                      <a:lnTo>
                        <a:pt x="32930" y="73038"/>
                      </a:lnTo>
                      <a:lnTo>
                        <a:pt x="32930" y="96657"/>
                      </a:lnTo>
                      <a:cubicBezTo>
                        <a:pt x="32930" y="96657"/>
                        <a:pt x="101549" y="96278"/>
                        <a:pt x="101549" y="96278"/>
                      </a:cubicBezTo>
                      <a:lnTo>
                        <a:pt x="101740" y="124070"/>
                      </a:lnTo>
                      <a:lnTo>
                        <a:pt x="857" y="124639"/>
                      </a:lnTo>
                      <a:lnTo>
                        <a:pt x="95" y="664"/>
                      </a:lnTo>
                      <a:close/>
                    </a:path>
                  </a:pathLst>
                </a:custGeom>
                <a:solidFill>
                  <a:srgbClr val="717070"/>
                </a:solidFill>
                <a:ln w="9502" cap="flat">
                  <a:noFill/>
                  <a:prstDash val="solid"/>
                  <a:miter/>
                </a:ln>
              </p:spPr>
              <p:txBody>
                <a:bodyPr rtlCol="0" anchor="ctr"/>
                <a:lstStyle/>
                <a:p>
                  <a:endParaRPr lang="es-ES_tradnl"/>
                </a:p>
              </p:txBody>
            </p:sp>
            <p:sp>
              <p:nvSpPr>
                <p:cNvPr id="18" name="Forma libre 17">
                  <a:extLst>
                    <a:ext uri="{FF2B5EF4-FFF2-40B4-BE49-F238E27FC236}">
                      <a16:creationId xmlns:a16="http://schemas.microsoft.com/office/drawing/2014/main" id="{3A48B244-8B12-D550-AD26-36A4EC88A2BD}"/>
                    </a:ext>
                  </a:extLst>
                </p:cNvPr>
                <p:cNvSpPr/>
                <p:nvPr/>
              </p:nvSpPr>
              <p:spPr>
                <a:xfrm>
                  <a:off x="6160629" y="4945550"/>
                  <a:ext cx="108116" cy="124639"/>
                </a:xfrm>
                <a:custGeom>
                  <a:avLst/>
                  <a:gdLst>
                    <a:gd name="connsiteX0" fmla="*/ 0 w 108116"/>
                    <a:gd name="connsiteY0" fmla="*/ 569 h 124639"/>
                    <a:gd name="connsiteX1" fmla="*/ 33310 w 108116"/>
                    <a:gd name="connsiteY1" fmla="*/ 379 h 124639"/>
                    <a:gd name="connsiteX2" fmla="*/ 76995 w 108116"/>
                    <a:gd name="connsiteY2" fmla="*/ 76548 h 124639"/>
                    <a:gd name="connsiteX3" fmla="*/ 77375 w 108116"/>
                    <a:gd name="connsiteY3" fmla="*/ 76548 h 124639"/>
                    <a:gd name="connsiteX4" fmla="*/ 76900 w 108116"/>
                    <a:gd name="connsiteY4" fmla="*/ 190 h 124639"/>
                    <a:gd name="connsiteX5" fmla="*/ 107355 w 108116"/>
                    <a:gd name="connsiteY5" fmla="*/ 0 h 124639"/>
                    <a:gd name="connsiteX6" fmla="*/ 108116 w 108116"/>
                    <a:gd name="connsiteY6" fmla="*/ 123975 h 124639"/>
                    <a:gd name="connsiteX7" fmla="*/ 74806 w 108116"/>
                    <a:gd name="connsiteY7" fmla="*/ 124165 h 124639"/>
                    <a:gd name="connsiteX8" fmla="*/ 31122 w 108116"/>
                    <a:gd name="connsiteY8" fmla="*/ 47143 h 124639"/>
                    <a:gd name="connsiteX9" fmla="*/ 30741 w 108116"/>
                    <a:gd name="connsiteY9" fmla="*/ 47143 h 124639"/>
                    <a:gd name="connsiteX10" fmla="*/ 31217 w 108116"/>
                    <a:gd name="connsiteY10" fmla="*/ 124449 h 124639"/>
                    <a:gd name="connsiteX11" fmla="*/ 761 w 108116"/>
                    <a:gd name="connsiteY11" fmla="*/ 124639 h 124639"/>
                    <a:gd name="connsiteX12" fmla="*/ 0 w 108116"/>
                    <a:gd name="connsiteY12" fmla="*/ 664 h 12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6" h="124639">
                      <a:moveTo>
                        <a:pt x="0" y="569"/>
                      </a:moveTo>
                      <a:lnTo>
                        <a:pt x="33310" y="379"/>
                      </a:lnTo>
                      <a:lnTo>
                        <a:pt x="76995" y="76548"/>
                      </a:lnTo>
                      <a:lnTo>
                        <a:pt x="77375" y="76548"/>
                      </a:lnTo>
                      <a:cubicBezTo>
                        <a:pt x="77375" y="76548"/>
                        <a:pt x="76900" y="190"/>
                        <a:pt x="76900" y="190"/>
                      </a:cubicBezTo>
                      <a:lnTo>
                        <a:pt x="107355" y="0"/>
                      </a:lnTo>
                      <a:lnTo>
                        <a:pt x="108116" y="123975"/>
                      </a:lnTo>
                      <a:lnTo>
                        <a:pt x="74806" y="124165"/>
                      </a:lnTo>
                      <a:lnTo>
                        <a:pt x="31122" y="47143"/>
                      </a:lnTo>
                      <a:lnTo>
                        <a:pt x="30741" y="47143"/>
                      </a:lnTo>
                      <a:cubicBezTo>
                        <a:pt x="30741" y="47143"/>
                        <a:pt x="31217" y="124449"/>
                        <a:pt x="31217" y="124449"/>
                      </a:cubicBezTo>
                      <a:lnTo>
                        <a:pt x="761" y="124639"/>
                      </a:lnTo>
                      <a:lnTo>
                        <a:pt x="0" y="664"/>
                      </a:lnTo>
                      <a:close/>
                    </a:path>
                  </a:pathLst>
                </a:custGeom>
                <a:solidFill>
                  <a:srgbClr val="717070"/>
                </a:solidFill>
                <a:ln w="9502" cap="flat">
                  <a:noFill/>
                  <a:prstDash val="solid"/>
                  <a:miter/>
                </a:ln>
              </p:spPr>
              <p:txBody>
                <a:bodyPr rtlCol="0" anchor="ctr"/>
                <a:lstStyle/>
                <a:p>
                  <a:endParaRPr lang="es-ES_tradnl"/>
                </a:p>
              </p:txBody>
            </p:sp>
            <p:sp>
              <p:nvSpPr>
                <p:cNvPr id="19" name="Forma libre 18">
                  <a:extLst>
                    <a:ext uri="{FF2B5EF4-FFF2-40B4-BE49-F238E27FC236}">
                      <a16:creationId xmlns:a16="http://schemas.microsoft.com/office/drawing/2014/main" id="{34B3CAAC-CDE7-3438-EC45-2C3C51389CB9}"/>
                    </a:ext>
                  </a:extLst>
                </p:cNvPr>
                <p:cNvSpPr/>
                <p:nvPr/>
              </p:nvSpPr>
              <p:spPr>
                <a:xfrm>
                  <a:off x="6289969" y="4945075"/>
                  <a:ext cx="114874" cy="124260"/>
                </a:xfrm>
                <a:custGeom>
                  <a:avLst/>
                  <a:gdLst>
                    <a:gd name="connsiteX0" fmla="*/ 95 w 114874"/>
                    <a:gd name="connsiteY0" fmla="*/ 286 h 124260"/>
                    <a:gd name="connsiteX1" fmla="*/ 53582 w 114874"/>
                    <a:gd name="connsiteY1" fmla="*/ 1 h 124260"/>
                    <a:gd name="connsiteX2" fmla="*/ 114874 w 114874"/>
                    <a:gd name="connsiteY2" fmla="*/ 61088 h 124260"/>
                    <a:gd name="connsiteX3" fmla="*/ 54249 w 114874"/>
                    <a:gd name="connsiteY3" fmla="*/ 123976 h 124260"/>
                    <a:gd name="connsiteX4" fmla="*/ 761 w 114874"/>
                    <a:gd name="connsiteY4" fmla="*/ 124261 h 124260"/>
                    <a:gd name="connsiteX5" fmla="*/ 0 w 114874"/>
                    <a:gd name="connsiteY5" fmla="*/ 286 h 124260"/>
                    <a:gd name="connsiteX6" fmla="*/ 33025 w 114874"/>
                    <a:gd name="connsiteY6" fmla="*/ 96279 h 124260"/>
                    <a:gd name="connsiteX7" fmla="*/ 48348 w 114874"/>
                    <a:gd name="connsiteY7" fmla="*/ 96279 h 124260"/>
                    <a:gd name="connsiteX8" fmla="*/ 82420 w 114874"/>
                    <a:gd name="connsiteY8" fmla="*/ 61088 h 124260"/>
                    <a:gd name="connsiteX9" fmla="*/ 47872 w 114874"/>
                    <a:gd name="connsiteY9" fmla="*/ 27794 h 124260"/>
                    <a:gd name="connsiteX10" fmla="*/ 32549 w 114874"/>
                    <a:gd name="connsiteY10" fmla="*/ 27794 h 124260"/>
                    <a:gd name="connsiteX11" fmla="*/ 32930 w 114874"/>
                    <a:gd name="connsiteY11" fmla="*/ 96279 h 12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74" h="124260">
                      <a:moveTo>
                        <a:pt x="95" y="286"/>
                      </a:moveTo>
                      <a:lnTo>
                        <a:pt x="53582" y="1"/>
                      </a:lnTo>
                      <a:cubicBezTo>
                        <a:pt x="91747" y="-189"/>
                        <a:pt x="114683" y="22766"/>
                        <a:pt x="114874" y="61088"/>
                      </a:cubicBezTo>
                      <a:cubicBezTo>
                        <a:pt x="115064" y="101685"/>
                        <a:pt x="92032" y="123692"/>
                        <a:pt x="54249" y="123976"/>
                      </a:cubicBezTo>
                      <a:lnTo>
                        <a:pt x="761" y="124261"/>
                      </a:lnTo>
                      <a:lnTo>
                        <a:pt x="0" y="286"/>
                      </a:lnTo>
                      <a:close/>
                      <a:moveTo>
                        <a:pt x="33025" y="96279"/>
                      </a:moveTo>
                      <a:lnTo>
                        <a:pt x="48348" y="96279"/>
                      </a:lnTo>
                      <a:cubicBezTo>
                        <a:pt x="72902" y="95520"/>
                        <a:pt x="82610" y="85940"/>
                        <a:pt x="82420" y="61088"/>
                      </a:cubicBezTo>
                      <a:cubicBezTo>
                        <a:pt x="82325" y="38512"/>
                        <a:pt x="70047" y="27604"/>
                        <a:pt x="47872" y="27794"/>
                      </a:cubicBezTo>
                      <a:lnTo>
                        <a:pt x="32549" y="27794"/>
                      </a:lnTo>
                      <a:cubicBezTo>
                        <a:pt x="32549" y="27794"/>
                        <a:pt x="32930" y="96279"/>
                        <a:pt x="32930" y="96279"/>
                      </a:cubicBezTo>
                      <a:close/>
                    </a:path>
                  </a:pathLst>
                </a:custGeom>
                <a:solidFill>
                  <a:srgbClr val="717070"/>
                </a:solidFill>
                <a:ln w="9502" cap="flat">
                  <a:noFill/>
                  <a:prstDash val="solid"/>
                  <a:miter/>
                </a:ln>
              </p:spPr>
              <p:txBody>
                <a:bodyPr rtlCol="0" anchor="ctr"/>
                <a:lstStyle/>
                <a:p>
                  <a:endParaRPr lang="es-ES_tradnl"/>
                </a:p>
              </p:txBody>
            </p:sp>
            <p:sp>
              <p:nvSpPr>
                <p:cNvPr id="20" name="Forma libre 19">
                  <a:extLst>
                    <a:ext uri="{FF2B5EF4-FFF2-40B4-BE49-F238E27FC236}">
                      <a16:creationId xmlns:a16="http://schemas.microsoft.com/office/drawing/2014/main" id="{055E3128-ED93-05D9-63E5-0365B62C89B2}"/>
                    </a:ext>
                  </a:extLst>
                </p:cNvPr>
                <p:cNvSpPr/>
                <p:nvPr/>
              </p:nvSpPr>
              <p:spPr>
                <a:xfrm>
                  <a:off x="6417975" y="4941660"/>
                  <a:ext cx="122584" cy="129194"/>
                </a:xfrm>
                <a:custGeom>
                  <a:avLst/>
                  <a:gdLst>
                    <a:gd name="connsiteX0" fmla="*/ 60912 w 122584"/>
                    <a:gd name="connsiteY0" fmla="*/ 1 h 129194"/>
                    <a:gd name="connsiteX1" fmla="*/ 122584 w 122584"/>
                    <a:gd name="connsiteY1" fmla="*/ 64218 h 129194"/>
                    <a:gd name="connsiteX2" fmla="*/ 61673 w 122584"/>
                    <a:gd name="connsiteY2" fmla="*/ 129193 h 129194"/>
                    <a:gd name="connsiteX3" fmla="*/ 1 w 122584"/>
                    <a:gd name="connsiteY3" fmla="*/ 64977 h 129194"/>
                    <a:gd name="connsiteX4" fmla="*/ 60912 w 122584"/>
                    <a:gd name="connsiteY4" fmla="*/ 1 h 129194"/>
                    <a:gd name="connsiteX5" fmla="*/ 61483 w 122584"/>
                    <a:gd name="connsiteY5" fmla="*/ 101401 h 129194"/>
                    <a:gd name="connsiteX6" fmla="*/ 90225 w 122584"/>
                    <a:gd name="connsiteY6" fmla="*/ 64407 h 129194"/>
                    <a:gd name="connsiteX7" fmla="*/ 61102 w 122584"/>
                    <a:gd name="connsiteY7" fmla="*/ 27793 h 129194"/>
                    <a:gd name="connsiteX8" fmla="*/ 32360 w 122584"/>
                    <a:gd name="connsiteY8" fmla="*/ 64787 h 129194"/>
                    <a:gd name="connsiteX9" fmla="*/ 61483 w 122584"/>
                    <a:gd name="connsiteY9" fmla="*/ 101401 h 12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584" h="129194">
                      <a:moveTo>
                        <a:pt x="60912" y="1"/>
                      </a:moveTo>
                      <a:cubicBezTo>
                        <a:pt x="100123" y="-189"/>
                        <a:pt x="122393" y="28268"/>
                        <a:pt x="122584" y="64218"/>
                      </a:cubicBezTo>
                      <a:cubicBezTo>
                        <a:pt x="122774" y="100168"/>
                        <a:pt x="100884" y="128909"/>
                        <a:pt x="61673" y="129193"/>
                      </a:cubicBezTo>
                      <a:cubicBezTo>
                        <a:pt x="22462" y="129383"/>
                        <a:pt x="191" y="100926"/>
                        <a:pt x="1" y="64977"/>
                      </a:cubicBezTo>
                      <a:cubicBezTo>
                        <a:pt x="-189" y="29027"/>
                        <a:pt x="21796" y="286"/>
                        <a:pt x="60912" y="1"/>
                      </a:cubicBezTo>
                      <a:close/>
                      <a:moveTo>
                        <a:pt x="61483" y="101401"/>
                      </a:moveTo>
                      <a:cubicBezTo>
                        <a:pt x="82421" y="101306"/>
                        <a:pt x="90320" y="82809"/>
                        <a:pt x="90225" y="64407"/>
                      </a:cubicBezTo>
                      <a:cubicBezTo>
                        <a:pt x="90130" y="46006"/>
                        <a:pt x="82040" y="27604"/>
                        <a:pt x="61102" y="27793"/>
                      </a:cubicBezTo>
                      <a:cubicBezTo>
                        <a:pt x="40164" y="27888"/>
                        <a:pt x="32265" y="46385"/>
                        <a:pt x="32360" y="64787"/>
                      </a:cubicBezTo>
                      <a:cubicBezTo>
                        <a:pt x="32455" y="83189"/>
                        <a:pt x="40545" y="101590"/>
                        <a:pt x="61483" y="101401"/>
                      </a:cubicBezTo>
                      <a:close/>
                    </a:path>
                  </a:pathLst>
                </a:custGeom>
                <a:solidFill>
                  <a:srgbClr val="717070"/>
                </a:solidFill>
                <a:ln w="9502" cap="flat">
                  <a:noFill/>
                  <a:prstDash val="solid"/>
                  <a:miter/>
                </a:ln>
              </p:spPr>
              <p:txBody>
                <a:bodyPr rtlCol="0" anchor="ctr"/>
                <a:lstStyle/>
                <a:p>
                  <a:endParaRPr lang="es-ES_tradnl"/>
                </a:p>
              </p:txBody>
            </p:sp>
          </p:grpSp>
          <p:grpSp>
            <p:nvGrpSpPr>
              <p:cNvPr id="21" name="Gráfico 5">
                <a:extLst>
                  <a:ext uri="{FF2B5EF4-FFF2-40B4-BE49-F238E27FC236}">
                    <a16:creationId xmlns:a16="http://schemas.microsoft.com/office/drawing/2014/main" id="{35C9C669-FE75-B1D0-F2CD-4A14C0659A5C}"/>
                  </a:ext>
                </a:extLst>
              </p:cNvPr>
              <p:cNvGrpSpPr/>
              <p:nvPr/>
            </p:nvGrpSpPr>
            <p:grpSpPr>
              <a:xfrm>
                <a:off x="5332627" y="5087453"/>
                <a:ext cx="1208122" cy="267680"/>
                <a:chOff x="5332627" y="5087453"/>
                <a:chExt cx="1208122" cy="267680"/>
              </a:xfrm>
              <a:solidFill>
                <a:srgbClr val="717070"/>
              </a:solidFill>
            </p:grpSpPr>
            <p:sp>
              <p:nvSpPr>
                <p:cNvPr id="22" name="Forma libre 21">
                  <a:extLst>
                    <a:ext uri="{FF2B5EF4-FFF2-40B4-BE49-F238E27FC236}">
                      <a16:creationId xmlns:a16="http://schemas.microsoft.com/office/drawing/2014/main" id="{72E8A21D-38D4-6467-8B36-288AA5B79755}"/>
                    </a:ext>
                  </a:extLst>
                </p:cNvPr>
                <p:cNvSpPr/>
                <p:nvPr/>
              </p:nvSpPr>
              <p:spPr>
                <a:xfrm>
                  <a:off x="5332627" y="5144651"/>
                  <a:ext cx="240216" cy="205455"/>
                </a:xfrm>
                <a:custGeom>
                  <a:avLst/>
                  <a:gdLst>
                    <a:gd name="connsiteX0" fmla="*/ 0 w 240216"/>
                    <a:gd name="connsiteY0" fmla="*/ 0 h 205455"/>
                    <a:gd name="connsiteX1" fmla="*/ 90414 w 240216"/>
                    <a:gd name="connsiteY1" fmla="*/ 0 h 205455"/>
                    <a:gd name="connsiteX2" fmla="*/ 119822 w 240216"/>
                    <a:gd name="connsiteY2" fmla="*/ 120845 h 205455"/>
                    <a:gd name="connsiteX3" fmla="*/ 120394 w 240216"/>
                    <a:gd name="connsiteY3" fmla="*/ 120845 h 205455"/>
                    <a:gd name="connsiteX4" fmla="*/ 149802 w 240216"/>
                    <a:gd name="connsiteY4" fmla="*/ 0 h 205455"/>
                    <a:gd name="connsiteX5" fmla="*/ 240216 w 240216"/>
                    <a:gd name="connsiteY5" fmla="*/ 0 h 205455"/>
                    <a:gd name="connsiteX6" fmla="*/ 240216 w 240216"/>
                    <a:gd name="connsiteY6" fmla="*/ 205455 h 205455"/>
                    <a:gd name="connsiteX7" fmla="*/ 180162 w 240216"/>
                    <a:gd name="connsiteY7" fmla="*/ 205455 h 205455"/>
                    <a:gd name="connsiteX8" fmla="*/ 180162 w 240216"/>
                    <a:gd name="connsiteY8" fmla="*/ 73702 h 205455"/>
                    <a:gd name="connsiteX9" fmla="*/ 179591 w 240216"/>
                    <a:gd name="connsiteY9" fmla="*/ 73702 h 205455"/>
                    <a:gd name="connsiteX10" fmla="*/ 143806 w 240216"/>
                    <a:gd name="connsiteY10" fmla="*/ 205455 h 205455"/>
                    <a:gd name="connsiteX11" fmla="*/ 96410 w 240216"/>
                    <a:gd name="connsiteY11" fmla="*/ 205455 h 205455"/>
                    <a:gd name="connsiteX12" fmla="*/ 60625 w 240216"/>
                    <a:gd name="connsiteY12" fmla="*/ 73702 h 205455"/>
                    <a:gd name="connsiteX13" fmla="*/ 60054 w 240216"/>
                    <a:gd name="connsiteY13" fmla="*/ 73702 h 205455"/>
                    <a:gd name="connsiteX14" fmla="*/ 60054 w 240216"/>
                    <a:gd name="connsiteY14" fmla="*/ 205455 h 205455"/>
                    <a:gd name="connsiteX15" fmla="*/ 0 w 240216"/>
                    <a:gd name="connsiteY15" fmla="*/ 205455 h 205455"/>
                    <a:gd name="connsiteX16" fmla="*/ 0 w 240216"/>
                    <a:gd name="connsiteY16" fmla="*/ 0 h 20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16" h="205455">
                      <a:moveTo>
                        <a:pt x="0" y="0"/>
                      </a:moveTo>
                      <a:lnTo>
                        <a:pt x="90414" y="0"/>
                      </a:lnTo>
                      <a:lnTo>
                        <a:pt x="119822" y="120845"/>
                      </a:lnTo>
                      <a:lnTo>
                        <a:pt x="120394" y="120845"/>
                      </a:lnTo>
                      <a:lnTo>
                        <a:pt x="149802" y="0"/>
                      </a:lnTo>
                      <a:lnTo>
                        <a:pt x="240216" y="0"/>
                      </a:lnTo>
                      <a:lnTo>
                        <a:pt x="240216" y="205455"/>
                      </a:lnTo>
                      <a:lnTo>
                        <a:pt x="180162" y="205455"/>
                      </a:lnTo>
                      <a:lnTo>
                        <a:pt x="180162" y="73702"/>
                      </a:lnTo>
                      <a:lnTo>
                        <a:pt x="179591" y="73702"/>
                      </a:lnTo>
                      <a:lnTo>
                        <a:pt x="143806" y="205455"/>
                      </a:lnTo>
                      <a:lnTo>
                        <a:pt x="96410" y="205455"/>
                      </a:lnTo>
                      <a:lnTo>
                        <a:pt x="60625" y="73702"/>
                      </a:lnTo>
                      <a:lnTo>
                        <a:pt x="60054" y="73702"/>
                      </a:lnTo>
                      <a:lnTo>
                        <a:pt x="60054" y="205455"/>
                      </a:lnTo>
                      <a:lnTo>
                        <a:pt x="0" y="205455"/>
                      </a:lnTo>
                      <a:lnTo>
                        <a:pt x="0" y="0"/>
                      </a:lnTo>
                      <a:close/>
                    </a:path>
                  </a:pathLst>
                </a:custGeom>
                <a:solidFill>
                  <a:srgbClr val="717070"/>
                </a:solidFill>
                <a:ln w="9502" cap="flat">
                  <a:noFill/>
                  <a:prstDash val="solid"/>
                  <a:miter/>
                </a:ln>
              </p:spPr>
              <p:txBody>
                <a:bodyPr rtlCol="0" anchor="ctr"/>
                <a:lstStyle/>
                <a:p>
                  <a:endParaRPr lang="es-ES_tradnl"/>
                </a:p>
              </p:txBody>
            </p:sp>
            <p:sp>
              <p:nvSpPr>
                <p:cNvPr id="23" name="Forma libre 22">
                  <a:extLst>
                    <a:ext uri="{FF2B5EF4-FFF2-40B4-BE49-F238E27FC236}">
                      <a16:creationId xmlns:a16="http://schemas.microsoft.com/office/drawing/2014/main" id="{B872F036-D023-0C0A-AF14-EF0C45C61B29}"/>
                    </a:ext>
                  </a:extLst>
                </p:cNvPr>
                <p:cNvSpPr/>
                <p:nvPr/>
              </p:nvSpPr>
              <p:spPr>
                <a:xfrm>
                  <a:off x="5605392" y="5087453"/>
                  <a:ext cx="173880" cy="262652"/>
                </a:xfrm>
                <a:custGeom>
                  <a:avLst/>
                  <a:gdLst>
                    <a:gd name="connsiteX0" fmla="*/ 0 w 173880"/>
                    <a:gd name="connsiteY0" fmla="*/ 57197 h 262652"/>
                    <a:gd name="connsiteX1" fmla="*/ 170645 w 173880"/>
                    <a:gd name="connsiteY1" fmla="*/ 57197 h 262652"/>
                    <a:gd name="connsiteX2" fmla="*/ 170645 w 173880"/>
                    <a:gd name="connsiteY2" fmla="*/ 109842 h 262652"/>
                    <a:gd name="connsiteX3" fmla="*/ 63575 w 173880"/>
                    <a:gd name="connsiteY3" fmla="*/ 109842 h 262652"/>
                    <a:gd name="connsiteX4" fmla="*/ 63575 w 173880"/>
                    <a:gd name="connsiteY4" fmla="*/ 135453 h 262652"/>
                    <a:gd name="connsiteX5" fmla="*/ 160842 w 173880"/>
                    <a:gd name="connsiteY5" fmla="*/ 135453 h 262652"/>
                    <a:gd name="connsiteX6" fmla="*/ 160842 w 173880"/>
                    <a:gd name="connsiteY6" fmla="*/ 184398 h 262652"/>
                    <a:gd name="connsiteX7" fmla="*/ 63575 w 173880"/>
                    <a:gd name="connsiteY7" fmla="*/ 184398 h 262652"/>
                    <a:gd name="connsiteX8" fmla="*/ 63575 w 173880"/>
                    <a:gd name="connsiteY8" fmla="*/ 210008 h 262652"/>
                    <a:gd name="connsiteX9" fmla="*/ 173881 w 173880"/>
                    <a:gd name="connsiteY9" fmla="*/ 210008 h 262652"/>
                    <a:gd name="connsiteX10" fmla="*/ 173881 w 173880"/>
                    <a:gd name="connsiteY10" fmla="*/ 262653 h 262652"/>
                    <a:gd name="connsiteX11" fmla="*/ 95 w 173880"/>
                    <a:gd name="connsiteY11" fmla="*/ 262653 h 262652"/>
                    <a:gd name="connsiteX12" fmla="*/ 95 w 173880"/>
                    <a:gd name="connsiteY12" fmla="*/ 57197 h 262652"/>
                    <a:gd name="connsiteX13" fmla="*/ 94697 w 173880"/>
                    <a:gd name="connsiteY13" fmla="*/ 42874 h 262652"/>
                    <a:gd name="connsiteX14" fmla="*/ 55390 w 173880"/>
                    <a:gd name="connsiteY14" fmla="*/ 42874 h 262652"/>
                    <a:gd name="connsiteX15" fmla="*/ 83942 w 173880"/>
                    <a:gd name="connsiteY15" fmla="*/ 0 h 262652"/>
                    <a:gd name="connsiteX16" fmla="*/ 144282 w 173880"/>
                    <a:gd name="connsiteY16" fmla="*/ 0 h 262652"/>
                    <a:gd name="connsiteX17" fmla="*/ 94602 w 173880"/>
                    <a:gd name="connsiteY17" fmla="*/ 42874 h 2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880" h="262652">
                      <a:moveTo>
                        <a:pt x="0" y="57197"/>
                      </a:moveTo>
                      <a:lnTo>
                        <a:pt x="170645" y="57197"/>
                      </a:lnTo>
                      <a:lnTo>
                        <a:pt x="170645" y="109842"/>
                      </a:lnTo>
                      <a:lnTo>
                        <a:pt x="63575" y="109842"/>
                      </a:lnTo>
                      <a:lnTo>
                        <a:pt x="63575" y="135453"/>
                      </a:lnTo>
                      <a:lnTo>
                        <a:pt x="160842" y="135453"/>
                      </a:lnTo>
                      <a:lnTo>
                        <a:pt x="160842" y="184398"/>
                      </a:lnTo>
                      <a:lnTo>
                        <a:pt x="63575" y="184398"/>
                      </a:lnTo>
                      <a:lnTo>
                        <a:pt x="63575" y="210008"/>
                      </a:lnTo>
                      <a:lnTo>
                        <a:pt x="173881" y="210008"/>
                      </a:lnTo>
                      <a:lnTo>
                        <a:pt x="173881" y="262653"/>
                      </a:lnTo>
                      <a:lnTo>
                        <a:pt x="95" y="262653"/>
                      </a:lnTo>
                      <a:lnTo>
                        <a:pt x="95" y="57197"/>
                      </a:lnTo>
                      <a:close/>
                      <a:moveTo>
                        <a:pt x="94697" y="42874"/>
                      </a:moveTo>
                      <a:lnTo>
                        <a:pt x="55390" y="42874"/>
                      </a:lnTo>
                      <a:lnTo>
                        <a:pt x="83942" y="0"/>
                      </a:lnTo>
                      <a:lnTo>
                        <a:pt x="144282" y="0"/>
                      </a:lnTo>
                      <a:lnTo>
                        <a:pt x="94602" y="42874"/>
                      </a:lnTo>
                      <a:close/>
                    </a:path>
                  </a:pathLst>
                </a:custGeom>
                <a:solidFill>
                  <a:srgbClr val="717070"/>
                </a:solidFill>
                <a:ln w="9502" cap="flat">
                  <a:noFill/>
                  <a:prstDash val="solid"/>
                  <a:miter/>
                </a:ln>
              </p:spPr>
              <p:txBody>
                <a:bodyPr rtlCol="0" anchor="ctr"/>
                <a:lstStyle/>
                <a:p>
                  <a:endParaRPr lang="es-ES_tradnl"/>
                </a:p>
              </p:txBody>
            </p:sp>
            <p:sp>
              <p:nvSpPr>
                <p:cNvPr id="24" name="Forma libre 23">
                  <a:extLst>
                    <a:ext uri="{FF2B5EF4-FFF2-40B4-BE49-F238E27FC236}">
                      <a16:creationId xmlns:a16="http://schemas.microsoft.com/office/drawing/2014/main" id="{BF9BCB54-8148-A707-9899-2730232EB5CF}"/>
                    </a:ext>
                  </a:extLst>
                </p:cNvPr>
                <p:cNvSpPr/>
                <p:nvPr/>
              </p:nvSpPr>
              <p:spPr>
                <a:xfrm>
                  <a:off x="5788885" y="5144745"/>
                  <a:ext cx="220800" cy="205455"/>
                </a:xfrm>
                <a:custGeom>
                  <a:avLst/>
                  <a:gdLst>
                    <a:gd name="connsiteX0" fmla="*/ 74330 w 220800"/>
                    <a:gd name="connsiteY0" fmla="*/ 96088 h 205455"/>
                    <a:gd name="connsiteX1" fmla="*/ 6472 w 220800"/>
                    <a:gd name="connsiteY1" fmla="*/ 0 h 205455"/>
                    <a:gd name="connsiteX2" fmla="*/ 80992 w 220800"/>
                    <a:gd name="connsiteY2" fmla="*/ 0 h 205455"/>
                    <a:gd name="connsiteX3" fmla="*/ 112209 w 220800"/>
                    <a:gd name="connsiteY3" fmla="*/ 55869 h 205455"/>
                    <a:gd name="connsiteX4" fmla="*/ 142854 w 220800"/>
                    <a:gd name="connsiteY4" fmla="*/ 0 h 205455"/>
                    <a:gd name="connsiteX5" fmla="*/ 213282 w 220800"/>
                    <a:gd name="connsiteY5" fmla="*/ 0 h 205455"/>
                    <a:gd name="connsiteX6" fmla="*/ 147137 w 220800"/>
                    <a:gd name="connsiteY6" fmla="*/ 96657 h 205455"/>
                    <a:gd name="connsiteX7" fmla="*/ 220801 w 220800"/>
                    <a:gd name="connsiteY7" fmla="*/ 205455 h 205455"/>
                    <a:gd name="connsiteX8" fmla="*/ 144282 w 220800"/>
                    <a:gd name="connsiteY8" fmla="*/ 205455 h 205455"/>
                    <a:gd name="connsiteX9" fmla="*/ 109068 w 220800"/>
                    <a:gd name="connsiteY9" fmla="*/ 144179 h 205455"/>
                    <a:gd name="connsiteX10" fmla="*/ 72712 w 220800"/>
                    <a:gd name="connsiteY10" fmla="*/ 205455 h 205455"/>
                    <a:gd name="connsiteX11" fmla="*/ 0 w 220800"/>
                    <a:gd name="connsiteY11" fmla="*/ 205455 h 205455"/>
                    <a:gd name="connsiteX12" fmla="*/ 74520 w 220800"/>
                    <a:gd name="connsiteY12" fmla="*/ 96088 h 20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00" h="205455">
                      <a:moveTo>
                        <a:pt x="74330" y="96088"/>
                      </a:moveTo>
                      <a:lnTo>
                        <a:pt x="6472" y="0"/>
                      </a:lnTo>
                      <a:lnTo>
                        <a:pt x="80992" y="0"/>
                      </a:lnTo>
                      <a:lnTo>
                        <a:pt x="112209" y="55869"/>
                      </a:lnTo>
                      <a:lnTo>
                        <a:pt x="142854" y="0"/>
                      </a:lnTo>
                      <a:lnTo>
                        <a:pt x="213282" y="0"/>
                      </a:lnTo>
                      <a:lnTo>
                        <a:pt x="147137" y="96657"/>
                      </a:lnTo>
                      <a:lnTo>
                        <a:pt x="220801" y="205455"/>
                      </a:lnTo>
                      <a:lnTo>
                        <a:pt x="144282" y="205455"/>
                      </a:lnTo>
                      <a:lnTo>
                        <a:pt x="109068" y="144179"/>
                      </a:lnTo>
                      <a:lnTo>
                        <a:pt x="72712" y="205455"/>
                      </a:lnTo>
                      <a:lnTo>
                        <a:pt x="0" y="205455"/>
                      </a:lnTo>
                      <a:lnTo>
                        <a:pt x="74520" y="96088"/>
                      </a:lnTo>
                      <a:close/>
                    </a:path>
                  </a:pathLst>
                </a:custGeom>
                <a:solidFill>
                  <a:srgbClr val="717070"/>
                </a:solidFill>
                <a:ln w="9502" cap="flat">
                  <a:noFill/>
                  <a:prstDash val="solid"/>
                  <a:miter/>
                </a:ln>
              </p:spPr>
              <p:txBody>
                <a:bodyPr rtlCol="0" anchor="ctr"/>
                <a:lstStyle/>
                <a:p>
                  <a:endParaRPr lang="es-ES_tradnl"/>
                </a:p>
              </p:txBody>
            </p:sp>
            <p:sp>
              <p:nvSpPr>
                <p:cNvPr id="25" name="Forma libre 24">
                  <a:extLst>
                    <a:ext uri="{FF2B5EF4-FFF2-40B4-BE49-F238E27FC236}">
                      <a16:creationId xmlns:a16="http://schemas.microsoft.com/office/drawing/2014/main" id="{28389F5B-DAE8-2005-1748-0332D8A9E9C3}"/>
                    </a:ext>
                  </a:extLst>
                </p:cNvPr>
                <p:cNvSpPr/>
                <p:nvPr/>
              </p:nvSpPr>
              <p:spPr>
                <a:xfrm>
                  <a:off x="6022534" y="5144651"/>
                  <a:ext cx="63480" cy="205455"/>
                </a:xfrm>
                <a:custGeom>
                  <a:avLst/>
                  <a:gdLst>
                    <a:gd name="connsiteX0" fmla="*/ 0 w 63480"/>
                    <a:gd name="connsiteY0" fmla="*/ 0 h 205455"/>
                    <a:gd name="connsiteX1" fmla="*/ 63480 w 63480"/>
                    <a:gd name="connsiteY1" fmla="*/ 0 h 205455"/>
                    <a:gd name="connsiteX2" fmla="*/ 63480 w 63480"/>
                    <a:gd name="connsiteY2" fmla="*/ 205455 h 205455"/>
                    <a:gd name="connsiteX3" fmla="*/ 0 w 63480"/>
                    <a:gd name="connsiteY3" fmla="*/ 205455 h 205455"/>
                    <a:gd name="connsiteX4" fmla="*/ 0 w 63480"/>
                    <a:gd name="connsiteY4" fmla="*/ 0 h 20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80" h="205455">
                      <a:moveTo>
                        <a:pt x="0" y="0"/>
                      </a:moveTo>
                      <a:lnTo>
                        <a:pt x="63480" y="0"/>
                      </a:lnTo>
                      <a:lnTo>
                        <a:pt x="63480" y="205455"/>
                      </a:lnTo>
                      <a:lnTo>
                        <a:pt x="0" y="205455"/>
                      </a:lnTo>
                      <a:lnTo>
                        <a:pt x="0" y="0"/>
                      </a:lnTo>
                      <a:close/>
                    </a:path>
                  </a:pathLst>
                </a:custGeom>
                <a:solidFill>
                  <a:srgbClr val="717070"/>
                </a:solidFill>
                <a:ln w="9502" cap="flat">
                  <a:noFill/>
                  <a:prstDash val="solid"/>
                  <a:miter/>
                </a:ln>
              </p:spPr>
              <p:txBody>
                <a:bodyPr rtlCol="0" anchor="ctr"/>
                <a:lstStyle/>
                <a:p>
                  <a:endParaRPr lang="es-ES_tradnl"/>
                </a:p>
              </p:txBody>
            </p:sp>
            <p:sp>
              <p:nvSpPr>
                <p:cNvPr id="26" name="Forma libre 25">
                  <a:extLst>
                    <a:ext uri="{FF2B5EF4-FFF2-40B4-BE49-F238E27FC236}">
                      <a16:creationId xmlns:a16="http://schemas.microsoft.com/office/drawing/2014/main" id="{9586BE97-C288-1247-8852-F8A0F3A1D2FE}"/>
                    </a:ext>
                  </a:extLst>
                </p:cNvPr>
                <p:cNvSpPr/>
                <p:nvPr/>
              </p:nvSpPr>
              <p:spPr>
                <a:xfrm>
                  <a:off x="6112662" y="5139718"/>
                  <a:ext cx="198625" cy="215320"/>
                </a:xfrm>
                <a:custGeom>
                  <a:avLst/>
                  <a:gdLst>
                    <a:gd name="connsiteX0" fmla="*/ 136002 w 198625"/>
                    <a:gd name="connsiteY0" fmla="*/ 81480 h 215320"/>
                    <a:gd name="connsiteX1" fmla="*/ 102786 w 198625"/>
                    <a:gd name="connsiteY1" fmla="*/ 51222 h 215320"/>
                    <a:gd name="connsiteX2" fmla="*/ 63480 w 198625"/>
                    <a:gd name="connsiteY2" fmla="*/ 107660 h 215320"/>
                    <a:gd name="connsiteX3" fmla="*/ 102786 w 198625"/>
                    <a:gd name="connsiteY3" fmla="*/ 164099 h 215320"/>
                    <a:gd name="connsiteX4" fmla="*/ 136287 w 198625"/>
                    <a:gd name="connsiteY4" fmla="*/ 129856 h 215320"/>
                    <a:gd name="connsiteX5" fmla="*/ 198625 w 198625"/>
                    <a:gd name="connsiteY5" fmla="*/ 129856 h 215320"/>
                    <a:gd name="connsiteX6" fmla="*/ 104500 w 198625"/>
                    <a:gd name="connsiteY6" fmla="*/ 215320 h 215320"/>
                    <a:gd name="connsiteX7" fmla="*/ 0 w 198625"/>
                    <a:gd name="connsiteY7" fmla="*/ 107660 h 215320"/>
                    <a:gd name="connsiteX8" fmla="*/ 104500 w 198625"/>
                    <a:gd name="connsiteY8" fmla="*/ 0 h 215320"/>
                    <a:gd name="connsiteX9" fmla="*/ 197769 w 198625"/>
                    <a:gd name="connsiteY9" fmla="*/ 81480 h 215320"/>
                    <a:gd name="connsiteX10" fmla="*/ 136002 w 198625"/>
                    <a:gd name="connsiteY10" fmla="*/ 81480 h 2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625" h="215320">
                      <a:moveTo>
                        <a:pt x="136002" y="81480"/>
                      </a:moveTo>
                      <a:cubicBezTo>
                        <a:pt x="134860" y="73987"/>
                        <a:pt x="129054" y="51222"/>
                        <a:pt x="102786" y="51222"/>
                      </a:cubicBezTo>
                      <a:cubicBezTo>
                        <a:pt x="73093" y="51222"/>
                        <a:pt x="63480" y="79963"/>
                        <a:pt x="63480" y="107660"/>
                      </a:cubicBezTo>
                      <a:cubicBezTo>
                        <a:pt x="63480" y="135358"/>
                        <a:pt x="72997" y="164099"/>
                        <a:pt x="102786" y="164099"/>
                      </a:cubicBezTo>
                      <a:cubicBezTo>
                        <a:pt x="124200" y="164099"/>
                        <a:pt x="132480" y="149112"/>
                        <a:pt x="136287" y="129856"/>
                      </a:cubicBezTo>
                      <a:lnTo>
                        <a:pt x="198625" y="129856"/>
                      </a:lnTo>
                      <a:cubicBezTo>
                        <a:pt x="198625" y="171308"/>
                        <a:pt x="164839" y="215320"/>
                        <a:pt x="104500" y="215320"/>
                      </a:cubicBezTo>
                      <a:cubicBezTo>
                        <a:pt x="37784" y="215320"/>
                        <a:pt x="0" y="168462"/>
                        <a:pt x="0" y="107660"/>
                      </a:cubicBezTo>
                      <a:cubicBezTo>
                        <a:pt x="0" y="42874"/>
                        <a:pt x="41019" y="0"/>
                        <a:pt x="104500" y="0"/>
                      </a:cubicBezTo>
                      <a:cubicBezTo>
                        <a:pt x="161127" y="285"/>
                        <a:pt x="192249" y="29879"/>
                        <a:pt x="197769" y="81480"/>
                      </a:cubicBezTo>
                      <a:lnTo>
                        <a:pt x="136002" y="81480"/>
                      </a:lnTo>
                      <a:close/>
                    </a:path>
                  </a:pathLst>
                </a:custGeom>
                <a:solidFill>
                  <a:srgbClr val="717070"/>
                </a:solidFill>
                <a:ln w="9502" cap="flat">
                  <a:noFill/>
                  <a:prstDash val="solid"/>
                  <a:miter/>
                </a:ln>
              </p:spPr>
              <p:txBody>
                <a:bodyPr rtlCol="0" anchor="ctr"/>
                <a:lstStyle/>
                <a:p>
                  <a:endParaRPr lang="es-ES_tradnl"/>
                </a:p>
              </p:txBody>
            </p:sp>
            <p:sp>
              <p:nvSpPr>
                <p:cNvPr id="27" name="Forma libre 26">
                  <a:extLst>
                    <a:ext uri="{FF2B5EF4-FFF2-40B4-BE49-F238E27FC236}">
                      <a16:creationId xmlns:a16="http://schemas.microsoft.com/office/drawing/2014/main" id="{CE3075FE-3346-BC78-E67D-DA8CC0774512}"/>
                    </a:ext>
                  </a:extLst>
                </p:cNvPr>
                <p:cNvSpPr/>
                <p:nvPr/>
              </p:nvSpPr>
              <p:spPr>
                <a:xfrm>
                  <a:off x="6331750" y="5139813"/>
                  <a:ext cx="208999" cy="215320"/>
                </a:xfrm>
                <a:custGeom>
                  <a:avLst/>
                  <a:gdLst>
                    <a:gd name="connsiteX0" fmla="*/ 104500 w 208999"/>
                    <a:gd name="connsiteY0" fmla="*/ 0 h 215320"/>
                    <a:gd name="connsiteX1" fmla="*/ 208999 w 208999"/>
                    <a:gd name="connsiteY1" fmla="*/ 107660 h 215320"/>
                    <a:gd name="connsiteX2" fmla="*/ 104500 w 208999"/>
                    <a:gd name="connsiteY2" fmla="*/ 215320 h 215320"/>
                    <a:gd name="connsiteX3" fmla="*/ 0 w 208999"/>
                    <a:gd name="connsiteY3" fmla="*/ 107660 h 215320"/>
                    <a:gd name="connsiteX4" fmla="*/ 104500 w 208999"/>
                    <a:gd name="connsiteY4" fmla="*/ 0 h 215320"/>
                    <a:gd name="connsiteX5" fmla="*/ 104500 w 208999"/>
                    <a:gd name="connsiteY5" fmla="*/ 164004 h 215320"/>
                    <a:gd name="connsiteX6" fmla="*/ 145519 w 208999"/>
                    <a:gd name="connsiteY6" fmla="*/ 107565 h 215320"/>
                    <a:gd name="connsiteX7" fmla="*/ 104500 w 208999"/>
                    <a:gd name="connsiteY7" fmla="*/ 51127 h 215320"/>
                    <a:gd name="connsiteX8" fmla="*/ 63480 w 208999"/>
                    <a:gd name="connsiteY8" fmla="*/ 107565 h 215320"/>
                    <a:gd name="connsiteX9" fmla="*/ 104500 w 208999"/>
                    <a:gd name="connsiteY9" fmla="*/ 164004 h 2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999" h="215320">
                      <a:moveTo>
                        <a:pt x="104500" y="0"/>
                      </a:moveTo>
                      <a:cubicBezTo>
                        <a:pt x="167123" y="0"/>
                        <a:pt x="208999" y="44866"/>
                        <a:pt x="208999" y="107660"/>
                      </a:cubicBezTo>
                      <a:cubicBezTo>
                        <a:pt x="208999" y="170454"/>
                        <a:pt x="167123" y="215320"/>
                        <a:pt x="104500" y="215320"/>
                      </a:cubicBezTo>
                      <a:cubicBezTo>
                        <a:pt x="41876" y="215320"/>
                        <a:pt x="0" y="170454"/>
                        <a:pt x="0" y="107660"/>
                      </a:cubicBezTo>
                      <a:cubicBezTo>
                        <a:pt x="0" y="44866"/>
                        <a:pt x="41876" y="0"/>
                        <a:pt x="104500" y="0"/>
                      </a:cubicBezTo>
                      <a:close/>
                      <a:moveTo>
                        <a:pt x="104500" y="164004"/>
                      </a:moveTo>
                      <a:cubicBezTo>
                        <a:pt x="120679" y="164004"/>
                        <a:pt x="145519" y="153380"/>
                        <a:pt x="145519" y="107565"/>
                      </a:cubicBezTo>
                      <a:cubicBezTo>
                        <a:pt x="145519" y="61750"/>
                        <a:pt x="120679" y="51127"/>
                        <a:pt x="104500" y="51127"/>
                      </a:cubicBezTo>
                      <a:cubicBezTo>
                        <a:pt x="88320" y="51127"/>
                        <a:pt x="63480" y="61750"/>
                        <a:pt x="63480" y="107565"/>
                      </a:cubicBezTo>
                      <a:cubicBezTo>
                        <a:pt x="63480" y="153380"/>
                        <a:pt x="88320" y="164004"/>
                        <a:pt x="104500" y="164004"/>
                      </a:cubicBezTo>
                      <a:close/>
                    </a:path>
                  </a:pathLst>
                </a:custGeom>
                <a:solidFill>
                  <a:srgbClr val="717070"/>
                </a:solidFill>
                <a:ln w="9502" cap="flat">
                  <a:noFill/>
                  <a:prstDash val="solid"/>
                  <a:miter/>
                </a:ln>
              </p:spPr>
              <p:txBody>
                <a:bodyPr rtlCol="0" anchor="ctr"/>
                <a:lstStyle/>
                <a:p>
                  <a:endParaRPr lang="es-ES_tradnl"/>
                </a:p>
              </p:txBody>
            </p:sp>
          </p:grpSp>
        </p:grpSp>
        <p:grpSp>
          <p:nvGrpSpPr>
            <p:cNvPr id="28" name="Gráfico 5">
              <a:extLst>
                <a:ext uri="{FF2B5EF4-FFF2-40B4-BE49-F238E27FC236}">
                  <a16:creationId xmlns:a16="http://schemas.microsoft.com/office/drawing/2014/main" id="{5858020D-769E-9019-74DF-2040872F56F1}"/>
                </a:ext>
              </a:extLst>
            </p:cNvPr>
            <p:cNvGrpSpPr/>
            <p:nvPr/>
          </p:nvGrpSpPr>
          <p:grpSpPr>
            <a:xfrm>
              <a:off x="4296005" y="5458146"/>
              <a:ext cx="3180673" cy="130994"/>
              <a:chOff x="4296005" y="5458146"/>
              <a:chExt cx="3180673" cy="130994"/>
            </a:xfrm>
            <a:solidFill>
              <a:srgbClr val="717070"/>
            </a:solidFill>
          </p:grpSpPr>
          <p:sp>
            <p:nvSpPr>
              <p:cNvPr id="29" name="Forma libre 28">
                <a:extLst>
                  <a:ext uri="{FF2B5EF4-FFF2-40B4-BE49-F238E27FC236}">
                    <a16:creationId xmlns:a16="http://schemas.microsoft.com/office/drawing/2014/main" id="{D54043D1-E34A-05EB-F763-8DD339866CA4}"/>
                  </a:ext>
                </a:extLst>
              </p:cNvPr>
              <p:cNvSpPr/>
              <p:nvPr/>
            </p:nvSpPr>
            <p:spPr>
              <a:xfrm>
                <a:off x="4296005" y="5460517"/>
                <a:ext cx="74805" cy="102917"/>
              </a:xfrm>
              <a:custGeom>
                <a:avLst/>
                <a:gdLst>
                  <a:gd name="connsiteX0" fmla="*/ 37498 w 74805"/>
                  <a:gd name="connsiteY0" fmla="*/ 0 h 102917"/>
                  <a:gd name="connsiteX1" fmla="*/ 70713 w 74805"/>
                  <a:gd name="connsiteY1" fmla="*/ 26559 h 102917"/>
                  <a:gd name="connsiteX2" fmla="*/ 56247 w 74805"/>
                  <a:gd name="connsiteY2" fmla="*/ 47333 h 102917"/>
                  <a:gd name="connsiteX3" fmla="*/ 56247 w 74805"/>
                  <a:gd name="connsiteY3" fmla="*/ 47617 h 102917"/>
                  <a:gd name="connsiteX4" fmla="*/ 74806 w 74805"/>
                  <a:gd name="connsiteY4" fmla="*/ 71805 h 102917"/>
                  <a:gd name="connsiteX5" fmla="*/ 37688 w 74805"/>
                  <a:gd name="connsiteY5" fmla="*/ 102917 h 102917"/>
                  <a:gd name="connsiteX6" fmla="*/ 0 w 74805"/>
                  <a:gd name="connsiteY6" fmla="*/ 71995 h 102917"/>
                  <a:gd name="connsiteX7" fmla="*/ 18749 w 74805"/>
                  <a:gd name="connsiteY7" fmla="*/ 47712 h 102917"/>
                  <a:gd name="connsiteX8" fmla="*/ 18749 w 74805"/>
                  <a:gd name="connsiteY8" fmla="*/ 47427 h 102917"/>
                  <a:gd name="connsiteX9" fmla="*/ 4188 w 74805"/>
                  <a:gd name="connsiteY9" fmla="*/ 27034 h 102917"/>
                  <a:gd name="connsiteX10" fmla="*/ 37688 w 74805"/>
                  <a:gd name="connsiteY10" fmla="*/ 0 h 102917"/>
                  <a:gd name="connsiteX11" fmla="*/ 37688 w 74805"/>
                  <a:gd name="connsiteY11" fmla="*/ 87835 h 102917"/>
                  <a:gd name="connsiteX12" fmla="*/ 54724 w 74805"/>
                  <a:gd name="connsiteY12" fmla="*/ 71141 h 102917"/>
                  <a:gd name="connsiteX13" fmla="*/ 37688 w 74805"/>
                  <a:gd name="connsiteY13" fmla="*/ 55300 h 102917"/>
                  <a:gd name="connsiteX14" fmla="*/ 20081 w 74805"/>
                  <a:gd name="connsiteY14" fmla="*/ 70951 h 102917"/>
                  <a:gd name="connsiteX15" fmla="*/ 37688 w 74805"/>
                  <a:gd name="connsiteY15" fmla="*/ 87741 h 102917"/>
                  <a:gd name="connsiteX16" fmla="*/ 37498 w 74805"/>
                  <a:gd name="connsiteY16" fmla="*/ 41831 h 102917"/>
                  <a:gd name="connsiteX17" fmla="*/ 52345 w 74805"/>
                  <a:gd name="connsiteY17" fmla="*/ 28836 h 102917"/>
                  <a:gd name="connsiteX18" fmla="*/ 37498 w 74805"/>
                  <a:gd name="connsiteY18" fmla="*/ 15082 h 102917"/>
                  <a:gd name="connsiteX19" fmla="*/ 22366 w 74805"/>
                  <a:gd name="connsiteY19" fmla="*/ 28836 h 102917"/>
                  <a:gd name="connsiteX20" fmla="*/ 37498 w 74805"/>
                  <a:gd name="connsiteY20" fmla="*/ 41831 h 10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805" h="102917">
                    <a:moveTo>
                      <a:pt x="37498" y="0"/>
                    </a:moveTo>
                    <a:cubicBezTo>
                      <a:pt x="62148" y="0"/>
                      <a:pt x="70713" y="16979"/>
                      <a:pt x="70713" y="26559"/>
                    </a:cubicBezTo>
                    <a:cubicBezTo>
                      <a:pt x="70713" y="36140"/>
                      <a:pt x="65574" y="44202"/>
                      <a:pt x="56247" y="47333"/>
                    </a:cubicBezTo>
                    <a:lnTo>
                      <a:pt x="56247" y="47617"/>
                    </a:lnTo>
                    <a:cubicBezTo>
                      <a:pt x="68049" y="50273"/>
                      <a:pt x="74806" y="59379"/>
                      <a:pt x="74806" y="71805"/>
                    </a:cubicBezTo>
                    <a:cubicBezTo>
                      <a:pt x="74806" y="92578"/>
                      <a:pt x="56057" y="102917"/>
                      <a:pt x="37688" y="102917"/>
                    </a:cubicBezTo>
                    <a:cubicBezTo>
                      <a:pt x="19320" y="102917"/>
                      <a:pt x="0" y="93337"/>
                      <a:pt x="0" y="71995"/>
                    </a:cubicBezTo>
                    <a:cubicBezTo>
                      <a:pt x="0" y="59379"/>
                      <a:pt x="7043" y="50558"/>
                      <a:pt x="18749" y="47712"/>
                    </a:cubicBezTo>
                    <a:lnTo>
                      <a:pt x="18749" y="47427"/>
                    </a:lnTo>
                    <a:cubicBezTo>
                      <a:pt x="9137" y="44771"/>
                      <a:pt x="4188" y="36804"/>
                      <a:pt x="4188" y="27034"/>
                    </a:cubicBezTo>
                    <a:cubicBezTo>
                      <a:pt x="4188" y="9201"/>
                      <a:pt x="21509" y="0"/>
                      <a:pt x="37688" y="0"/>
                    </a:cubicBezTo>
                    <a:close/>
                    <a:moveTo>
                      <a:pt x="37688" y="87835"/>
                    </a:moveTo>
                    <a:cubicBezTo>
                      <a:pt x="47301" y="87835"/>
                      <a:pt x="54724" y="81006"/>
                      <a:pt x="54724" y="71141"/>
                    </a:cubicBezTo>
                    <a:cubicBezTo>
                      <a:pt x="54724" y="61276"/>
                      <a:pt x="47111" y="55300"/>
                      <a:pt x="37688" y="55300"/>
                    </a:cubicBezTo>
                    <a:cubicBezTo>
                      <a:pt x="28266" y="55300"/>
                      <a:pt x="20081" y="60802"/>
                      <a:pt x="20081" y="70951"/>
                    </a:cubicBezTo>
                    <a:cubicBezTo>
                      <a:pt x="20081" y="81101"/>
                      <a:pt x="27981" y="87741"/>
                      <a:pt x="37688" y="87741"/>
                    </a:cubicBezTo>
                    <a:close/>
                    <a:moveTo>
                      <a:pt x="37498" y="41831"/>
                    </a:moveTo>
                    <a:cubicBezTo>
                      <a:pt x="45683" y="41831"/>
                      <a:pt x="52345" y="37278"/>
                      <a:pt x="52345" y="28836"/>
                    </a:cubicBezTo>
                    <a:cubicBezTo>
                      <a:pt x="52345" y="23714"/>
                      <a:pt x="49966" y="15082"/>
                      <a:pt x="37498" y="15082"/>
                    </a:cubicBezTo>
                    <a:cubicBezTo>
                      <a:pt x="29408" y="15082"/>
                      <a:pt x="22366" y="20014"/>
                      <a:pt x="22366" y="28836"/>
                    </a:cubicBezTo>
                    <a:cubicBezTo>
                      <a:pt x="22366" y="37657"/>
                      <a:pt x="29408" y="41831"/>
                      <a:pt x="37498" y="41831"/>
                    </a:cubicBezTo>
                    <a:close/>
                  </a:path>
                </a:pathLst>
              </a:custGeom>
              <a:solidFill>
                <a:srgbClr val="717070"/>
              </a:solidFill>
              <a:ln w="9502" cap="flat">
                <a:noFill/>
                <a:prstDash val="solid"/>
                <a:miter/>
              </a:ln>
            </p:spPr>
            <p:txBody>
              <a:bodyPr rtlCol="0" anchor="ctr"/>
              <a:lstStyle/>
              <a:p>
                <a:endParaRPr lang="es-ES_tradnl"/>
              </a:p>
            </p:txBody>
          </p:sp>
          <p:sp>
            <p:nvSpPr>
              <p:cNvPr id="30" name="Forma libre 29">
                <a:extLst>
                  <a:ext uri="{FF2B5EF4-FFF2-40B4-BE49-F238E27FC236}">
                    <a16:creationId xmlns:a16="http://schemas.microsoft.com/office/drawing/2014/main" id="{75A790E2-5FAA-581E-3243-45B2809FFCCE}"/>
                  </a:ext>
                </a:extLst>
              </p:cNvPr>
              <p:cNvSpPr/>
              <p:nvPr/>
            </p:nvSpPr>
            <p:spPr>
              <a:xfrm>
                <a:off x="4375855" y="5460517"/>
                <a:ext cx="72807" cy="102917"/>
              </a:xfrm>
              <a:custGeom>
                <a:avLst/>
                <a:gdLst>
                  <a:gd name="connsiteX0" fmla="*/ 36261 w 72807"/>
                  <a:gd name="connsiteY0" fmla="*/ 0 h 102917"/>
                  <a:gd name="connsiteX1" fmla="*/ 72807 w 72807"/>
                  <a:gd name="connsiteY1" fmla="*/ 51032 h 102917"/>
                  <a:gd name="connsiteX2" fmla="*/ 36261 w 72807"/>
                  <a:gd name="connsiteY2" fmla="*/ 102917 h 102917"/>
                  <a:gd name="connsiteX3" fmla="*/ 0 w 72807"/>
                  <a:gd name="connsiteY3" fmla="*/ 51032 h 102917"/>
                  <a:gd name="connsiteX4" fmla="*/ 36261 w 72807"/>
                  <a:gd name="connsiteY4" fmla="*/ 0 h 102917"/>
                  <a:gd name="connsiteX5" fmla="*/ 36261 w 72807"/>
                  <a:gd name="connsiteY5" fmla="*/ 86413 h 102917"/>
                  <a:gd name="connsiteX6" fmla="*/ 52726 w 72807"/>
                  <a:gd name="connsiteY6" fmla="*/ 51127 h 102917"/>
                  <a:gd name="connsiteX7" fmla="*/ 36261 w 72807"/>
                  <a:gd name="connsiteY7" fmla="*/ 16600 h 102917"/>
                  <a:gd name="connsiteX8" fmla="*/ 20081 w 72807"/>
                  <a:gd name="connsiteY8" fmla="*/ 51127 h 102917"/>
                  <a:gd name="connsiteX9" fmla="*/ 36261 w 72807"/>
                  <a:gd name="connsiteY9" fmla="*/ 86413 h 10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07" h="102917">
                    <a:moveTo>
                      <a:pt x="36261" y="0"/>
                    </a:moveTo>
                    <a:cubicBezTo>
                      <a:pt x="56152" y="0"/>
                      <a:pt x="72807" y="12426"/>
                      <a:pt x="72807" y="51032"/>
                    </a:cubicBezTo>
                    <a:cubicBezTo>
                      <a:pt x="72807" y="89638"/>
                      <a:pt x="56057" y="102917"/>
                      <a:pt x="36261" y="102917"/>
                    </a:cubicBezTo>
                    <a:cubicBezTo>
                      <a:pt x="16465" y="102917"/>
                      <a:pt x="0" y="90491"/>
                      <a:pt x="0" y="51032"/>
                    </a:cubicBezTo>
                    <a:cubicBezTo>
                      <a:pt x="0" y="11572"/>
                      <a:pt x="16750" y="0"/>
                      <a:pt x="36261" y="0"/>
                    </a:cubicBezTo>
                    <a:close/>
                    <a:moveTo>
                      <a:pt x="36261" y="86413"/>
                    </a:moveTo>
                    <a:cubicBezTo>
                      <a:pt x="52726" y="86413"/>
                      <a:pt x="52726" y="62225"/>
                      <a:pt x="52726" y="51127"/>
                    </a:cubicBezTo>
                    <a:cubicBezTo>
                      <a:pt x="52726" y="40788"/>
                      <a:pt x="52726" y="16600"/>
                      <a:pt x="36261" y="16600"/>
                    </a:cubicBezTo>
                    <a:cubicBezTo>
                      <a:pt x="19796" y="16600"/>
                      <a:pt x="20081" y="40788"/>
                      <a:pt x="20081" y="51127"/>
                    </a:cubicBezTo>
                    <a:cubicBezTo>
                      <a:pt x="20081" y="62320"/>
                      <a:pt x="20081" y="86413"/>
                      <a:pt x="36261" y="86413"/>
                    </a:cubicBezTo>
                    <a:close/>
                  </a:path>
                </a:pathLst>
              </a:custGeom>
              <a:solidFill>
                <a:srgbClr val="717070"/>
              </a:solidFill>
              <a:ln w="9502" cap="flat">
                <a:noFill/>
                <a:prstDash val="solid"/>
                <a:miter/>
              </a:ln>
            </p:spPr>
            <p:txBody>
              <a:bodyPr rtlCol="0" anchor="ctr"/>
              <a:lstStyle/>
              <a:p>
                <a:endParaRPr lang="es-ES_tradnl"/>
              </a:p>
            </p:txBody>
          </p:sp>
          <p:sp>
            <p:nvSpPr>
              <p:cNvPr id="31" name="Forma libre 30">
                <a:extLst>
                  <a:ext uri="{FF2B5EF4-FFF2-40B4-BE49-F238E27FC236}">
                    <a16:creationId xmlns:a16="http://schemas.microsoft.com/office/drawing/2014/main" id="{DCB853CF-5788-3A17-102C-91D738EFBD3B}"/>
                  </a:ext>
                </a:extLst>
              </p:cNvPr>
              <p:cNvSpPr/>
              <p:nvPr/>
            </p:nvSpPr>
            <p:spPr>
              <a:xfrm>
                <a:off x="4454753" y="5460517"/>
                <a:ext cx="72807" cy="102917"/>
              </a:xfrm>
              <a:custGeom>
                <a:avLst/>
                <a:gdLst>
                  <a:gd name="connsiteX0" fmla="*/ 36261 w 72807"/>
                  <a:gd name="connsiteY0" fmla="*/ 0 h 102917"/>
                  <a:gd name="connsiteX1" fmla="*/ 72807 w 72807"/>
                  <a:gd name="connsiteY1" fmla="*/ 51032 h 102917"/>
                  <a:gd name="connsiteX2" fmla="*/ 36261 w 72807"/>
                  <a:gd name="connsiteY2" fmla="*/ 102917 h 102917"/>
                  <a:gd name="connsiteX3" fmla="*/ 0 w 72807"/>
                  <a:gd name="connsiteY3" fmla="*/ 51032 h 102917"/>
                  <a:gd name="connsiteX4" fmla="*/ 36261 w 72807"/>
                  <a:gd name="connsiteY4" fmla="*/ 0 h 102917"/>
                  <a:gd name="connsiteX5" fmla="*/ 36261 w 72807"/>
                  <a:gd name="connsiteY5" fmla="*/ 86413 h 102917"/>
                  <a:gd name="connsiteX6" fmla="*/ 52726 w 72807"/>
                  <a:gd name="connsiteY6" fmla="*/ 51127 h 102917"/>
                  <a:gd name="connsiteX7" fmla="*/ 36261 w 72807"/>
                  <a:gd name="connsiteY7" fmla="*/ 16600 h 102917"/>
                  <a:gd name="connsiteX8" fmla="*/ 20081 w 72807"/>
                  <a:gd name="connsiteY8" fmla="*/ 51127 h 102917"/>
                  <a:gd name="connsiteX9" fmla="*/ 36261 w 72807"/>
                  <a:gd name="connsiteY9" fmla="*/ 86413 h 10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07" h="102917">
                    <a:moveTo>
                      <a:pt x="36261" y="0"/>
                    </a:moveTo>
                    <a:cubicBezTo>
                      <a:pt x="56152" y="0"/>
                      <a:pt x="72807" y="12426"/>
                      <a:pt x="72807" y="51032"/>
                    </a:cubicBezTo>
                    <a:cubicBezTo>
                      <a:pt x="72807" y="89638"/>
                      <a:pt x="56057" y="102917"/>
                      <a:pt x="36261" y="102917"/>
                    </a:cubicBezTo>
                    <a:cubicBezTo>
                      <a:pt x="16465" y="102917"/>
                      <a:pt x="0" y="90491"/>
                      <a:pt x="0" y="51032"/>
                    </a:cubicBezTo>
                    <a:cubicBezTo>
                      <a:pt x="0" y="11572"/>
                      <a:pt x="16750" y="0"/>
                      <a:pt x="36261" y="0"/>
                    </a:cubicBezTo>
                    <a:close/>
                    <a:moveTo>
                      <a:pt x="36261" y="86413"/>
                    </a:moveTo>
                    <a:cubicBezTo>
                      <a:pt x="52726" y="86413"/>
                      <a:pt x="52726" y="62225"/>
                      <a:pt x="52726" y="51127"/>
                    </a:cubicBezTo>
                    <a:cubicBezTo>
                      <a:pt x="52726" y="40788"/>
                      <a:pt x="52726" y="16600"/>
                      <a:pt x="36261" y="16600"/>
                    </a:cubicBezTo>
                    <a:cubicBezTo>
                      <a:pt x="19796" y="16600"/>
                      <a:pt x="20081" y="40788"/>
                      <a:pt x="20081" y="51127"/>
                    </a:cubicBezTo>
                    <a:cubicBezTo>
                      <a:pt x="20081" y="62320"/>
                      <a:pt x="20081" y="86413"/>
                      <a:pt x="36261" y="86413"/>
                    </a:cubicBezTo>
                    <a:close/>
                  </a:path>
                </a:pathLst>
              </a:custGeom>
              <a:solidFill>
                <a:srgbClr val="717070"/>
              </a:solidFill>
              <a:ln w="9502" cap="flat">
                <a:noFill/>
                <a:prstDash val="solid"/>
                <a:miter/>
              </a:ln>
            </p:spPr>
            <p:txBody>
              <a:bodyPr rtlCol="0" anchor="ctr"/>
              <a:lstStyle/>
              <a:p>
                <a:endParaRPr lang="es-ES_tradnl"/>
              </a:p>
            </p:txBody>
          </p:sp>
          <p:sp>
            <p:nvSpPr>
              <p:cNvPr id="32" name="Forma libre 31">
                <a:extLst>
                  <a:ext uri="{FF2B5EF4-FFF2-40B4-BE49-F238E27FC236}">
                    <a16:creationId xmlns:a16="http://schemas.microsoft.com/office/drawing/2014/main" id="{72558BC9-D9A4-FA8B-43E0-9F3787ECE9D4}"/>
                  </a:ext>
                </a:extLst>
              </p:cNvPr>
              <p:cNvSpPr/>
              <p:nvPr/>
            </p:nvSpPr>
            <p:spPr>
              <a:xfrm>
                <a:off x="4580572" y="5462509"/>
                <a:ext cx="45111" cy="98933"/>
              </a:xfrm>
              <a:custGeom>
                <a:avLst/>
                <a:gdLst>
                  <a:gd name="connsiteX0" fmla="*/ 45112 w 45111"/>
                  <a:gd name="connsiteY0" fmla="*/ 98934 h 98933"/>
                  <a:gd name="connsiteX1" fmla="*/ 24935 w 45111"/>
                  <a:gd name="connsiteY1" fmla="*/ 98934 h 98933"/>
                  <a:gd name="connsiteX2" fmla="*/ 24935 w 45111"/>
                  <a:gd name="connsiteY2" fmla="*/ 34717 h 98933"/>
                  <a:gd name="connsiteX3" fmla="*/ 0 w 45111"/>
                  <a:gd name="connsiteY3" fmla="*/ 34717 h 98933"/>
                  <a:gd name="connsiteX4" fmla="*/ 0 w 45111"/>
                  <a:gd name="connsiteY4" fmla="*/ 19635 h 98933"/>
                  <a:gd name="connsiteX5" fmla="*/ 29028 w 45111"/>
                  <a:gd name="connsiteY5" fmla="*/ 0 h 98933"/>
                  <a:gd name="connsiteX6" fmla="*/ 45017 w 45111"/>
                  <a:gd name="connsiteY6" fmla="*/ 0 h 98933"/>
                  <a:gd name="connsiteX7" fmla="*/ 45017 w 45111"/>
                  <a:gd name="connsiteY7" fmla="*/ 98934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1" h="98933">
                    <a:moveTo>
                      <a:pt x="45112" y="98934"/>
                    </a:moveTo>
                    <a:lnTo>
                      <a:pt x="24935" y="98934"/>
                    </a:lnTo>
                    <a:lnTo>
                      <a:pt x="24935" y="34717"/>
                    </a:lnTo>
                    <a:lnTo>
                      <a:pt x="0" y="34717"/>
                    </a:lnTo>
                    <a:lnTo>
                      <a:pt x="0" y="19635"/>
                    </a:lnTo>
                    <a:cubicBezTo>
                      <a:pt x="13990" y="19919"/>
                      <a:pt x="26934" y="15082"/>
                      <a:pt x="29028" y="0"/>
                    </a:cubicBezTo>
                    <a:lnTo>
                      <a:pt x="45017" y="0"/>
                    </a:lnTo>
                    <a:lnTo>
                      <a:pt x="45017" y="98934"/>
                    </a:lnTo>
                    <a:close/>
                  </a:path>
                </a:pathLst>
              </a:custGeom>
              <a:solidFill>
                <a:srgbClr val="717070"/>
              </a:solidFill>
              <a:ln w="9502" cap="flat">
                <a:noFill/>
                <a:prstDash val="solid"/>
                <a:miter/>
              </a:ln>
            </p:spPr>
            <p:txBody>
              <a:bodyPr rtlCol="0" anchor="ctr"/>
              <a:lstStyle/>
              <a:p>
                <a:endParaRPr lang="es-ES_tradnl"/>
              </a:p>
            </p:txBody>
          </p:sp>
          <p:sp>
            <p:nvSpPr>
              <p:cNvPr id="33" name="Forma libre 32">
                <a:extLst>
                  <a:ext uri="{FF2B5EF4-FFF2-40B4-BE49-F238E27FC236}">
                    <a16:creationId xmlns:a16="http://schemas.microsoft.com/office/drawing/2014/main" id="{78B652F1-89CB-6A17-CAA5-F2F37CB53C3C}"/>
                  </a:ext>
                </a:extLst>
              </p:cNvPr>
              <p:cNvSpPr/>
              <p:nvPr/>
            </p:nvSpPr>
            <p:spPr>
              <a:xfrm>
                <a:off x="4659470" y="5462509"/>
                <a:ext cx="45111" cy="98933"/>
              </a:xfrm>
              <a:custGeom>
                <a:avLst/>
                <a:gdLst>
                  <a:gd name="connsiteX0" fmla="*/ 45112 w 45111"/>
                  <a:gd name="connsiteY0" fmla="*/ 98934 h 98933"/>
                  <a:gd name="connsiteX1" fmla="*/ 24935 w 45111"/>
                  <a:gd name="connsiteY1" fmla="*/ 98934 h 98933"/>
                  <a:gd name="connsiteX2" fmla="*/ 24935 w 45111"/>
                  <a:gd name="connsiteY2" fmla="*/ 34717 h 98933"/>
                  <a:gd name="connsiteX3" fmla="*/ 0 w 45111"/>
                  <a:gd name="connsiteY3" fmla="*/ 34717 h 98933"/>
                  <a:gd name="connsiteX4" fmla="*/ 0 w 45111"/>
                  <a:gd name="connsiteY4" fmla="*/ 19635 h 98933"/>
                  <a:gd name="connsiteX5" fmla="*/ 29028 w 45111"/>
                  <a:gd name="connsiteY5" fmla="*/ 0 h 98933"/>
                  <a:gd name="connsiteX6" fmla="*/ 45017 w 45111"/>
                  <a:gd name="connsiteY6" fmla="*/ 0 h 98933"/>
                  <a:gd name="connsiteX7" fmla="*/ 45017 w 45111"/>
                  <a:gd name="connsiteY7" fmla="*/ 98934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1" h="98933">
                    <a:moveTo>
                      <a:pt x="45112" y="98934"/>
                    </a:moveTo>
                    <a:lnTo>
                      <a:pt x="24935" y="98934"/>
                    </a:lnTo>
                    <a:lnTo>
                      <a:pt x="24935" y="34717"/>
                    </a:lnTo>
                    <a:lnTo>
                      <a:pt x="0" y="34717"/>
                    </a:lnTo>
                    <a:lnTo>
                      <a:pt x="0" y="19635"/>
                    </a:lnTo>
                    <a:cubicBezTo>
                      <a:pt x="13990" y="19919"/>
                      <a:pt x="26934" y="15082"/>
                      <a:pt x="29028" y="0"/>
                    </a:cubicBezTo>
                    <a:lnTo>
                      <a:pt x="45017" y="0"/>
                    </a:lnTo>
                    <a:lnTo>
                      <a:pt x="45017" y="98934"/>
                    </a:lnTo>
                    <a:close/>
                  </a:path>
                </a:pathLst>
              </a:custGeom>
              <a:solidFill>
                <a:srgbClr val="717070"/>
              </a:solidFill>
              <a:ln w="9502" cap="flat">
                <a:noFill/>
                <a:prstDash val="solid"/>
                <a:miter/>
              </a:ln>
            </p:spPr>
            <p:txBody>
              <a:bodyPr rtlCol="0" anchor="ctr"/>
              <a:lstStyle/>
              <a:p>
                <a:endParaRPr lang="es-ES_tradnl"/>
              </a:p>
            </p:txBody>
          </p:sp>
          <p:sp>
            <p:nvSpPr>
              <p:cNvPr id="34" name="Forma libre 33">
                <a:extLst>
                  <a:ext uri="{FF2B5EF4-FFF2-40B4-BE49-F238E27FC236}">
                    <a16:creationId xmlns:a16="http://schemas.microsoft.com/office/drawing/2014/main" id="{17FAC18F-6891-D6AC-6DAE-6AC6FC80855F}"/>
                  </a:ext>
                </a:extLst>
              </p:cNvPr>
              <p:cNvSpPr/>
              <p:nvPr/>
            </p:nvSpPr>
            <p:spPr>
              <a:xfrm>
                <a:off x="4738368" y="5462509"/>
                <a:ext cx="45111" cy="98933"/>
              </a:xfrm>
              <a:custGeom>
                <a:avLst/>
                <a:gdLst>
                  <a:gd name="connsiteX0" fmla="*/ 45112 w 45111"/>
                  <a:gd name="connsiteY0" fmla="*/ 98934 h 98933"/>
                  <a:gd name="connsiteX1" fmla="*/ 24935 w 45111"/>
                  <a:gd name="connsiteY1" fmla="*/ 98934 h 98933"/>
                  <a:gd name="connsiteX2" fmla="*/ 24935 w 45111"/>
                  <a:gd name="connsiteY2" fmla="*/ 34717 h 98933"/>
                  <a:gd name="connsiteX3" fmla="*/ 0 w 45111"/>
                  <a:gd name="connsiteY3" fmla="*/ 34717 h 98933"/>
                  <a:gd name="connsiteX4" fmla="*/ 0 w 45111"/>
                  <a:gd name="connsiteY4" fmla="*/ 19635 h 98933"/>
                  <a:gd name="connsiteX5" fmla="*/ 29028 w 45111"/>
                  <a:gd name="connsiteY5" fmla="*/ 0 h 98933"/>
                  <a:gd name="connsiteX6" fmla="*/ 45017 w 45111"/>
                  <a:gd name="connsiteY6" fmla="*/ 0 h 98933"/>
                  <a:gd name="connsiteX7" fmla="*/ 45017 w 45111"/>
                  <a:gd name="connsiteY7" fmla="*/ 98934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1" h="98933">
                    <a:moveTo>
                      <a:pt x="45112" y="98934"/>
                    </a:moveTo>
                    <a:lnTo>
                      <a:pt x="24935" y="98934"/>
                    </a:lnTo>
                    <a:lnTo>
                      <a:pt x="24935" y="34717"/>
                    </a:lnTo>
                    <a:lnTo>
                      <a:pt x="0" y="34717"/>
                    </a:lnTo>
                    <a:lnTo>
                      <a:pt x="0" y="19635"/>
                    </a:lnTo>
                    <a:cubicBezTo>
                      <a:pt x="13990" y="19919"/>
                      <a:pt x="26934" y="15082"/>
                      <a:pt x="29028" y="0"/>
                    </a:cubicBezTo>
                    <a:lnTo>
                      <a:pt x="45017" y="0"/>
                    </a:lnTo>
                    <a:lnTo>
                      <a:pt x="45017" y="98934"/>
                    </a:lnTo>
                    <a:close/>
                  </a:path>
                </a:pathLst>
              </a:custGeom>
              <a:solidFill>
                <a:srgbClr val="717070"/>
              </a:solidFill>
              <a:ln w="9502" cap="flat">
                <a:noFill/>
                <a:prstDash val="solid"/>
                <a:miter/>
              </a:ln>
            </p:spPr>
            <p:txBody>
              <a:bodyPr rtlCol="0" anchor="ctr"/>
              <a:lstStyle/>
              <a:p>
                <a:endParaRPr lang="es-ES_tradnl"/>
              </a:p>
            </p:txBody>
          </p:sp>
          <p:sp>
            <p:nvSpPr>
              <p:cNvPr id="35" name="Forma libre 34">
                <a:extLst>
                  <a:ext uri="{FF2B5EF4-FFF2-40B4-BE49-F238E27FC236}">
                    <a16:creationId xmlns:a16="http://schemas.microsoft.com/office/drawing/2014/main" id="{48B17D52-C0EC-2831-104F-F94F8B9C9A8E}"/>
                  </a:ext>
                </a:extLst>
              </p:cNvPr>
              <p:cNvSpPr/>
              <p:nvPr/>
            </p:nvSpPr>
            <p:spPr>
              <a:xfrm>
                <a:off x="4848483" y="5462509"/>
                <a:ext cx="74329" cy="98838"/>
              </a:xfrm>
              <a:custGeom>
                <a:avLst/>
                <a:gdLst>
                  <a:gd name="connsiteX0" fmla="*/ 41971 w 74329"/>
                  <a:gd name="connsiteY0" fmla="*/ 76073 h 98838"/>
                  <a:gd name="connsiteX1" fmla="*/ 0 w 74329"/>
                  <a:gd name="connsiteY1" fmla="*/ 76073 h 98838"/>
                  <a:gd name="connsiteX2" fmla="*/ 0 w 74329"/>
                  <a:gd name="connsiteY2" fmla="*/ 57672 h 98838"/>
                  <a:gd name="connsiteX3" fmla="*/ 43113 w 74329"/>
                  <a:gd name="connsiteY3" fmla="*/ 0 h 98838"/>
                  <a:gd name="connsiteX4" fmla="*/ 61101 w 74329"/>
                  <a:gd name="connsiteY4" fmla="*/ 0 h 98838"/>
                  <a:gd name="connsiteX5" fmla="*/ 61101 w 74329"/>
                  <a:gd name="connsiteY5" fmla="*/ 59474 h 98838"/>
                  <a:gd name="connsiteX6" fmla="*/ 74330 w 74329"/>
                  <a:gd name="connsiteY6" fmla="*/ 59474 h 98838"/>
                  <a:gd name="connsiteX7" fmla="*/ 74330 w 74329"/>
                  <a:gd name="connsiteY7" fmla="*/ 75979 h 98838"/>
                  <a:gd name="connsiteX8" fmla="*/ 61101 w 74329"/>
                  <a:gd name="connsiteY8" fmla="*/ 75979 h 98838"/>
                  <a:gd name="connsiteX9" fmla="*/ 61101 w 74329"/>
                  <a:gd name="connsiteY9" fmla="*/ 98839 h 98838"/>
                  <a:gd name="connsiteX10" fmla="*/ 41971 w 74329"/>
                  <a:gd name="connsiteY10" fmla="*/ 98839 h 98838"/>
                  <a:gd name="connsiteX11" fmla="*/ 41971 w 74329"/>
                  <a:gd name="connsiteY11" fmla="*/ 75979 h 98838"/>
                  <a:gd name="connsiteX12" fmla="*/ 41971 w 74329"/>
                  <a:gd name="connsiteY12" fmla="*/ 25137 h 98838"/>
                  <a:gd name="connsiteX13" fmla="*/ 41590 w 74329"/>
                  <a:gd name="connsiteY13" fmla="*/ 25137 h 98838"/>
                  <a:gd name="connsiteX14" fmla="*/ 15894 w 74329"/>
                  <a:gd name="connsiteY14" fmla="*/ 59474 h 98838"/>
                  <a:gd name="connsiteX15" fmla="*/ 41971 w 74329"/>
                  <a:gd name="connsiteY15" fmla="*/ 59474 h 98838"/>
                  <a:gd name="connsiteX16" fmla="*/ 41971 w 74329"/>
                  <a:gd name="connsiteY16" fmla="*/ 25137 h 9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329" h="98838">
                    <a:moveTo>
                      <a:pt x="41971" y="76073"/>
                    </a:moveTo>
                    <a:lnTo>
                      <a:pt x="0" y="76073"/>
                    </a:lnTo>
                    <a:lnTo>
                      <a:pt x="0" y="57672"/>
                    </a:lnTo>
                    <a:lnTo>
                      <a:pt x="43113" y="0"/>
                    </a:lnTo>
                    <a:lnTo>
                      <a:pt x="61101" y="0"/>
                    </a:lnTo>
                    <a:lnTo>
                      <a:pt x="61101" y="59474"/>
                    </a:lnTo>
                    <a:lnTo>
                      <a:pt x="74330" y="59474"/>
                    </a:lnTo>
                    <a:lnTo>
                      <a:pt x="74330" y="75979"/>
                    </a:lnTo>
                    <a:lnTo>
                      <a:pt x="61101" y="75979"/>
                    </a:lnTo>
                    <a:lnTo>
                      <a:pt x="61101" y="98839"/>
                    </a:lnTo>
                    <a:lnTo>
                      <a:pt x="41971" y="98839"/>
                    </a:lnTo>
                    <a:lnTo>
                      <a:pt x="41971" y="75979"/>
                    </a:lnTo>
                    <a:close/>
                    <a:moveTo>
                      <a:pt x="41971" y="25137"/>
                    </a:moveTo>
                    <a:lnTo>
                      <a:pt x="41590" y="25137"/>
                    </a:lnTo>
                    <a:lnTo>
                      <a:pt x="15894" y="59474"/>
                    </a:lnTo>
                    <a:lnTo>
                      <a:pt x="41971" y="59474"/>
                    </a:lnTo>
                    <a:lnTo>
                      <a:pt x="41971" y="25137"/>
                    </a:lnTo>
                    <a:close/>
                  </a:path>
                </a:pathLst>
              </a:custGeom>
              <a:solidFill>
                <a:srgbClr val="717070"/>
              </a:solidFill>
              <a:ln w="9502" cap="flat">
                <a:noFill/>
                <a:prstDash val="solid"/>
                <a:miter/>
              </a:ln>
            </p:spPr>
            <p:txBody>
              <a:bodyPr rtlCol="0" anchor="ctr"/>
              <a:lstStyle/>
              <a:p>
                <a:endParaRPr lang="es-ES_tradnl"/>
              </a:p>
            </p:txBody>
          </p:sp>
          <p:sp>
            <p:nvSpPr>
              <p:cNvPr id="36" name="Forma libre 35">
                <a:extLst>
                  <a:ext uri="{FF2B5EF4-FFF2-40B4-BE49-F238E27FC236}">
                    <a16:creationId xmlns:a16="http://schemas.microsoft.com/office/drawing/2014/main" id="{945146E9-BD03-06CB-9FD5-F9A84794738F}"/>
                  </a:ext>
                </a:extLst>
              </p:cNvPr>
              <p:cNvSpPr/>
              <p:nvPr/>
            </p:nvSpPr>
            <p:spPr>
              <a:xfrm>
                <a:off x="4927952" y="5460422"/>
                <a:ext cx="72902" cy="102822"/>
              </a:xfrm>
              <a:custGeom>
                <a:avLst/>
                <a:gdLst>
                  <a:gd name="connsiteX0" fmla="*/ 52155 w 72902"/>
                  <a:gd name="connsiteY0" fmla="*/ 27508 h 102822"/>
                  <a:gd name="connsiteX1" fmla="*/ 38831 w 72902"/>
                  <a:gd name="connsiteY1" fmla="*/ 15177 h 102822"/>
                  <a:gd name="connsiteX2" fmla="*/ 19796 w 72902"/>
                  <a:gd name="connsiteY2" fmla="*/ 45246 h 102822"/>
                  <a:gd name="connsiteX3" fmla="*/ 20081 w 72902"/>
                  <a:gd name="connsiteY3" fmla="*/ 45530 h 102822"/>
                  <a:gd name="connsiteX4" fmla="*/ 42447 w 72902"/>
                  <a:gd name="connsiteY4" fmla="*/ 34527 h 102822"/>
                  <a:gd name="connsiteX5" fmla="*/ 65289 w 72902"/>
                  <a:gd name="connsiteY5" fmla="*/ 44677 h 102822"/>
                  <a:gd name="connsiteX6" fmla="*/ 72902 w 72902"/>
                  <a:gd name="connsiteY6" fmla="*/ 66683 h 102822"/>
                  <a:gd name="connsiteX7" fmla="*/ 38164 w 72902"/>
                  <a:gd name="connsiteY7" fmla="*/ 102823 h 102822"/>
                  <a:gd name="connsiteX8" fmla="*/ 0 w 72902"/>
                  <a:gd name="connsiteY8" fmla="*/ 51696 h 102822"/>
                  <a:gd name="connsiteX9" fmla="*/ 39021 w 72902"/>
                  <a:gd name="connsiteY9" fmla="*/ 0 h 102822"/>
                  <a:gd name="connsiteX10" fmla="*/ 71189 w 72902"/>
                  <a:gd name="connsiteY10" fmla="*/ 27413 h 102822"/>
                  <a:gd name="connsiteX11" fmla="*/ 52060 w 72902"/>
                  <a:gd name="connsiteY11" fmla="*/ 27413 h 102822"/>
                  <a:gd name="connsiteX12" fmla="*/ 21699 w 72902"/>
                  <a:gd name="connsiteY12" fmla="*/ 68106 h 102822"/>
                  <a:gd name="connsiteX13" fmla="*/ 37688 w 72902"/>
                  <a:gd name="connsiteY13" fmla="*/ 86508 h 102822"/>
                  <a:gd name="connsiteX14" fmla="*/ 52821 w 72902"/>
                  <a:gd name="connsiteY14" fmla="*/ 68390 h 102822"/>
                  <a:gd name="connsiteX15" fmla="*/ 37688 w 72902"/>
                  <a:gd name="connsiteY15" fmla="*/ 49704 h 102822"/>
                  <a:gd name="connsiteX16" fmla="*/ 21699 w 72902"/>
                  <a:gd name="connsiteY16" fmla="*/ 68106 h 10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902" h="102822">
                    <a:moveTo>
                      <a:pt x="52155" y="27508"/>
                    </a:moveTo>
                    <a:cubicBezTo>
                      <a:pt x="50917" y="20868"/>
                      <a:pt x="45778" y="15177"/>
                      <a:pt x="38831" y="15177"/>
                    </a:cubicBezTo>
                    <a:cubicBezTo>
                      <a:pt x="24269" y="15177"/>
                      <a:pt x="20367" y="34243"/>
                      <a:pt x="19796" y="45246"/>
                    </a:cubicBezTo>
                    <a:lnTo>
                      <a:pt x="20081" y="45530"/>
                    </a:lnTo>
                    <a:cubicBezTo>
                      <a:pt x="25601" y="37752"/>
                      <a:pt x="32835" y="34527"/>
                      <a:pt x="42447" y="34527"/>
                    </a:cubicBezTo>
                    <a:cubicBezTo>
                      <a:pt x="50917" y="34527"/>
                      <a:pt x="59578" y="38511"/>
                      <a:pt x="65289" y="44677"/>
                    </a:cubicBezTo>
                    <a:cubicBezTo>
                      <a:pt x="70523" y="50747"/>
                      <a:pt x="72902" y="58905"/>
                      <a:pt x="72902" y="66683"/>
                    </a:cubicBezTo>
                    <a:cubicBezTo>
                      <a:pt x="72902" y="86887"/>
                      <a:pt x="58817" y="102823"/>
                      <a:pt x="38164" y="102823"/>
                    </a:cubicBezTo>
                    <a:cubicBezTo>
                      <a:pt x="8090" y="102823"/>
                      <a:pt x="0" y="76643"/>
                      <a:pt x="0" y="51696"/>
                    </a:cubicBezTo>
                    <a:cubicBezTo>
                      <a:pt x="0" y="26749"/>
                      <a:pt x="10754" y="0"/>
                      <a:pt x="39021" y="0"/>
                    </a:cubicBezTo>
                    <a:cubicBezTo>
                      <a:pt x="56152" y="0"/>
                      <a:pt x="68905" y="10055"/>
                      <a:pt x="71189" y="27413"/>
                    </a:cubicBezTo>
                    <a:lnTo>
                      <a:pt x="52060" y="27413"/>
                    </a:lnTo>
                    <a:close/>
                    <a:moveTo>
                      <a:pt x="21699" y="68106"/>
                    </a:moveTo>
                    <a:cubicBezTo>
                      <a:pt x="21699" y="77307"/>
                      <a:pt x="27695" y="86508"/>
                      <a:pt x="37688" y="86508"/>
                    </a:cubicBezTo>
                    <a:cubicBezTo>
                      <a:pt x="47682" y="86508"/>
                      <a:pt x="52821" y="77307"/>
                      <a:pt x="52821" y="68390"/>
                    </a:cubicBezTo>
                    <a:cubicBezTo>
                      <a:pt x="52821" y="59474"/>
                      <a:pt x="47967" y="49704"/>
                      <a:pt x="37688" y="49704"/>
                    </a:cubicBezTo>
                    <a:cubicBezTo>
                      <a:pt x="27410" y="49704"/>
                      <a:pt x="21699" y="58336"/>
                      <a:pt x="21699" y="68106"/>
                    </a:cubicBezTo>
                    <a:close/>
                  </a:path>
                </a:pathLst>
              </a:custGeom>
              <a:solidFill>
                <a:srgbClr val="717070"/>
              </a:solidFill>
              <a:ln w="9502" cap="flat">
                <a:noFill/>
                <a:prstDash val="solid"/>
                <a:miter/>
              </a:ln>
            </p:spPr>
            <p:txBody>
              <a:bodyPr rtlCol="0" anchor="ctr"/>
              <a:lstStyle/>
              <a:p>
                <a:endParaRPr lang="es-ES_tradnl"/>
              </a:p>
            </p:txBody>
          </p:sp>
          <p:sp>
            <p:nvSpPr>
              <p:cNvPr id="37" name="Forma libre 36">
                <a:extLst>
                  <a:ext uri="{FF2B5EF4-FFF2-40B4-BE49-F238E27FC236}">
                    <a16:creationId xmlns:a16="http://schemas.microsoft.com/office/drawing/2014/main" id="{BFBB0085-9B43-F731-E45C-75FD5441EB51}"/>
                  </a:ext>
                </a:extLst>
              </p:cNvPr>
              <p:cNvSpPr/>
              <p:nvPr/>
            </p:nvSpPr>
            <p:spPr>
              <a:xfrm>
                <a:off x="5046050" y="5460422"/>
                <a:ext cx="73674" cy="102917"/>
              </a:xfrm>
              <a:custGeom>
                <a:avLst/>
                <a:gdLst>
                  <a:gd name="connsiteX0" fmla="*/ 29705 w 73674"/>
                  <a:gd name="connsiteY0" fmla="*/ 42115 h 102917"/>
                  <a:gd name="connsiteX1" fmla="*/ 50833 w 73674"/>
                  <a:gd name="connsiteY1" fmla="*/ 29784 h 102917"/>
                  <a:gd name="connsiteX2" fmla="*/ 36748 w 73674"/>
                  <a:gd name="connsiteY2" fmla="*/ 16600 h 102917"/>
                  <a:gd name="connsiteX3" fmla="*/ 21425 w 73674"/>
                  <a:gd name="connsiteY3" fmla="*/ 34243 h 102917"/>
                  <a:gd name="connsiteX4" fmla="*/ 2295 w 73674"/>
                  <a:gd name="connsiteY4" fmla="*/ 34243 h 102917"/>
                  <a:gd name="connsiteX5" fmla="*/ 36653 w 73674"/>
                  <a:gd name="connsiteY5" fmla="*/ 0 h 102917"/>
                  <a:gd name="connsiteX6" fmla="*/ 69963 w 73674"/>
                  <a:gd name="connsiteY6" fmla="*/ 27413 h 102917"/>
                  <a:gd name="connsiteX7" fmla="*/ 56068 w 73674"/>
                  <a:gd name="connsiteY7" fmla="*/ 47617 h 102917"/>
                  <a:gd name="connsiteX8" fmla="*/ 56068 w 73674"/>
                  <a:gd name="connsiteY8" fmla="*/ 47902 h 102917"/>
                  <a:gd name="connsiteX9" fmla="*/ 73675 w 73674"/>
                  <a:gd name="connsiteY9" fmla="*/ 70382 h 102917"/>
                  <a:gd name="connsiteX10" fmla="*/ 36843 w 73674"/>
                  <a:gd name="connsiteY10" fmla="*/ 102917 h 102917"/>
                  <a:gd name="connsiteX11" fmla="*/ 11 w 73674"/>
                  <a:gd name="connsiteY11" fmla="*/ 66873 h 102917"/>
                  <a:gd name="connsiteX12" fmla="*/ 19141 w 73674"/>
                  <a:gd name="connsiteY12" fmla="*/ 66873 h 102917"/>
                  <a:gd name="connsiteX13" fmla="*/ 36557 w 73674"/>
                  <a:gd name="connsiteY13" fmla="*/ 86413 h 102917"/>
                  <a:gd name="connsiteX14" fmla="*/ 52737 w 73674"/>
                  <a:gd name="connsiteY14" fmla="*/ 70856 h 102917"/>
                  <a:gd name="connsiteX15" fmla="*/ 29800 w 73674"/>
                  <a:gd name="connsiteY15" fmla="*/ 56154 h 102917"/>
                  <a:gd name="connsiteX16" fmla="*/ 29800 w 73674"/>
                  <a:gd name="connsiteY16" fmla="*/ 42021 h 10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674" h="102917">
                    <a:moveTo>
                      <a:pt x="29705" y="42115"/>
                    </a:moveTo>
                    <a:cubicBezTo>
                      <a:pt x="38366" y="42780"/>
                      <a:pt x="50833" y="41167"/>
                      <a:pt x="50833" y="29784"/>
                    </a:cubicBezTo>
                    <a:cubicBezTo>
                      <a:pt x="50833" y="21437"/>
                      <a:pt x="44171" y="16600"/>
                      <a:pt x="36748" y="16600"/>
                    </a:cubicBezTo>
                    <a:cubicBezTo>
                      <a:pt x="26659" y="16600"/>
                      <a:pt x="21330" y="24093"/>
                      <a:pt x="21425" y="34243"/>
                    </a:cubicBezTo>
                    <a:lnTo>
                      <a:pt x="2295" y="34243"/>
                    </a:lnTo>
                    <a:cubicBezTo>
                      <a:pt x="2961" y="14039"/>
                      <a:pt x="16190" y="0"/>
                      <a:pt x="36653" y="0"/>
                    </a:cubicBezTo>
                    <a:cubicBezTo>
                      <a:pt x="52546" y="0"/>
                      <a:pt x="69963" y="9770"/>
                      <a:pt x="69963" y="27413"/>
                    </a:cubicBezTo>
                    <a:cubicBezTo>
                      <a:pt x="69963" y="36709"/>
                      <a:pt x="65299" y="45056"/>
                      <a:pt x="56068" y="47617"/>
                    </a:cubicBezTo>
                    <a:lnTo>
                      <a:pt x="56068" y="47902"/>
                    </a:lnTo>
                    <a:cubicBezTo>
                      <a:pt x="67013" y="50273"/>
                      <a:pt x="73675" y="59379"/>
                      <a:pt x="73675" y="70382"/>
                    </a:cubicBezTo>
                    <a:cubicBezTo>
                      <a:pt x="73675" y="91155"/>
                      <a:pt x="56258" y="102917"/>
                      <a:pt x="36843" y="102917"/>
                    </a:cubicBezTo>
                    <a:cubicBezTo>
                      <a:pt x="14572" y="102917"/>
                      <a:pt x="-465" y="89638"/>
                      <a:pt x="11" y="66873"/>
                    </a:cubicBezTo>
                    <a:lnTo>
                      <a:pt x="19141" y="66873"/>
                    </a:lnTo>
                    <a:cubicBezTo>
                      <a:pt x="19521" y="77591"/>
                      <a:pt x="24946" y="86413"/>
                      <a:pt x="36557" y="86413"/>
                    </a:cubicBezTo>
                    <a:cubicBezTo>
                      <a:pt x="45599" y="86413"/>
                      <a:pt x="52737" y="80152"/>
                      <a:pt x="52737" y="70856"/>
                    </a:cubicBezTo>
                    <a:cubicBezTo>
                      <a:pt x="52737" y="55870"/>
                      <a:pt x="39508" y="56154"/>
                      <a:pt x="29800" y="56154"/>
                    </a:cubicBezTo>
                    <a:lnTo>
                      <a:pt x="29800" y="42021"/>
                    </a:lnTo>
                    <a:close/>
                  </a:path>
                </a:pathLst>
              </a:custGeom>
              <a:solidFill>
                <a:srgbClr val="717070"/>
              </a:solidFill>
              <a:ln w="9502" cap="flat">
                <a:noFill/>
                <a:prstDash val="solid"/>
                <a:miter/>
              </a:ln>
            </p:spPr>
            <p:txBody>
              <a:bodyPr rtlCol="0" anchor="ctr"/>
              <a:lstStyle/>
              <a:p>
                <a:endParaRPr lang="es-ES_tradnl"/>
              </a:p>
            </p:txBody>
          </p:sp>
          <p:sp>
            <p:nvSpPr>
              <p:cNvPr id="38" name="Forma libre 37">
                <a:extLst>
                  <a:ext uri="{FF2B5EF4-FFF2-40B4-BE49-F238E27FC236}">
                    <a16:creationId xmlns:a16="http://schemas.microsoft.com/office/drawing/2014/main" id="{93918E74-ED66-C8C5-BB4C-C0362714D2CA}"/>
                  </a:ext>
                </a:extLst>
              </p:cNvPr>
              <p:cNvSpPr/>
              <p:nvPr/>
            </p:nvSpPr>
            <p:spPr>
              <a:xfrm>
                <a:off x="5124579" y="5462509"/>
                <a:ext cx="74329" cy="98838"/>
              </a:xfrm>
              <a:custGeom>
                <a:avLst/>
                <a:gdLst>
                  <a:gd name="connsiteX0" fmla="*/ 41971 w 74329"/>
                  <a:gd name="connsiteY0" fmla="*/ 76073 h 98838"/>
                  <a:gd name="connsiteX1" fmla="*/ 0 w 74329"/>
                  <a:gd name="connsiteY1" fmla="*/ 76073 h 98838"/>
                  <a:gd name="connsiteX2" fmla="*/ 0 w 74329"/>
                  <a:gd name="connsiteY2" fmla="*/ 57672 h 98838"/>
                  <a:gd name="connsiteX3" fmla="*/ 43113 w 74329"/>
                  <a:gd name="connsiteY3" fmla="*/ 0 h 98838"/>
                  <a:gd name="connsiteX4" fmla="*/ 61101 w 74329"/>
                  <a:gd name="connsiteY4" fmla="*/ 0 h 98838"/>
                  <a:gd name="connsiteX5" fmla="*/ 61101 w 74329"/>
                  <a:gd name="connsiteY5" fmla="*/ 59474 h 98838"/>
                  <a:gd name="connsiteX6" fmla="*/ 74330 w 74329"/>
                  <a:gd name="connsiteY6" fmla="*/ 59474 h 98838"/>
                  <a:gd name="connsiteX7" fmla="*/ 74330 w 74329"/>
                  <a:gd name="connsiteY7" fmla="*/ 75979 h 98838"/>
                  <a:gd name="connsiteX8" fmla="*/ 61101 w 74329"/>
                  <a:gd name="connsiteY8" fmla="*/ 75979 h 98838"/>
                  <a:gd name="connsiteX9" fmla="*/ 61101 w 74329"/>
                  <a:gd name="connsiteY9" fmla="*/ 98839 h 98838"/>
                  <a:gd name="connsiteX10" fmla="*/ 41971 w 74329"/>
                  <a:gd name="connsiteY10" fmla="*/ 98839 h 98838"/>
                  <a:gd name="connsiteX11" fmla="*/ 41971 w 74329"/>
                  <a:gd name="connsiteY11" fmla="*/ 75979 h 98838"/>
                  <a:gd name="connsiteX12" fmla="*/ 41971 w 74329"/>
                  <a:gd name="connsiteY12" fmla="*/ 25137 h 98838"/>
                  <a:gd name="connsiteX13" fmla="*/ 41591 w 74329"/>
                  <a:gd name="connsiteY13" fmla="*/ 25137 h 98838"/>
                  <a:gd name="connsiteX14" fmla="*/ 15894 w 74329"/>
                  <a:gd name="connsiteY14" fmla="*/ 59474 h 98838"/>
                  <a:gd name="connsiteX15" fmla="*/ 41971 w 74329"/>
                  <a:gd name="connsiteY15" fmla="*/ 59474 h 98838"/>
                  <a:gd name="connsiteX16" fmla="*/ 41971 w 74329"/>
                  <a:gd name="connsiteY16" fmla="*/ 25137 h 9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329" h="98838">
                    <a:moveTo>
                      <a:pt x="41971" y="76073"/>
                    </a:moveTo>
                    <a:lnTo>
                      <a:pt x="0" y="76073"/>
                    </a:lnTo>
                    <a:lnTo>
                      <a:pt x="0" y="57672"/>
                    </a:lnTo>
                    <a:lnTo>
                      <a:pt x="43113" y="0"/>
                    </a:lnTo>
                    <a:lnTo>
                      <a:pt x="61101" y="0"/>
                    </a:lnTo>
                    <a:lnTo>
                      <a:pt x="61101" y="59474"/>
                    </a:lnTo>
                    <a:lnTo>
                      <a:pt x="74330" y="59474"/>
                    </a:lnTo>
                    <a:lnTo>
                      <a:pt x="74330" y="75979"/>
                    </a:lnTo>
                    <a:lnTo>
                      <a:pt x="61101" y="75979"/>
                    </a:lnTo>
                    <a:lnTo>
                      <a:pt x="61101" y="98839"/>
                    </a:lnTo>
                    <a:lnTo>
                      <a:pt x="41971" y="98839"/>
                    </a:lnTo>
                    <a:lnTo>
                      <a:pt x="41971" y="75979"/>
                    </a:lnTo>
                    <a:close/>
                    <a:moveTo>
                      <a:pt x="41971" y="25137"/>
                    </a:moveTo>
                    <a:lnTo>
                      <a:pt x="41591" y="25137"/>
                    </a:lnTo>
                    <a:lnTo>
                      <a:pt x="15894" y="59474"/>
                    </a:lnTo>
                    <a:lnTo>
                      <a:pt x="41971" y="59474"/>
                    </a:lnTo>
                    <a:lnTo>
                      <a:pt x="41971" y="25137"/>
                    </a:lnTo>
                    <a:close/>
                  </a:path>
                </a:pathLst>
              </a:custGeom>
              <a:solidFill>
                <a:srgbClr val="717070"/>
              </a:solidFill>
              <a:ln w="9502" cap="flat">
                <a:noFill/>
                <a:prstDash val="solid"/>
                <a:miter/>
              </a:ln>
            </p:spPr>
            <p:txBody>
              <a:bodyPr rtlCol="0" anchor="ctr"/>
              <a:lstStyle/>
              <a:p>
                <a:endParaRPr lang="es-ES_tradnl"/>
              </a:p>
            </p:txBody>
          </p:sp>
          <p:sp>
            <p:nvSpPr>
              <p:cNvPr id="39" name="Forma libre 38">
                <a:extLst>
                  <a:ext uri="{FF2B5EF4-FFF2-40B4-BE49-F238E27FC236}">
                    <a16:creationId xmlns:a16="http://schemas.microsoft.com/office/drawing/2014/main" id="{A9552A76-B4FA-CC01-19E7-EB0C482BBA6D}"/>
                  </a:ext>
                </a:extLst>
              </p:cNvPr>
              <p:cNvSpPr/>
              <p:nvPr/>
            </p:nvSpPr>
            <p:spPr>
              <a:xfrm>
                <a:off x="5324061" y="5486412"/>
                <a:ext cx="71474" cy="77022"/>
              </a:xfrm>
              <a:custGeom>
                <a:avLst/>
                <a:gdLst>
                  <a:gd name="connsiteX0" fmla="*/ 2284 w 71474"/>
                  <a:gd name="connsiteY0" fmla="*/ 24473 h 77022"/>
                  <a:gd name="connsiteX1" fmla="*/ 36737 w 71474"/>
                  <a:gd name="connsiteY1" fmla="*/ 0 h 77022"/>
                  <a:gd name="connsiteX2" fmla="*/ 68905 w 71474"/>
                  <a:gd name="connsiteY2" fmla="*/ 20773 h 77022"/>
                  <a:gd name="connsiteX3" fmla="*/ 68905 w 71474"/>
                  <a:gd name="connsiteY3" fmla="*/ 58810 h 77022"/>
                  <a:gd name="connsiteX4" fmla="*/ 71475 w 71474"/>
                  <a:gd name="connsiteY4" fmla="*/ 75030 h 77022"/>
                  <a:gd name="connsiteX5" fmla="*/ 51013 w 71474"/>
                  <a:gd name="connsiteY5" fmla="*/ 75030 h 77022"/>
                  <a:gd name="connsiteX6" fmla="*/ 49585 w 71474"/>
                  <a:gd name="connsiteY6" fmla="*/ 68011 h 77022"/>
                  <a:gd name="connsiteX7" fmla="*/ 24935 w 71474"/>
                  <a:gd name="connsiteY7" fmla="*/ 77022 h 77022"/>
                  <a:gd name="connsiteX8" fmla="*/ 0 w 71474"/>
                  <a:gd name="connsiteY8" fmla="*/ 55111 h 77022"/>
                  <a:gd name="connsiteX9" fmla="*/ 24935 w 71474"/>
                  <a:gd name="connsiteY9" fmla="*/ 32915 h 77022"/>
                  <a:gd name="connsiteX10" fmla="*/ 48728 w 71474"/>
                  <a:gd name="connsiteY10" fmla="*/ 23334 h 77022"/>
                  <a:gd name="connsiteX11" fmla="*/ 35690 w 71474"/>
                  <a:gd name="connsiteY11" fmla="*/ 13469 h 77022"/>
                  <a:gd name="connsiteX12" fmla="*/ 22366 w 71474"/>
                  <a:gd name="connsiteY12" fmla="*/ 24473 h 77022"/>
                  <a:gd name="connsiteX13" fmla="*/ 2189 w 71474"/>
                  <a:gd name="connsiteY13" fmla="*/ 24473 h 77022"/>
                  <a:gd name="connsiteX14" fmla="*/ 48824 w 71474"/>
                  <a:gd name="connsiteY14" fmla="*/ 39270 h 77022"/>
                  <a:gd name="connsiteX15" fmla="*/ 32073 w 71474"/>
                  <a:gd name="connsiteY15" fmla="*/ 43538 h 77022"/>
                  <a:gd name="connsiteX16" fmla="*/ 20177 w 71474"/>
                  <a:gd name="connsiteY16" fmla="*/ 54257 h 77022"/>
                  <a:gd name="connsiteX17" fmla="*/ 32549 w 71474"/>
                  <a:gd name="connsiteY17" fmla="*/ 63553 h 77022"/>
                  <a:gd name="connsiteX18" fmla="*/ 48824 w 71474"/>
                  <a:gd name="connsiteY18" fmla="*/ 46763 h 77022"/>
                  <a:gd name="connsiteX19" fmla="*/ 48824 w 71474"/>
                  <a:gd name="connsiteY19" fmla="*/ 39270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74" h="77022">
                    <a:moveTo>
                      <a:pt x="2284" y="24473"/>
                    </a:moveTo>
                    <a:cubicBezTo>
                      <a:pt x="3426" y="5691"/>
                      <a:pt x="20272" y="0"/>
                      <a:pt x="36737" y="0"/>
                    </a:cubicBezTo>
                    <a:cubicBezTo>
                      <a:pt x="51298" y="0"/>
                      <a:pt x="68905" y="3225"/>
                      <a:pt x="68905" y="20773"/>
                    </a:cubicBezTo>
                    <a:lnTo>
                      <a:pt x="68905" y="58810"/>
                    </a:lnTo>
                    <a:cubicBezTo>
                      <a:pt x="68905" y="65450"/>
                      <a:pt x="69571" y="72090"/>
                      <a:pt x="71475" y="75030"/>
                    </a:cubicBezTo>
                    <a:lnTo>
                      <a:pt x="51013" y="75030"/>
                    </a:lnTo>
                    <a:cubicBezTo>
                      <a:pt x="50346" y="72754"/>
                      <a:pt x="49775" y="70382"/>
                      <a:pt x="49585" y="68011"/>
                    </a:cubicBezTo>
                    <a:cubicBezTo>
                      <a:pt x="43208" y="74651"/>
                      <a:pt x="33881" y="77022"/>
                      <a:pt x="24935" y="77022"/>
                    </a:cubicBezTo>
                    <a:cubicBezTo>
                      <a:pt x="11040" y="77022"/>
                      <a:pt x="0" y="70098"/>
                      <a:pt x="0" y="55111"/>
                    </a:cubicBezTo>
                    <a:cubicBezTo>
                      <a:pt x="0" y="38606"/>
                      <a:pt x="12468" y="34622"/>
                      <a:pt x="24935" y="32915"/>
                    </a:cubicBezTo>
                    <a:cubicBezTo>
                      <a:pt x="37308" y="31112"/>
                      <a:pt x="48728" y="31492"/>
                      <a:pt x="48728" y="23334"/>
                    </a:cubicBezTo>
                    <a:cubicBezTo>
                      <a:pt x="48728" y="14703"/>
                      <a:pt x="42732" y="13469"/>
                      <a:pt x="35690" y="13469"/>
                    </a:cubicBezTo>
                    <a:cubicBezTo>
                      <a:pt x="28076" y="13469"/>
                      <a:pt x="23032" y="16600"/>
                      <a:pt x="22366" y="24473"/>
                    </a:cubicBezTo>
                    <a:lnTo>
                      <a:pt x="2189" y="24473"/>
                    </a:lnTo>
                    <a:close/>
                    <a:moveTo>
                      <a:pt x="48824" y="39270"/>
                    </a:moveTo>
                    <a:cubicBezTo>
                      <a:pt x="45397" y="42210"/>
                      <a:pt x="38355" y="42400"/>
                      <a:pt x="32073" y="43538"/>
                    </a:cubicBezTo>
                    <a:cubicBezTo>
                      <a:pt x="25792" y="44771"/>
                      <a:pt x="20177" y="46953"/>
                      <a:pt x="20177" y="54257"/>
                    </a:cubicBezTo>
                    <a:cubicBezTo>
                      <a:pt x="20177" y="61561"/>
                      <a:pt x="25982" y="63553"/>
                      <a:pt x="32549" y="63553"/>
                    </a:cubicBezTo>
                    <a:cubicBezTo>
                      <a:pt x="48253" y="63553"/>
                      <a:pt x="48824" y="51127"/>
                      <a:pt x="48824" y="46763"/>
                    </a:cubicBezTo>
                    <a:lnTo>
                      <a:pt x="48824" y="39270"/>
                    </a:lnTo>
                    <a:close/>
                  </a:path>
                </a:pathLst>
              </a:custGeom>
              <a:solidFill>
                <a:srgbClr val="717070"/>
              </a:solidFill>
              <a:ln w="9502" cap="flat">
                <a:noFill/>
                <a:prstDash val="solid"/>
                <a:miter/>
              </a:ln>
            </p:spPr>
            <p:txBody>
              <a:bodyPr rtlCol="0" anchor="ctr"/>
              <a:lstStyle/>
              <a:p>
                <a:endParaRPr lang="es-ES_tradnl"/>
              </a:p>
            </p:txBody>
          </p:sp>
          <p:sp>
            <p:nvSpPr>
              <p:cNvPr id="40" name="Forma libre 39">
                <a:extLst>
                  <a:ext uri="{FF2B5EF4-FFF2-40B4-BE49-F238E27FC236}">
                    <a16:creationId xmlns:a16="http://schemas.microsoft.com/office/drawing/2014/main" id="{8B0B9C39-871C-A54D-B2DF-AC116F030A8A}"/>
                  </a:ext>
                </a:extLst>
              </p:cNvPr>
              <p:cNvSpPr/>
              <p:nvPr/>
            </p:nvSpPr>
            <p:spPr>
              <a:xfrm>
                <a:off x="5401817" y="5466493"/>
                <a:ext cx="47110" cy="95708"/>
              </a:xfrm>
              <a:custGeom>
                <a:avLst/>
                <a:gdLst>
                  <a:gd name="connsiteX0" fmla="*/ 32359 w 47110"/>
                  <a:gd name="connsiteY0" fmla="*/ 21912 h 95708"/>
                  <a:gd name="connsiteX1" fmla="*/ 47110 w 47110"/>
                  <a:gd name="connsiteY1" fmla="*/ 21912 h 95708"/>
                  <a:gd name="connsiteX2" fmla="*/ 47110 w 47110"/>
                  <a:gd name="connsiteY2" fmla="*/ 35286 h 95708"/>
                  <a:gd name="connsiteX3" fmla="*/ 32359 w 47110"/>
                  <a:gd name="connsiteY3" fmla="*/ 35286 h 95708"/>
                  <a:gd name="connsiteX4" fmla="*/ 32359 w 47110"/>
                  <a:gd name="connsiteY4" fmla="*/ 71426 h 95708"/>
                  <a:gd name="connsiteX5" fmla="*/ 40829 w 47110"/>
                  <a:gd name="connsiteY5" fmla="*/ 79868 h 95708"/>
                  <a:gd name="connsiteX6" fmla="*/ 47110 w 47110"/>
                  <a:gd name="connsiteY6" fmla="*/ 79299 h 95708"/>
                  <a:gd name="connsiteX7" fmla="*/ 47110 w 47110"/>
                  <a:gd name="connsiteY7" fmla="*/ 94950 h 95708"/>
                  <a:gd name="connsiteX8" fmla="*/ 35309 w 47110"/>
                  <a:gd name="connsiteY8" fmla="*/ 95709 h 95708"/>
                  <a:gd name="connsiteX9" fmla="*/ 12182 w 47110"/>
                  <a:gd name="connsiteY9" fmla="*/ 78350 h 95708"/>
                  <a:gd name="connsiteX10" fmla="*/ 12182 w 47110"/>
                  <a:gd name="connsiteY10" fmla="*/ 35286 h 95708"/>
                  <a:gd name="connsiteX11" fmla="*/ 0 w 47110"/>
                  <a:gd name="connsiteY11" fmla="*/ 35286 h 95708"/>
                  <a:gd name="connsiteX12" fmla="*/ 0 w 47110"/>
                  <a:gd name="connsiteY12" fmla="*/ 21912 h 95708"/>
                  <a:gd name="connsiteX13" fmla="*/ 12182 w 47110"/>
                  <a:gd name="connsiteY13" fmla="*/ 21912 h 95708"/>
                  <a:gd name="connsiteX14" fmla="*/ 12182 w 47110"/>
                  <a:gd name="connsiteY14" fmla="*/ 0 h 95708"/>
                  <a:gd name="connsiteX15" fmla="*/ 32359 w 47110"/>
                  <a:gd name="connsiteY15" fmla="*/ 0 h 95708"/>
                  <a:gd name="connsiteX16" fmla="*/ 32359 w 47110"/>
                  <a:gd name="connsiteY16" fmla="*/ 21912 h 9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110" h="95708">
                    <a:moveTo>
                      <a:pt x="32359" y="21912"/>
                    </a:moveTo>
                    <a:lnTo>
                      <a:pt x="47110" y="21912"/>
                    </a:lnTo>
                    <a:lnTo>
                      <a:pt x="47110" y="35286"/>
                    </a:lnTo>
                    <a:lnTo>
                      <a:pt x="32359" y="35286"/>
                    </a:lnTo>
                    <a:lnTo>
                      <a:pt x="32359" y="71426"/>
                    </a:lnTo>
                    <a:cubicBezTo>
                      <a:pt x="32359" y="78255"/>
                      <a:pt x="34072" y="79868"/>
                      <a:pt x="40829" y="79868"/>
                    </a:cubicBezTo>
                    <a:cubicBezTo>
                      <a:pt x="42923" y="79868"/>
                      <a:pt x="44922" y="79773"/>
                      <a:pt x="47110" y="79299"/>
                    </a:cubicBezTo>
                    <a:lnTo>
                      <a:pt x="47110" y="94950"/>
                    </a:lnTo>
                    <a:cubicBezTo>
                      <a:pt x="43684" y="95519"/>
                      <a:pt x="39306" y="95709"/>
                      <a:pt x="35309" y="95709"/>
                    </a:cubicBezTo>
                    <a:cubicBezTo>
                      <a:pt x="22937" y="95709"/>
                      <a:pt x="12182" y="92863"/>
                      <a:pt x="12182" y="78350"/>
                    </a:cubicBezTo>
                    <a:lnTo>
                      <a:pt x="12182" y="35286"/>
                    </a:lnTo>
                    <a:lnTo>
                      <a:pt x="0" y="35286"/>
                    </a:lnTo>
                    <a:lnTo>
                      <a:pt x="0" y="21912"/>
                    </a:lnTo>
                    <a:lnTo>
                      <a:pt x="12182" y="21912"/>
                    </a:lnTo>
                    <a:lnTo>
                      <a:pt x="12182" y="0"/>
                    </a:lnTo>
                    <a:lnTo>
                      <a:pt x="32359" y="0"/>
                    </a:lnTo>
                    <a:lnTo>
                      <a:pt x="32359" y="21912"/>
                    </a:lnTo>
                    <a:close/>
                  </a:path>
                </a:pathLst>
              </a:custGeom>
              <a:solidFill>
                <a:srgbClr val="717070"/>
              </a:solidFill>
              <a:ln w="9502" cap="flat">
                <a:noFill/>
                <a:prstDash val="solid"/>
                <a:miter/>
              </a:ln>
            </p:spPr>
            <p:txBody>
              <a:bodyPr rtlCol="0" anchor="ctr"/>
              <a:lstStyle/>
              <a:p>
                <a:endParaRPr lang="es-ES_tradnl"/>
              </a:p>
            </p:txBody>
          </p:sp>
          <p:sp>
            <p:nvSpPr>
              <p:cNvPr id="41" name="Forma libre 40">
                <a:extLst>
                  <a:ext uri="{FF2B5EF4-FFF2-40B4-BE49-F238E27FC236}">
                    <a16:creationId xmlns:a16="http://schemas.microsoft.com/office/drawing/2014/main" id="{74FCF44C-0C33-1E0F-B41F-52206522FADD}"/>
                  </a:ext>
                </a:extLst>
              </p:cNvPr>
              <p:cNvSpPr/>
              <p:nvPr/>
            </p:nvSpPr>
            <p:spPr>
              <a:xfrm>
                <a:off x="5455019" y="5486317"/>
                <a:ext cx="73110" cy="77022"/>
              </a:xfrm>
              <a:custGeom>
                <a:avLst/>
                <a:gdLst>
                  <a:gd name="connsiteX0" fmla="*/ 20177 w 73110"/>
                  <a:gd name="connsiteY0" fmla="*/ 43444 h 77022"/>
                  <a:gd name="connsiteX1" fmla="*/ 38164 w 73110"/>
                  <a:gd name="connsiteY1" fmla="*/ 61940 h 77022"/>
                  <a:gd name="connsiteX2" fmla="*/ 54058 w 73110"/>
                  <a:gd name="connsiteY2" fmla="*/ 52455 h 77022"/>
                  <a:gd name="connsiteX3" fmla="*/ 71760 w 73110"/>
                  <a:gd name="connsiteY3" fmla="*/ 52455 h 77022"/>
                  <a:gd name="connsiteX4" fmla="*/ 37403 w 73110"/>
                  <a:gd name="connsiteY4" fmla="*/ 77022 h 77022"/>
                  <a:gd name="connsiteX5" fmla="*/ 0 w 73110"/>
                  <a:gd name="connsiteY5" fmla="*/ 38606 h 77022"/>
                  <a:gd name="connsiteX6" fmla="*/ 37403 w 73110"/>
                  <a:gd name="connsiteY6" fmla="*/ 0 h 77022"/>
                  <a:gd name="connsiteX7" fmla="*/ 72997 w 73110"/>
                  <a:gd name="connsiteY7" fmla="*/ 43349 h 77022"/>
                  <a:gd name="connsiteX8" fmla="*/ 20081 w 73110"/>
                  <a:gd name="connsiteY8" fmla="*/ 43349 h 77022"/>
                  <a:gd name="connsiteX9" fmla="*/ 52916 w 73110"/>
                  <a:gd name="connsiteY9" fmla="*/ 30733 h 77022"/>
                  <a:gd name="connsiteX10" fmla="*/ 36927 w 73110"/>
                  <a:gd name="connsiteY10" fmla="*/ 15177 h 77022"/>
                  <a:gd name="connsiteX11" fmla="*/ 20177 w 73110"/>
                  <a:gd name="connsiteY11" fmla="*/ 30733 h 77022"/>
                  <a:gd name="connsiteX12" fmla="*/ 52916 w 73110"/>
                  <a:gd name="connsiteY12" fmla="*/ 30733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10" h="77022">
                    <a:moveTo>
                      <a:pt x="20177" y="43444"/>
                    </a:moveTo>
                    <a:cubicBezTo>
                      <a:pt x="20748" y="56154"/>
                      <a:pt x="27029" y="61940"/>
                      <a:pt x="38164" y="61940"/>
                    </a:cubicBezTo>
                    <a:cubicBezTo>
                      <a:pt x="46254" y="61940"/>
                      <a:pt x="52726" y="57008"/>
                      <a:pt x="54058" y="52455"/>
                    </a:cubicBezTo>
                    <a:lnTo>
                      <a:pt x="71760" y="52455"/>
                    </a:lnTo>
                    <a:cubicBezTo>
                      <a:pt x="66050" y="69718"/>
                      <a:pt x="54058" y="77022"/>
                      <a:pt x="37403" y="77022"/>
                    </a:cubicBezTo>
                    <a:cubicBezTo>
                      <a:pt x="14276" y="77022"/>
                      <a:pt x="0" y="61181"/>
                      <a:pt x="0" y="38606"/>
                    </a:cubicBezTo>
                    <a:cubicBezTo>
                      <a:pt x="0" y="16030"/>
                      <a:pt x="15132" y="0"/>
                      <a:pt x="37403" y="0"/>
                    </a:cubicBezTo>
                    <a:cubicBezTo>
                      <a:pt x="62338" y="0"/>
                      <a:pt x="74425" y="20868"/>
                      <a:pt x="72997" y="43349"/>
                    </a:cubicBezTo>
                    <a:lnTo>
                      <a:pt x="20081" y="43349"/>
                    </a:lnTo>
                    <a:close/>
                    <a:moveTo>
                      <a:pt x="52916" y="30733"/>
                    </a:moveTo>
                    <a:cubicBezTo>
                      <a:pt x="51108" y="20583"/>
                      <a:pt x="46635" y="15177"/>
                      <a:pt x="36927" y="15177"/>
                    </a:cubicBezTo>
                    <a:cubicBezTo>
                      <a:pt x="24174" y="15177"/>
                      <a:pt x="20462" y="25042"/>
                      <a:pt x="20177" y="30733"/>
                    </a:cubicBezTo>
                    <a:lnTo>
                      <a:pt x="52916" y="30733"/>
                    </a:lnTo>
                    <a:close/>
                  </a:path>
                </a:pathLst>
              </a:custGeom>
              <a:solidFill>
                <a:srgbClr val="717070"/>
              </a:solidFill>
              <a:ln w="9502" cap="flat">
                <a:noFill/>
                <a:prstDash val="solid"/>
                <a:miter/>
              </a:ln>
            </p:spPr>
            <p:txBody>
              <a:bodyPr rtlCol="0" anchor="ctr"/>
              <a:lstStyle/>
              <a:p>
                <a:endParaRPr lang="es-ES_tradnl"/>
              </a:p>
            </p:txBody>
          </p:sp>
          <p:sp>
            <p:nvSpPr>
              <p:cNvPr id="42" name="Forma libre 41">
                <a:extLst>
                  <a:ext uri="{FF2B5EF4-FFF2-40B4-BE49-F238E27FC236}">
                    <a16:creationId xmlns:a16="http://schemas.microsoft.com/office/drawing/2014/main" id="{8E8FE3E3-9D85-1AA0-CE46-0DDA7FB056A7}"/>
                  </a:ext>
                </a:extLst>
              </p:cNvPr>
              <p:cNvSpPr/>
              <p:nvPr/>
            </p:nvSpPr>
            <p:spPr>
              <a:xfrm>
                <a:off x="5539818" y="5486412"/>
                <a:ext cx="68904" cy="75124"/>
              </a:xfrm>
              <a:custGeom>
                <a:avLst/>
                <a:gdLst>
                  <a:gd name="connsiteX0" fmla="*/ 190 w 68904"/>
                  <a:gd name="connsiteY0" fmla="*/ 1992 h 75124"/>
                  <a:gd name="connsiteX1" fmla="*/ 19320 w 68904"/>
                  <a:gd name="connsiteY1" fmla="*/ 1992 h 75124"/>
                  <a:gd name="connsiteX2" fmla="*/ 19320 w 68904"/>
                  <a:gd name="connsiteY2" fmla="*/ 12141 h 75124"/>
                  <a:gd name="connsiteX3" fmla="*/ 19701 w 68904"/>
                  <a:gd name="connsiteY3" fmla="*/ 12141 h 75124"/>
                  <a:gd name="connsiteX4" fmla="*/ 42066 w 68904"/>
                  <a:gd name="connsiteY4" fmla="*/ 0 h 75124"/>
                  <a:gd name="connsiteX5" fmla="*/ 68905 w 68904"/>
                  <a:gd name="connsiteY5" fmla="*/ 30069 h 75124"/>
                  <a:gd name="connsiteX6" fmla="*/ 68905 w 68904"/>
                  <a:gd name="connsiteY6" fmla="*/ 75030 h 75124"/>
                  <a:gd name="connsiteX7" fmla="*/ 48728 w 68904"/>
                  <a:gd name="connsiteY7" fmla="*/ 75030 h 75124"/>
                  <a:gd name="connsiteX8" fmla="*/ 48728 w 68904"/>
                  <a:gd name="connsiteY8" fmla="*/ 33768 h 75124"/>
                  <a:gd name="connsiteX9" fmla="*/ 35785 w 68904"/>
                  <a:gd name="connsiteY9" fmla="*/ 15841 h 75124"/>
                  <a:gd name="connsiteX10" fmla="*/ 20177 w 68904"/>
                  <a:gd name="connsiteY10" fmla="*/ 36804 h 75124"/>
                  <a:gd name="connsiteX11" fmla="*/ 20177 w 68904"/>
                  <a:gd name="connsiteY11" fmla="*/ 75125 h 75124"/>
                  <a:gd name="connsiteX12" fmla="*/ 0 w 68904"/>
                  <a:gd name="connsiteY12" fmla="*/ 75125 h 75124"/>
                  <a:gd name="connsiteX13" fmla="*/ 0 w 68904"/>
                  <a:gd name="connsiteY13" fmla="*/ 2087 h 7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04" h="75124">
                    <a:moveTo>
                      <a:pt x="190" y="1992"/>
                    </a:moveTo>
                    <a:lnTo>
                      <a:pt x="19320" y="1992"/>
                    </a:lnTo>
                    <a:lnTo>
                      <a:pt x="19320" y="12141"/>
                    </a:lnTo>
                    <a:lnTo>
                      <a:pt x="19701" y="12141"/>
                    </a:lnTo>
                    <a:cubicBezTo>
                      <a:pt x="24840" y="3984"/>
                      <a:pt x="33596" y="0"/>
                      <a:pt x="42066" y="0"/>
                    </a:cubicBezTo>
                    <a:cubicBezTo>
                      <a:pt x="63480" y="0"/>
                      <a:pt x="68905" y="12047"/>
                      <a:pt x="68905" y="30069"/>
                    </a:cubicBezTo>
                    <a:lnTo>
                      <a:pt x="68905" y="75030"/>
                    </a:lnTo>
                    <a:lnTo>
                      <a:pt x="48728" y="75030"/>
                    </a:lnTo>
                    <a:lnTo>
                      <a:pt x="48728" y="33768"/>
                    </a:lnTo>
                    <a:cubicBezTo>
                      <a:pt x="48728" y="21722"/>
                      <a:pt x="45207" y="15841"/>
                      <a:pt x="35785" y="15841"/>
                    </a:cubicBezTo>
                    <a:cubicBezTo>
                      <a:pt x="24840" y="15841"/>
                      <a:pt x="20177" y="21911"/>
                      <a:pt x="20177" y="36804"/>
                    </a:cubicBezTo>
                    <a:lnTo>
                      <a:pt x="20177" y="75125"/>
                    </a:lnTo>
                    <a:lnTo>
                      <a:pt x="0" y="75125"/>
                    </a:lnTo>
                    <a:lnTo>
                      <a:pt x="0" y="2087"/>
                    </a:lnTo>
                    <a:close/>
                  </a:path>
                </a:pathLst>
              </a:custGeom>
              <a:solidFill>
                <a:srgbClr val="717070"/>
              </a:solidFill>
              <a:ln w="9502" cap="flat">
                <a:noFill/>
                <a:prstDash val="solid"/>
                <a:miter/>
              </a:ln>
            </p:spPr>
            <p:txBody>
              <a:bodyPr rtlCol="0" anchor="ctr"/>
              <a:lstStyle/>
              <a:p>
                <a:endParaRPr lang="es-ES_tradnl"/>
              </a:p>
            </p:txBody>
          </p:sp>
          <p:sp>
            <p:nvSpPr>
              <p:cNvPr id="43" name="Forma libre 42">
                <a:extLst>
                  <a:ext uri="{FF2B5EF4-FFF2-40B4-BE49-F238E27FC236}">
                    <a16:creationId xmlns:a16="http://schemas.microsoft.com/office/drawing/2014/main" id="{CC885F7D-5529-01F1-C992-5E5D4CAA628F}"/>
                  </a:ext>
                </a:extLst>
              </p:cNvPr>
              <p:cNvSpPr/>
              <p:nvPr/>
            </p:nvSpPr>
            <p:spPr>
              <a:xfrm>
                <a:off x="5621952" y="5486317"/>
                <a:ext cx="72331" cy="77022"/>
              </a:xfrm>
              <a:custGeom>
                <a:avLst/>
                <a:gdLst>
                  <a:gd name="connsiteX0" fmla="*/ 52155 w 72331"/>
                  <a:gd name="connsiteY0" fmla="*/ 27792 h 77022"/>
                  <a:gd name="connsiteX1" fmla="*/ 37308 w 72331"/>
                  <a:gd name="connsiteY1" fmla="*/ 15177 h 77022"/>
                  <a:gd name="connsiteX2" fmla="*/ 20177 w 72331"/>
                  <a:gd name="connsiteY2" fmla="*/ 38890 h 77022"/>
                  <a:gd name="connsiteX3" fmla="*/ 36927 w 72331"/>
                  <a:gd name="connsiteY3" fmla="*/ 61940 h 77022"/>
                  <a:gd name="connsiteX4" fmla="*/ 52916 w 72331"/>
                  <a:gd name="connsiteY4" fmla="*/ 47048 h 77022"/>
                  <a:gd name="connsiteX5" fmla="*/ 72331 w 72331"/>
                  <a:gd name="connsiteY5" fmla="*/ 47048 h 77022"/>
                  <a:gd name="connsiteX6" fmla="*/ 37022 w 72331"/>
                  <a:gd name="connsiteY6" fmla="*/ 77022 h 77022"/>
                  <a:gd name="connsiteX7" fmla="*/ 0 w 72331"/>
                  <a:gd name="connsiteY7" fmla="*/ 39554 h 77022"/>
                  <a:gd name="connsiteX8" fmla="*/ 37403 w 72331"/>
                  <a:gd name="connsiteY8" fmla="*/ 0 h 77022"/>
                  <a:gd name="connsiteX9" fmla="*/ 71855 w 72331"/>
                  <a:gd name="connsiteY9" fmla="*/ 27698 h 77022"/>
                  <a:gd name="connsiteX10" fmla="*/ 52155 w 72331"/>
                  <a:gd name="connsiteY10" fmla="*/ 27698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31" h="77022">
                    <a:moveTo>
                      <a:pt x="52155" y="27792"/>
                    </a:moveTo>
                    <a:cubicBezTo>
                      <a:pt x="50917" y="19540"/>
                      <a:pt x="45683" y="15177"/>
                      <a:pt x="37308" y="15177"/>
                    </a:cubicBezTo>
                    <a:cubicBezTo>
                      <a:pt x="24364" y="15177"/>
                      <a:pt x="20177" y="28172"/>
                      <a:pt x="20177" y="38890"/>
                    </a:cubicBezTo>
                    <a:cubicBezTo>
                      <a:pt x="20177" y="49609"/>
                      <a:pt x="24269" y="61940"/>
                      <a:pt x="36927" y="61940"/>
                    </a:cubicBezTo>
                    <a:cubicBezTo>
                      <a:pt x="46254" y="61940"/>
                      <a:pt x="51679" y="55964"/>
                      <a:pt x="52916" y="47048"/>
                    </a:cubicBezTo>
                    <a:lnTo>
                      <a:pt x="72331" y="47048"/>
                    </a:lnTo>
                    <a:cubicBezTo>
                      <a:pt x="69762" y="66398"/>
                      <a:pt x="56342" y="77022"/>
                      <a:pt x="37022" y="77022"/>
                    </a:cubicBezTo>
                    <a:cubicBezTo>
                      <a:pt x="14942" y="77022"/>
                      <a:pt x="0" y="61466"/>
                      <a:pt x="0" y="39554"/>
                    </a:cubicBezTo>
                    <a:cubicBezTo>
                      <a:pt x="0" y="17643"/>
                      <a:pt x="13610" y="0"/>
                      <a:pt x="37403" y="0"/>
                    </a:cubicBezTo>
                    <a:cubicBezTo>
                      <a:pt x="54724" y="0"/>
                      <a:pt x="70618" y="9011"/>
                      <a:pt x="71855" y="27698"/>
                    </a:cubicBezTo>
                    <a:lnTo>
                      <a:pt x="52155" y="27698"/>
                    </a:lnTo>
                    <a:close/>
                  </a:path>
                </a:pathLst>
              </a:custGeom>
              <a:solidFill>
                <a:srgbClr val="717070"/>
              </a:solidFill>
              <a:ln w="9502" cap="flat">
                <a:noFill/>
                <a:prstDash val="solid"/>
                <a:miter/>
              </a:ln>
            </p:spPr>
            <p:txBody>
              <a:bodyPr rtlCol="0" anchor="ctr"/>
              <a:lstStyle/>
              <a:p>
                <a:endParaRPr lang="es-ES_tradnl"/>
              </a:p>
            </p:txBody>
          </p:sp>
          <p:sp>
            <p:nvSpPr>
              <p:cNvPr id="44" name="Forma libre 43">
                <a:extLst>
                  <a:ext uri="{FF2B5EF4-FFF2-40B4-BE49-F238E27FC236}">
                    <a16:creationId xmlns:a16="http://schemas.microsoft.com/office/drawing/2014/main" id="{938B6036-FE32-4EC1-F76B-51019928B78E}"/>
                  </a:ext>
                </a:extLst>
              </p:cNvPr>
              <p:cNvSpPr/>
              <p:nvPr/>
            </p:nvSpPr>
            <p:spPr>
              <a:xfrm>
                <a:off x="5706084" y="5460612"/>
                <a:ext cx="20271" cy="100830"/>
              </a:xfrm>
              <a:custGeom>
                <a:avLst/>
                <a:gdLst>
                  <a:gd name="connsiteX0" fmla="*/ 20177 w 20271"/>
                  <a:gd name="connsiteY0" fmla="*/ 16505 h 100830"/>
                  <a:gd name="connsiteX1" fmla="*/ 0 w 20271"/>
                  <a:gd name="connsiteY1" fmla="*/ 16505 h 100830"/>
                  <a:gd name="connsiteX2" fmla="*/ 0 w 20271"/>
                  <a:gd name="connsiteY2" fmla="*/ 0 h 100830"/>
                  <a:gd name="connsiteX3" fmla="*/ 20177 w 20271"/>
                  <a:gd name="connsiteY3" fmla="*/ 0 h 100830"/>
                  <a:gd name="connsiteX4" fmla="*/ 20177 w 20271"/>
                  <a:gd name="connsiteY4" fmla="*/ 16505 h 100830"/>
                  <a:gd name="connsiteX5" fmla="*/ 95 w 20271"/>
                  <a:gd name="connsiteY5" fmla="*/ 27793 h 100830"/>
                  <a:gd name="connsiteX6" fmla="*/ 20272 w 20271"/>
                  <a:gd name="connsiteY6" fmla="*/ 27793 h 100830"/>
                  <a:gd name="connsiteX7" fmla="*/ 20272 w 20271"/>
                  <a:gd name="connsiteY7" fmla="*/ 100831 h 100830"/>
                  <a:gd name="connsiteX8" fmla="*/ 95 w 20271"/>
                  <a:gd name="connsiteY8" fmla="*/ 100831 h 100830"/>
                  <a:gd name="connsiteX9" fmla="*/ 95 w 20271"/>
                  <a:gd name="connsiteY9" fmla="*/ 27793 h 1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71" h="100830">
                    <a:moveTo>
                      <a:pt x="20177" y="16505"/>
                    </a:moveTo>
                    <a:lnTo>
                      <a:pt x="0" y="16505"/>
                    </a:lnTo>
                    <a:lnTo>
                      <a:pt x="0" y="0"/>
                    </a:lnTo>
                    <a:lnTo>
                      <a:pt x="20177" y="0"/>
                    </a:lnTo>
                    <a:lnTo>
                      <a:pt x="20177" y="16505"/>
                    </a:lnTo>
                    <a:close/>
                    <a:moveTo>
                      <a:pt x="95" y="27793"/>
                    </a:moveTo>
                    <a:lnTo>
                      <a:pt x="20272" y="27793"/>
                    </a:lnTo>
                    <a:lnTo>
                      <a:pt x="20272" y="100831"/>
                    </a:lnTo>
                    <a:lnTo>
                      <a:pt x="95" y="100831"/>
                    </a:lnTo>
                    <a:lnTo>
                      <a:pt x="95" y="27793"/>
                    </a:lnTo>
                    <a:close/>
                  </a:path>
                </a:pathLst>
              </a:custGeom>
              <a:solidFill>
                <a:srgbClr val="717070"/>
              </a:solidFill>
              <a:ln w="9502" cap="flat">
                <a:noFill/>
                <a:prstDash val="solid"/>
                <a:miter/>
              </a:ln>
            </p:spPr>
            <p:txBody>
              <a:bodyPr rtlCol="0" anchor="ctr"/>
              <a:lstStyle/>
              <a:p>
                <a:endParaRPr lang="es-ES_tradnl"/>
              </a:p>
            </p:txBody>
          </p:sp>
          <p:sp>
            <p:nvSpPr>
              <p:cNvPr id="45" name="Forma libre 44">
                <a:extLst>
                  <a:ext uri="{FF2B5EF4-FFF2-40B4-BE49-F238E27FC236}">
                    <a16:creationId xmlns:a16="http://schemas.microsoft.com/office/drawing/2014/main" id="{1A5BE801-775B-96B5-DC3F-22220BF4C410}"/>
                  </a:ext>
                </a:extLst>
              </p:cNvPr>
              <p:cNvSpPr/>
              <p:nvPr/>
            </p:nvSpPr>
            <p:spPr>
              <a:xfrm>
                <a:off x="5739966" y="5486412"/>
                <a:ext cx="75852" cy="77022"/>
              </a:xfrm>
              <a:custGeom>
                <a:avLst/>
                <a:gdLst>
                  <a:gd name="connsiteX0" fmla="*/ 37879 w 75852"/>
                  <a:gd name="connsiteY0" fmla="*/ 0 h 77022"/>
                  <a:gd name="connsiteX1" fmla="*/ 75853 w 75852"/>
                  <a:gd name="connsiteY1" fmla="*/ 38606 h 77022"/>
                  <a:gd name="connsiteX2" fmla="*/ 37879 w 75852"/>
                  <a:gd name="connsiteY2" fmla="*/ 77022 h 77022"/>
                  <a:gd name="connsiteX3" fmla="*/ 0 w 75852"/>
                  <a:gd name="connsiteY3" fmla="*/ 38606 h 77022"/>
                  <a:gd name="connsiteX4" fmla="*/ 37879 w 75852"/>
                  <a:gd name="connsiteY4" fmla="*/ 0 h 77022"/>
                  <a:gd name="connsiteX5" fmla="*/ 37879 w 75852"/>
                  <a:gd name="connsiteY5" fmla="*/ 61940 h 77022"/>
                  <a:gd name="connsiteX6" fmla="*/ 55771 w 75852"/>
                  <a:gd name="connsiteY6" fmla="*/ 38606 h 77022"/>
                  <a:gd name="connsiteX7" fmla="*/ 37879 w 75852"/>
                  <a:gd name="connsiteY7" fmla="*/ 15177 h 77022"/>
                  <a:gd name="connsiteX8" fmla="*/ 20177 w 75852"/>
                  <a:gd name="connsiteY8" fmla="*/ 38606 h 77022"/>
                  <a:gd name="connsiteX9" fmla="*/ 37879 w 75852"/>
                  <a:gd name="connsiteY9" fmla="*/ 61940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52" h="77022">
                    <a:moveTo>
                      <a:pt x="37879" y="0"/>
                    </a:moveTo>
                    <a:cubicBezTo>
                      <a:pt x="61006" y="0"/>
                      <a:pt x="75853" y="15272"/>
                      <a:pt x="75853" y="38606"/>
                    </a:cubicBezTo>
                    <a:cubicBezTo>
                      <a:pt x="75853" y="61940"/>
                      <a:pt x="61006" y="77022"/>
                      <a:pt x="37879" y="77022"/>
                    </a:cubicBezTo>
                    <a:cubicBezTo>
                      <a:pt x="14752" y="77022"/>
                      <a:pt x="0" y="61751"/>
                      <a:pt x="0" y="38606"/>
                    </a:cubicBezTo>
                    <a:cubicBezTo>
                      <a:pt x="0" y="15461"/>
                      <a:pt x="14847" y="0"/>
                      <a:pt x="37879" y="0"/>
                    </a:cubicBezTo>
                    <a:close/>
                    <a:moveTo>
                      <a:pt x="37879" y="61940"/>
                    </a:moveTo>
                    <a:cubicBezTo>
                      <a:pt x="51584" y="61940"/>
                      <a:pt x="55771" y="50178"/>
                      <a:pt x="55771" y="38606"/>
                    </a:cubicBezTo>
                    <a:cubicBezTo>
                      <a:pt x="55771" y="27034"/>
                      <a:pt x="51679" y="15177"/>
                      <a:pt x="37879" y="15177"/>
                    </a:cubicBezTo>
                    <a:cubicBezTo>
                      <a:pt x="24079" y="15177"/>
                      <a:pt x="20177" y="26939"/>
                      <a:pt x="20177" y="38606"/>
                    </a:cubicBezTo>
                    <a:cubicBezTo>
                      <a:pt x="20177" y="50273"/>
                      <a:pt x="24269" y="61940"/>
                      <a:pt x="37879" y="61940"/>
                    </a:cubicBezTo>
                    <a:close/>
                  </a:path>
                </a:pathLst>
              </a:custGeom>
              <a:solidFill>
                <a:srgbClr val="717070"/>
              </a:solidFill>
              <a:ln w="9502" cap="flat">
                <a:noFill/>
                <a:prstDash val="solid"/>
                <a:miter/>
              </a:ln>
            </p:spPr>
            <p:txBody>
              <a:bodyPr rtlCol="0" anchor="ctr"/>
              <a:lstStyle/>
              <a:p>
                <a:endParaRPr lang="es-ES_tradnl"/>
              </a:p>
            </p:txBody>
          </p:sp>
          <p:sp>
            <p:nvSpPr>
              <p:cNvPr id="46" name="Forma libre 45">
                <a:extLst>
                  <a:ext uri="{FF2B5EF4-FFF2-40B4-BE49-F238E27FC236}">
                    <a16:creationId xmlns:a16="http://schemas.microsoft.com/office/drawing/2014/main" id="{D05E1A13-DF73-0361-9A23-452308994813}"/>
                  </a:ext>
                </a:extLst>
              </p:cNvPr>
              <p:cNvSpPr/>
              <p:nvPr/>
            </p:nvSpPr>
            <p:spPr>
              <a:xfrm>
                <a:off x="5828667" y="5486412"/>
                <a:ext cx="68905" cy="75124"/>
              </a:xfrm>
              <a:custGeom>
                <a:avLst/>
                <a:gdLst>
                  <a:gd name="connsiteX0" fmla="*/ 190 w 68905"/>
                  <a:gd name="connsiteY0" fmla="*/ 1992 h 75124"/>
                  <a:gd name="connsiteX1" fmla="*/ 19320 w 68905"/>
                  <a:gd name="connsiteY1" fmla="*/ 1992 h 75124"/>
                  <a:gd name="connsiteX2" fmla="*/ 19320 w 68905"/>
                  <a:gd name="connsiteY2" fmla="*/ 12141 h 75124"/>
                  <a:gd name="connsiteX3" fmla="*/ 19701 w 68905"/>
                  <a:gd name="connsiteY3" fmla="*/ 12141 h 75124"/>
                  <a:gd name="connsiteX4" fmla="*/ 42066 w 68905"/>
                  <a:gd name="connsiteY4" fmla="*/ 0 h 75124"/>
                  <a:gd name="connsiteX5" fmla="*/ 68905 w 68905"/>
                  <a:gd name="connsiteY5" fmla="*/ 30069 h 75124"/>
                  <a:gd name="connsiteX6" fmla="*/ 68905 w 68905"/>
                  <a:gd name="connsiteY6" fmla="*/ 75030 h 75124"/>
                  <a:gd name="connsiteX7" fmla="*/ 48729 w 68905"/>
                  <a:gd name="connsiteY7" fmla="*/ 75030 h 75124"/>
                  <a:gd name="connsiteX8" fmla="*/ 48729 w 68905"/>
                  <a:gd name="connsiteY8" fmla="*/ 33768 h 75124"/>
                  <a:gd name="connsiteX9" fmla="*/ 35785 w 68905"/>
                  <a:gd name="connsiteY9" fmla="*/ 15841 h 75124"/>
                  <a:gd name="connsiteX10" fmla="*/ 20177 w 68905"/>
                  <a:gd name="connsiteY10" fmla="*/ 36804 h 75124"/>
                  <a:gd name="connsiteX11" fmla="*/ 20177 w 68905"/>
                  <a:gd name="connsiteY11" fmla="*/ 75125 h 75124"/>
                  <a:gd name="connsiteX12" fmla="*/ 0 w 68905"/>
                  <a:gd name="connsiteY12" fmla="*/ 75125 h 75124"/>
                  <a:gd name="connsiteX13" fmla="*/ 0 w 68905"/>
                  <a:gd name="connsiteY13" fmla="*/ 2087 h 7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05" h="75124">
                    <a:moveTo>
                      <a:pt x="190" y="1992"/>
                    </a:moveTo>
                    <a:lnTo>
                      <a:pt x="19320" y="1992"/>
                    </a:lnTo>
                    <a:lnTo>
                      <a:pt x="19320" y="12141"/>
                    </a:lnTo>
                    <a:lnTo>
                      <a:pt x="19701" y="12141"/>
                    </a:lnTo>
                    <a:cubicBezTo>
                      <a:pt x="24840" y="3984"/>
                      <a:pt x="33596" y="0"/>
                      <a:pt x="42066" y="0"/>
                    </a:cubicBezTo>
                    <a:cubicBezTo>
                      <a:pt x="63480" y="0"/>
                      <a:pt x="68905" y="12047"/>
                      <a:pt x="68905" y="30069"/>
                    </a:cubicBezTo>
                    <a:lnTo>
                      <a:pt x="68905" y="75030"/>
                    </a:lnTo>
                    <a:lnTo>
                      <a:pt x="48729" y="75030"/>
                    </a:lnTo>
                    <a:lnTo>
                      <a:pt x="48729" y="33768"/>
                    </a:lnTo>
                    <a:cubicBezTo>
                      <a:pt x="48729" y="21722"/>
                      <a:pt x="45207" y="15841"/>
                      <a:pt x="35785" y="15841"/>
                    </a:cubicBezTo>
                    <a:cubicBezTo>
                      <a:pt x="24840" y="15841"/>
                      <a:pt x="20177" y="21911"/>
                      <a:pt x="20177" y="36804"/>
                    </a:cubicBezTo>
                    <a:lnTo>
                      <a:pt x="20177" y="75125"/>
                    </a:lnTo>
                    <a:lnTo>
                      <a:pt x="0" y="75125"/>
                    </a:lnTo>
                    <a:lnTo>
                      <a:pt x="0" y="2087"/>
                    </a:lnTo>
                    <a:close/>
                  </a:path>
                </a:pathLst>
              </a:custGeom>
              <a:solidFill>
                <a:srgbClr val="717070"/>
              </a:solidFill>
              <a:ln w="9502" cap="flat">
                <a:noFill/>
                <a:prstDash val="solid"/>
                <a:miter/>
              </a:ln>
            </p:spPr>
            <p:txBody>
              <a:bodyPr rtlCol="0" anchor="ctr"/>
              <a:lstStyle/>
              <a:p>
                <a:endParaRPr lang="es-ES_tradnl"/>
              </a:p>
            </p:txBody>
          </p:sp>
          <p:sp>
            <p:nvSpPr>
              <p:cNvPr id="47" name="Forma libre 46">
                <a:extLst>
                  <a:ext uri="{FF2B5EF4-FFF2-40B4-BE49-F238E27FC236}">
                    <a16:creationId xmlns:a16="http://schemas.microsoft.com/office/drawing/2014/main" id="{44C7C3AD-34C7-E087-2E3B-EE0203E6FAB0}"/>
                  </a:ext>
                </a:extLst>
              </p:cNvPr>
              <p:cNvSpPr/>
              <p:nvPr/>
            </p:nvSpPr>
            <p:spPr>
              <a:xfrm>
                <a:off x="5913847" y="5539721"/>
                <a:ext cx="22270" cy="21721"/>
              </a:xfrm>
              <a:custGeom>
                <a:avLst/>
                <a:gdLst>
                  <a:gd name="connsiteX0" fmla="*/ 0 w 22270"/>
                  <a:gd name="connsiteY0" fmla="*/ 0 h 21721"/>
                  <a:gd name="connsiteX1" fmla="*/ 22270 w 22270"/>
                  <a:gd name="connsiteY1" fmla="*/ 0 h 21721"/>
                  <a:gd name="connsiteX2" fmla="*/ 22270 w 22270"/>
                  <a:gd name="connsiteY2" fmla="*/ 21722 h 21721"/>
                  <a:gd name="connsiteX3" fmla="*/ 0 w 22270"/>
                  <a:gd name="connsiteY3" fmla="*/ 21722 h 21721"/>
                  <a:gd name="connsiteX4" fmla="*/ 0 w 22270"/>
                  <a:gd name="connsiteY4" fmla="*/ 0 h 2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0" h="21721">
                    <a:moveTo>
                      <a:pt x="0" y="0"/>
                    </a:moveTo>
                    <a:lnTo>
                      <a:pt x="22270" y="0"/>
                    </a:lnTo>
                    <a:lnTo>
                      <a:pt x="22270" y="21722"/>
                    </a:lnTo>
                    <a:lnTo>
                      <a:pt x="0" y="21722"/>
                    </a:lnTo>
                    <a:lnTo>
                      <a:pt x="0" y="0"/>
                    </a:lnTo>
                    <a:close/>
                  </a:path>
                </a:pathLst>
              </a:custGeom>
              <a:solidFill>
                <a:srgbClr val="717070"/>
              </a:solidFill>
              <a:ln w="9502" cap="flat">
                <a:noFill/>
                <a:prstDash val="solid"/>
                <a:miter/>
              </a:ln>
            </p:spPr>
            <p:txBody>
              <a:bodyPr rtlCol="0" anchor="ctr"/>
              <a:lstStyle/>
              <a:p>
                <a:endParaRPr lang="es-ES_tradnl"/>
              </a:p>
            </p:txBody>
          </p:sp>
          <p:sp>
            <p:nvSpPr>
              <p:cNvPr id="48" name="Forma libre 47">
                <a:extLst>
                  <a:ext uri="{FF2B5EF4-FFF2-40B4-BE49-F238E27FC236}">
                    <a16:creationId xmlns:a16="http://schemas.microsoft.com/office/drawing/2014/main" id="{58DD5277-C0DE-907F-AA55-4053DC43862F}"/>
                  </a:ext>
                </a:extLst>
              </p:cNvPr>
              <p:cNvSpPr/>
              <p:nvPr/>
            </p:nvSpPr>
            <p:spPr>
              <a:xfrm>
                <a:off x="5952582" y="5488404"/>
                <a:ext cx="68905" cy="75030"/>
              </a:xfrm>
              <a:custGeom>
                <a:avLst/>
                <a:gdLst>
                  <a:gd name="connsiteX0" fmla="*/ 68715 w 68905"/>
                  <a:gd name="connsiteY0" fmla="*/ 73038 h 75030"/>
                  <a:gd name="connsiteX1" fmla="*/ 49585 w 68905"/>
                  <a:gd name="connsiteY1" fmla="*/ 73038 h 75030"/>
                  <a:gd name="connsiteX2" fmla="*/ 49585 w 68905"/>
                  <a:gd name="connsiteY2" fmla="*/ 62889 h 75030"/>
                  <a:gd name="connsiteX3" fmla="*/ 49204 w 68905"/>
                  <a:gd name="connsiteY3" fmla="*/ 62889 h 75030"/>
                  <a:gd name="connsiteX4" fmla="*/ 26839 w 68905"/>
                  <a:gd name="connsiteY4" fmla="*/ 75030 h 75030"/>
                  <a:gd name="connsiteX5" fmla="*/ 0 w 68905"/>
                  <a:gd name="connsiteY5" fmla="*/ 44961 h 75030"/>
                  <a:gd name="connsiteX6" fmla="*/ 0 w 68905"/>
                  <a:gd name="connsiteY6" fmla="*/ 0 h 75030"/>
                  <a:gd name="connsiteX7" fmla="*/ 20177 w 68905"/>
                  <a:gd name="connsiteY7" fmla="*/ 0 h 75030"/>
                  <a:gd name="connsiteX8" fmla="*/ 20177 w 68905"/>
                  <a:gd name="connsiteY8" fmla="*/ 41262 h 75030"/>
                  <a:gd name="connsiteX9" fmla="*/ 33120 w 68905"/>
                  <a:gd name="connsiteY9" fmla="*/ 59189 h 75030"/>
                  <a:gd name="connsiteX10" fmla="*/ 48728 w 68905"/>
                  <a:gd name="connsiteY10" fmla="*/ 38321 h 75030"/>
                  <a:gd name="connsiteX11" fmla="*/ 48728 w 68905"/>
                  <a:gd name="connsiteY11" fmla="*/ 0 h 75030"/>
                  <a:gd name="connsiteX12" fmla="*/ 68905 w 68905"/>
                  <a:gd name="connsiteY12" fmla="*/ 0 h 75030"/>
                  <a:gd name="connsiteX13" fmla="*/ 68905 w 68905"/>
                  <a:gd name="connsiteY13" fmla="*/ 73038 h 7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05" h="75030">
                    <a:moveTo>
                      <a:pt x="68715" y="73038"/>
                    </a:moveTo>
                    <a:lnTo>
                      <a:pt x="49585" y="73038"/>
                    </a:lnTo>
                    <a:lnTo>
                      <a:pt x="49585" y="62889"/>
                    </a:lnTo>
                    <a:lnTo>
                      <a:pt x="49204" y="62889"/>
                    </a:lnTo>
                    <a:cubicBezTo>
                      <a:pt x="44065" y="71046"/>
                      <a:pt x="35309" y="75030"/>
                      <a:pt x="26839" y="75030"/>
                    </a:cubicBezTo>
                    <a:cubicBezTo>
                      <a:pt x="5425" y="75030"/>
                      <a:pt x="0" y="62984"/>
                      <a:pt x="0" y="44961"/>
                    </a:cubicBezTo>
                    <a:lnTo>
                      <a:pt x="0" y="0"/>
                    </a:lnTo>
                    <a:lnTo>
                      <a:pt x="20177" y="0"/>
                    </a:lnTo>
                    <a:lnTo>
                      <a:pt x="20177" y="41262"/>
                    </a:lnTo>
                    <a:cubicBezTo>
                      <a:pt x="20177" y="53308"/>
                      <a:pt x="23698" y="59189"/>
                      <a:pt x="33120" y="59189"/>
                    </a:cubicBezTo>
                    <a:cubicBezTo>
                      <a:pt x="44065" y="59189"/>
                      <a:pt x="48728" y="53119"/>
                      <a:pt x="48728" y="38321"/>
                    </a:cubicBezTo>
                    <a:lnTo>
                      <a:pt x="48728" y="0"/>
                    </a:lnTo>
                    <a:lnTo>
                      <a:pt x="68905" y="0"/>
                    </a:lnTo>
                    <a:lnTo>
                      <a:pt x="68905" y="73038"/>
                    </a:lnTo>
                    <a:close/>
                  </a:path>
                </a:pathLst>
              </a:custGeom>
              <a:solidFill>
                <a:srgbClr val="717070"/>
              </a:solidFill>
              <a:ln w="9502" cap="flat">
                <a:noFill/>
                <a:prstDash val="solid"/>
                <a:miter/>
              </a:ln>
            </p:spPr>
            <p:txBody>
              <a:bodyPr rtlCol="0" anchor="ctr"/>
              <a:lstStyle/>
              <a:p>
                <a:endParaRPr lang="es-ES_tradnl"/>
              </a:p>
            </p:txBody>
          </p:sp>
          <p:sp>
            <p:nvSpPr>
              <p:cNvPr id="49" name="Forma libre 48">
                <a:extLst>
                  <a:ext uri="{FF2B5EF4-FFF2-40B4-BE49-F238E27FC236}">
                    <a16:creationId xmlns:a16="http://schemas.microsoft.com/office/drawing/2014/main" id="{A6CF3DBB-40E5-2C54-4C38-CF3D0DFC446B}"/>
                  </a:ext>
                </a:extLst>
              </p:cNvPr>
              <p:cNvSpPr/>
              <p:nvPr/>
            </p:nvSpPr>
            <p:spPr>
              <a:xfrm>
                <a:off x="6033098" y="5486507"/>
                <a:ext cx="67953" cy="77116"/>
              </a:xfrm>
              <a:custGeom>
                <a:avLst/>
                <a:gdLst>
                  <a:gd name="connsiteX0" fmla="*/ 19130 w 67953"/>
                  <a:gd name="connsiteY0" fmla="*/ 51222 h 77116"/>
                  <a:gd name="connsiteX1" fmla="*/ 34548 w 67953"/>
                  <a:gd name="connsiteY1" fmla="*/ 63553 h 77116"/>
                  <a:gd name="connsiteX2" fmla="*/ 47777 w 67953"/>
                  <a:gd name="connsiteY2" fmla="*/ 54257 h 77116"/>
                  <a:gd name="connsiteX3" fmla="*/ 24935 w 67953"/>
                  <a:gd name="connsiteY3" fmla="*/ 42969 h 77116"/>
                  <a:gd name="connsiteX4" fmla="*/ 1713 w 67953"/>
                  <a:gd name="connsiteY4" fmla="*/ 23429 h 77116"/>
                  <a:gd name="connsiteX5" fmla="*/ 33596 w 67953"/>
                  <a:gd name="connsiteY5" fmla="*/ 0 h 77116"/>
                  <a:gd name="connsiteX6" fmla="*/ 65955 w 67953"/>
                  <a:gd name="connsiteY6" fmla="*/ 23334 h 77116"/>
                  <a:gd name="connsiteX7" fmla="*/ 46825 w 67953"/>
                  <a:gd name="connsiteY7" fmla="*/ 23334 h 77116"/>
                  <a:gd name="connsiteX8" fmla="*/ 33120 w 67953"/>
                  <a:gd name="connsiteY8" fmla="*/ 13469 h 77116"/>
                  <a:gd name="connsiteX9" fmla="*/ 21890 w 67953"/>
                  <a:gd name="connsiteY9" fmla="*/ 20299 h 77116"/>
                  <a:gd name="connsiteX10" fmla="*/ 44731 w 67953"/>
                  <a:gd name="connsiteY10" fmla="*/ 31207 h 77116"/>
                  <a:gd name="connsiteX11" fmla="*/ 67953 w 67953"/>
                  <a:gd name="connsiteY11" fmla="*/ 51696 h 77116"/>
                  <a:gd name="connsiteX12" fmla="*/ 34452 w 67953"/>
                  <a:gd name="connsiteY12" fmla="*/ 77117 h 77116"/>
                  <a:gd name="connsiteX13" fmla="*/ 0 w 67953"/>
                  <a:gd name="connsiteY13" fmla="*/ 51411 h 77116"/>
                  <a:gd name="connsiteX14" fmla="*/ 19130 w 67953"/>
                  <a:gd name="connsiteY14" fmla="*/ 51411 h 7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53" h="77116">
                    <a:moveTo>
                      <a:pt x="19130" y="51222"/>
                    </a:moveTo>
                    <a:cubicBezTo>
                      <a:pt x="19225" y="59948"/>
                      <a:pt x="26648" y="63553"/>
                      <a:pt x="34548" y="63553"/>
                    </a:cubicBezTo>
                    <a:cubicBezTo>
                      <a:pt x="40353" y="63553"/>
                      <a:pt x="47777" y="61276"/>
                      <a:pt x="47777" y="54257"/>
                    </a:cubicBezTo>
                    <a:cubicBezTo>
                      <a:pt x="47777" y="48186"/>
                      <a:pt x="39402" y="46004"/>
                      <a:pt x="24935" y="42969"/>
                    </a:cubicBezTo>
                    <a:cubicBezTo>
                      <a:pt x="13324" y="40408"/>
                      <a:pt x="1713" y="36329"/>
                      <a:pt x="1713" y="23429"/>
                    </a:cubicBezTo>
                    <a:cubicBezTo>
                      <a:pt x="1713" y="4743"/>
                      <a:pt x="17892" y="0"/>
                      <a:pt x="33596" y="0"/>
                    </a:cubicBezTo>
                    <a:cubicBezTo>
                      <a:pt x="49299" y="0"/>
                      <a:pt x="64337" y="5407"/>
                      <a:pt x="65955" y="23334"/>
                    </a:cubicBezTo>
                    <a:lnTo>
                      <a:pt x="46825" y="23334"/>
                    </a:lnTo>
                    <a:cubicBezTo>
                      <a:pt x="46254" y="15556"/>
                      <a:pt x="40258" y="13469"/>
                      <a:pt x="33120" y="13469"/>
                    </a:cubicBezTo>
                    <a:cubicBezTo>
                      <a:pt x="28552" y="13469"/>
                      <a:pt x="21890" y="14323"/>
                      <a:pt x="21890" y="20299"/>
                    </a:cubicBezTo>
                    <a:cubicBezTo>
                      <a:pt x="21890" y="27508"/>
                      <a:pt x="33215" y="28456"/>
                      <a:pt x="44731" y="31207"/>
                    </a:cubicBezTo>
                    <a:cubicBezTo>
                      <a:pt x="56533" y="33863"/>
                      <a:pt x="67953" y="38132"/>
                      <a:pt x="67953" y="51696"/>
                    </a:cubicBezTo>
                    <a:cubicBezTo>
                      <a:pt x="67953" y="70951"/>
                      <a:pt x="51203" y="77117"/>
                      <a:pt x="34452" y="77117"/>
                    </a:cubicBezTo>
                    <a:cubicBezTo>
                      <a:pt x="17702" y="77117"/>
                      <a:pt x="857" y="70762"/>
                      <a:pt x="0" y="51411"/>
                    </a:cubicBezTo>
                    <a:lnTo>
                      <a:pt x="19130" y="51411"/>
                    </a:lnTo>
                    <a:close/>
                  </a:path>
                </a:pathLst>
              </a:custGeom>
              <a:solidFill>
                <a:srgbClr val="717070"/>
              </a:solidFill>
              <a:ln w="9502" cap="flat">
                <a:noFill/>
                <a:prstDash val="solid"/>
                <a:miter/>
              </a:ln>
            </p:spPr>
            <p:txBody>
              <a:bodyPr rtlCol="0" anchor="ctr"/>
              <a:lstStyle/>
              <a:p>
                <a:endParaRPr lang="es-ES_tradnl"/>
              </a:p>
            </p:txBody>
          </p:sp>
          <p:sp>
            <p:nvSpPr>
              <p:cNvPr id="50" name="Forma libre 49">
                <a:extLst>
                  <a:ext uri="{FF2B5EF4-FFF2-40B4-BE49-F238E27FC236}">
                    <a16:creationId xmlns:a16="http://schemas.microsoft.com/office/drawing/2014/main" id="{70E351A9-85AE-93BB-DABD-7DAAE0E65E6D}"/>
                  </a:ext>
                </a:extLst>
              </p:cNvPr>
              <p:cNvSpPr/>
              <p:nvPr/>
            </p:nvSpPr>
            <p:spPr>
              <a:xfrm>
                <a:off x="6112853" y="5488404"/>
                <a:ext cx="68905" cy="75030"/>
              </a:xfrm>
              <a:custGeom>
                <a:avLst/>
                <a:gdLst>
                  <a:gd name="connsiteX0" fmla="*/ 68715 w 68905"/>
                  <a:gd name="connsiteY0" fmla="*/ 73038 h 75030"/>
                  <a:gd name="connsiteX1" fmla="*/ 49585 w 68905"/>
                  <a:gd name="connsiteY1" fmla="*/ 73038 h 75030"/>
                  <a:gd name="connsiteX2" fmla="*/ 49585 w 68905"/>
                  <a:gd name="connsiteY2" fmla="*/ 62889 h 75030"/>
                  <a:gd name="connsiteX3" fmla="*/ 49204 w 68905"/>
                  <a:gd name="connsiteY3" fmla="*/ 62889 h 75030"/>
                  <a:gd name="connsiteX4" fmla="*/ 26839 w 68905"/>
                  <a:gd name="connsiteY4" fmla="*/ 75030 h 75030"/>
                  <a:gd name="connsiteX5" fmla="*/ 0 w 68905"/>
                  <a:gd name="connsiteY5" fmla="*/ 44961 h 75030"/>
                  <a:gd name="connsiteX6" fmla="*/ 0 w 68905"/>
                  <a:gd name="connsiteY6" fmla="*/ 0 h 75030"/>
                  <a:gd name="connsiteX7" fmla="*/ 20177 w 68905"/>
                  <a:gd name="connsiteY7" fmla="*/ 0 h 75030"/>
                  <a:gd name="connsiteX8" fmla="*/ 20177 w 68905"/>
                  <a:gd name="connsiteY8" fmla="*/ 41262 h 75030"/>
                  <a:gd name="connsiteX9" fmla="*/ 33120 w 68905"/>
                  <a:gd name="connsiteY9" fmla="*/ 59189 h 75030"/>
                  <a:gd name="connsiteX10" fmla="*/ 48729 w 68905"/>
                  <a:gd name="connsiteY10" fmla="*/ 38321 h 75030"/>
                  <a:gd name="connsiteX11" fmla="*/ 48729 w 68905"/>
                  <a:gd name="connsiteY11" fmla="*/ 0 h 75030"/>
                  <a:gd name="connsiteX12" fmla="*/ 68905 w 68905"/>
                  <a:gd name="connsiteY12" fmla="*/ 0 h 75030"/>
                  <a:gd name="connsiteX13" fmla="*/ 68905 w 68905"/>
                  <a:gd name="connsiteY13" fmla="*/ 73038 h 7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05" h="75030">
                    <a:moveTo>
                      <a:pt x="68715" y="73038"/>
                    </a:moveTo>
                    <a:lnTo>
                      <a:pt x="49585" y="73038"/>
                    </a:lnTo>
                    <a:lnTo>
                      <a:pt x="49585" y="62889"/>
                    </a:lnTo>
                    <a:lnTo>
                      <a:pt x="49204" y="62889"/>
                    </a:lnTo>
                    <a:cubicBezTo>
                      <a:pt x="44065" y="71046"/>
                      <a:pt x="35309" y="75030"/>
                      <a:pt x="26839" y="75030"/>
                    </a:cubicBezTo>
                    <a:cubicBezTo>
                      <a:pt x="5425" y="75030"/>
                      <a:pt x="0" y="62984"/>
                      <a:pt x="0" y="44961"/>
                    </a:cubicBezTo>
                    <a:lnTo>
                      <a:pt x="0" y="0"/>
                    </a:lnTo>
                    <a:lnTo>
                      <a:pt x="20177" y="0"/>
                    </a:lnTo>
                    <a:lnTo>
                      <a:pt x="20177" y="41262"/>
                    </a:lnTo>
                    <a:cubicBezTo>
                      <a:pt x="20177" y="53308"/>
                      <a:pt x="23698" y="59189"/>
                      <a:pt x="33120" y="59189"/>
                    </a:cubicBezTo>
                    <a:cubicBezTo>
                      <a:pt x="44065" y="59189"/>
                      <a:pt x="48729" y="53119"/>
                      <a:pt x="48729" y="38321"/>
                    </a:cubicBezTo>
                    <a:lnTo>
                      <a:pt x="48729" y="0"/>
                    </a:lnTo>
                    <a:lnTo>
                      <a:pt x="68905" y="0"/>
                    </a:lnTo>
                    <a:lnTo>
                      <a:pt x="68905" y="73038"/>
                    </a:lnTo>
                    <a:close/>
                  </a:path>
                </a:pathLst>
              </a:custGeom>
              <a:solidFill>
                <a:srgbClr val="717070"/>
              </a:solidFill>
              <a:ln w="9502" cap="flat">
                <a:noFill/>
                <a:prstDash val="solid"/>
                <a:miter/>
              </a:ln>
            </p:spPr>
            <p:txBody>
              <a:bodyPr rtlCol="0" anchor="ctr"/>
              <a:lstStyle/>
              <a:p>
                <a:endParaRPr lang="es-ES_tradnl"/>
              </a:p>
            </p:txBody>
          </p:sp>
          <p:sp>
            <p:nvSpPr>
              <p:cNvPr id="51" name="Forma libre 50">
                <a:extLst>
                  <a:ext uri="{FF2B5EF4-FFF2-40B4-BE49-F238E27FC236}">
                    <a16:creationId xmlns:a16="http://schemas.microsoft.com/office/drawing/2014/main" id="{D5310306-1DD6-32BC-4035-13AC79C5B1B3}"/>
                  </a:ext>
                </a:extLst>
              </p:cNvPr>
              <p:cNvSpPr/>
              <p:nvPr/>
            </p:nvSpPr>
            <p:spPr>
              <a:xfrm>
                <a:off x="6193845" y="5486412"/>
                <a:ext cx="71474" cy="77022"/>
              </a:xfrm>
              <a:custGeom>
                <a:avLst/>
                <a:gdLst>
                  <a:gd name="connsiteX0" fmla="*/ 2284 w 71474"/>
                  <a:gd name="connsiteY0" fmla="*/ 24473 h 77022"/>
                  <a:gd name="connsiteX1" fmla="*/ 36737 w 71474"/>
                  <a:gd name="connsiteY1" fmla="*/ 0 h 77022"/>
                  <a:gd name="connsiteX2" fmla="*/ 68905 w 71474"/>
                  <a:gd name="connsiteY2" fmla="*/ 20773 h 77022"/>
                  <a:gd name="connsiteX3" fmla="*/ 68905 w 71474"/>
                  <a:gd name="connsiteY3" fmla="*/ 58810 h 77022"/>
                  <a:gd name="connsiteX4" fmla="*/ 71475 w 71474"/>
                  <a:gd name="connsiteY4" fmla="*/ 75030 h 77022"/>
                  <a:gd name="connsiteX5" fmla="*/ 51013 w 71474"/>
                  <a:gd name="connsiteY5" fmla="*/ 75030 h 77022"/>
                  <a:gd name="connsiteX6" fmla="*/ 49585 w 71474"/>
                  <a:gd name="connsiteY6" fmla="*/ 68011 h 77022"/>
                  <a:gd name="connsiteX7" fmla="*/ 24935 w 71474"/>
                  <a:gd name="connsiteY7" fmla="*/ 77022 h 77022"/>
                  <a:gd name="connsiteX8" fmla="*/ 0 w 71474"/>
                  <a:gd name="connsiteY8" fmla="*/ 55111 h 77022"/>
                  <a:gd name="connsiteX9" fmla="*/ 24935 w 71474"/>
                  <a:gd name="connsiteY9" fmla="*/ 32915 h 77022"/>
                  <a:gd name="connsiteX10" fmla="*/ 48728 w 71474"/>
                  <a:gd name="connsiteY10" fmla="*/ 23334 h 77022"/>
                  <a:gd name="connsiteX11" fmla="*/ 35690 w 71474"/>
                  <a:gd name="connsiteY11" fmla="*/ 13469 h 77022"/>
                  <a:gd name="connsiteX12" fmla="*/ 22366 w 71474"/>
                  <a:gd name="connsiteY12" fmla="*/ 24473 h 77022"/>
                  <a:gd name="connsiteX13" fmla="*/ 2189 w 71474"/>
                  <a:gd name="connsiteY13" fmla="*/ 24473 h 77022"/>
                  <a:gd name="connsiteX14" fmla="*/ 48728 w 71474"/>
                  <a:gd name="connsiteY14" fmla="*/ 39270 h 77022"/>
                  <a:gd name="connsiteX15" fmla="*/ 31978 w 71474"/>
                  <a:gd name="connsiteY15" fmla="*/ 43538 h 77022"/>
                  <a:gd name="connsiteX16" fmla="*/ 20081 w 71474"/>
                  <a:gd name="connsiteY16" fmla="*/ 54257 h 77022"/>
                  <a:gd name="connsiteX17" fmla="*/ 32454 w 71474"/>
                  <a:gd name="connsiteY17" fmla="*/ 63553 h 77022"/>
                  <a:gd name="connsiteX18" fmla="*/ 48728 w 71474"/>
                  <a:gd name="connsiteY18" fmla="*/ 46763 h 77022"/>
                  <a:gd name="connsiteX19" fmla="*/ 48728 w 71474"/>
                  <a:gd name="connsiteY19" fmla="*/ 39270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74" h="77022">
                    <a:moveTo>
                      <a:pt x="2284" y="24473"/>
                    </a:moveTo>
                    <a:cubicBezTo>
                      <a:pt x="3426" y="5691"/>
                      <a:pt x="20272" y="0"/>
                      <a:pt x="36737" y="0"/>
                    </a:cubicBezTo>
                    <a:cubicBezTo>
                      <a:pt x="51298" y="0"/>
                      <a:pt x="68905" y="3225"/>
                      <a:pt x="68905" y="20773"/>
                    </a:cubicBezTo>
                    <a:lnTo>
                      <a:pt x="68905" y="58810"/>
                    </a:lnTo>
                    <a:cubicBezTo>
                      <a:pt x="68905" y="65450"/>
                      <a:pt x="69571" y="72090"/>
                      <a:pt x="71475" y="75030"/>
                    </a:cubicBezTo>
                    <a:lnTo>
                      <a:pt x="51013" y="75030"/>
                    </a:lnTo>
                    <a:cubicBezTo>
                      <a:pt x="50346" y="72754"/>
                      <a:pt x="49775" y="70382"/>
                      <a:pt x="49585" y="68011"/>
                    </a:cubicBezTo>
                    <a:cubicBezTo>
                      <a:pt x="43208" y="74651"/>
                      <a:pt x="33881" y="77022"/>
                      <a:pt x="24935" y="77022"/>
                    </a:cubicBezTo>
                    <a:cubicBezTo>
                      <a:pt x="11040" y="77022"/>
                      <a:pt x="0" y="70098"/>
                      <a:pt x="0" y="55111"/>
                    </a:cubicBezTo>
                    <a:cubicBezTo>
                      <a:pt x="0" y="38606"/>
                      <a:pt x="12468" y="34622"/>
                      <a:pt x="24935" y="32915"/>
                    </a:cubicBezTo>
                    <a:cubicBezTo>
                      <a:pt x="37308" y="31112"/>
                      <a:pt x="48728" y="31492"/>
                      <a:pt x="48728" y="23334"/>
                    </a:cubicBezTo>
                    <a:cubicBezTo>
                      <a:pt x="48728" y="14703"/>
                      <a:pt x="42732" y="13469"/>
                      <a:pt x="35690" y="13469"/>
                    </a:cubicBezTo>
                    <a:cubicBezTo>
                      <a:pt x="28076" y="13469"/>
                      <a:pt x="23032" y="16600"/>
                      <a:pt x="22366" y="24473"/>
                    </a:cubicBezTo>
                    <a:lnTo>
                      <a:pt x="2189" y="24473"/>
                    </a:lnTo>
                    <a:close/>
                    <a:moveTo>
                      <a:pt x="48728" y="39270"/>
                    </a:moveTo>
                    <a:cubicBezTo>
                      <a:pt x="45302" y="42210"/>
                      <a:pt x="38259" y="42400"/>
                      <a:pt x="31978" y="43538"/>
                    </a:cubicBezTo>
                    <a:cubicBezTo>
                      <a:pt x="25697" y="44771"/>
                      <a:pt x="20081" y="46953"/>
                      <a:pt x="20081" y="54257"/>
                    </a:cubicBezTo>
                    <a:cubicBezTo>
                      <a:pt x="20081" y="61561"/>
                      <a:pt x="25887" y="63553"/>
                      <a:pt x="32454" y="63553"/>
                    </a:cubicBezTo>
                    <a:cubicBezTo>
                      <a:pt x="48157" y="63553"/>
                      <a:pt x="48728" y="51127"/>
                      <a:pt x="48728" y="46763"/>
                    </a:cubicBezTo>
                    <a:lnTo>
                      <a:pt x="48728" y="39270"/>
                    </a:lnTo>
                    <a:close/>
                  </a:path>
                </a:pathLst>
              </a:custGeom>
              <a:solidFill>
                <a:srgbClr val="717070"/>
              </a:solidFill>
              <a:ln w="9502" cap="flat">
                <a:noFill/>
                <a:prstDash val="solid"/>
                <a:miter/>
              </a:ln>
            </p:spPr>
            <p:txBody>
              <a:bodyPr rtlCol="0" anchor="ctr"/>
              <a:lstStyle/>
              <a:p>
                <a:endParaRPr lang="es-ES_tradnl"/>
              </a:p>
            </p:txBody>
          </p:sp>
          <p:sp>
            <p:nvSpPr>
              <p:cNvPr id="52" name="Forma libre 51">
                <a:extLst>
                  <a:ext uri="{FF2B5EF4-FFF2-40B4-BE49-F238E27FC236}">
                    <a16:creationId xmlns:a16="http://schemas.microsoft.com/office/drawing/2014/main" id="{76B66E15-86A9-971E-7BA8-1019A7E8541A}"/>
                  </a:ext>
                </a:extLst>
              </p:cNvPr>
              <p:cNvSpPr/>
              <p:nvPr/>
            </p:nvSpPr>
            <p:spPr>
              <a:xfrm>
                <a:off x="6278263" y="5486412"/>
                <a:ext cx="47300" cy="75030"/>
              </a:xfrm>
              <a:custGeom>
                <a:avLst/>
                <a:gdLst>
                  <a:gd name="connsiteX0" fmla="*/ 95 w 47300"/>
                  <a:gd name="connsiteY0" fmla="*/ 1992 h 75030"/>
                  <a:gd name="connsiteX1" fmla="*/ 19225 w 47300"/>
                  <a:gd name="connsiteY1" fmla="*/ 1992 h 75030"/>
                  <a:gd name="connsiteX2" fmla="*/ 19225 w 47300"/>
                  <a:gd name="connsiteY2" fmla="*/ 15556 h 75030"/>
                  <a:gd name="connsiteX3" fmla="*/ 19510 w 47300"/>
                  <a:gd name="connsiteY3" fmla="*/ 15556 h 75030"/>
                  <a:gd name="connsiteX4" fmla="*/ 42923 w 47300"/>
                  <a:gd name="connsiteY4" fmla="*/ 0 h 75030"/>
                  <a:gd name="connsiteX5" fmla="*/ 47301 w 47300"/>
                  <a:gd name="connsiteY5" fmla="*/ 664 h 75030"/>
                  <a:gd name="connsiteX6" fmla="*/ 47301 w 47300"/>
                  <a:gd name="connsiteY6" fmla="*/ 19350 h 75030"/>
                  <a:gd name="connsiteX7" fmla="*/ 40068 w 47300"/>
                  <a:gd name="connsiteY7" fmla="*/ 18686 h 75030"/>
                  <a:gd name="connsiteX8" fmla="*/ 20177 w 47300"/>
                  <a:gd name="connsiteY8" fmla="*/ 42116 h 75030"/>
                  <a:gd name="connsiteX9" fmla="*/ 20177 w 47300"/>
                  <a:gd name="connsiteY9" fmla="*/ 75030 h 75030"/>
                  <a:gd name="connsiteX10" fmla="*/ 0 w 47300"/>
                  <a:gd name="connsiteY10" fmla="*/ 75030 h 75030"/>
                  <a:gd name="connsiteX11" fmla="*/ 0 w 47300"/>
                  <a:gd name="connsiteY11" fmla="*/ 1992 h 7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00" h="75030">
                    <a:moveTo>
                      <a:pt x="95" y="1992"/>
                    </a:moveTo>
                    <a:lnTo>
                      <a:pt x="19225" y="1992"/>
                    </a:lnTo>
                    <a:lnTo>
                      <a:pt x="19225" y="15556"/>
                    </a:lnTo>
                    <a:lnTo>
                      <a:pt x="19510" y="15556"/>
                    </a:lnTo>
                    <a:cubicBezTo>
                      <a:pt x="23222" y="6355"/>
                      <a:pt x="33120" y="0"/>
                      <a:pt x="42923" y="0"/>
                    </a:cubicBezTo>
                    <a:cubicBezTo>
                      <a:pt x="44351" y="0"/>
                      <a:pt x="46064" y="285"/>
                      <a:pt x="47301" y="664"/>
                    </a:cubicBezTo>
                    <a:lnTo>
                      <a:pt x="47301" y="19350"/>
                    </a:lnTo>
                    <a:cubicBezTo>
                      <a:pt x="45493" y="18971"/>
                      <a:pt x="42447" y="18686"/>
                      <a:pt x="40068" y="18686"/>
                    </a:cubicBezTo>
                    <a:cubicBezTo>
                      <a:pt x="25316" y="18686"/>
                      <a:pt x="20177" y="29310"/>
                      <a:pt x="20177" y="42116"/>
                    </a:cubicBezTo>
                    <a:lnTo>
                      <a:pt x="20177" y="75030"/>
                    </a:lnTo>
                    <a:lnTo>
                      <a:pt x="0" y="75030"/>
                    </a:lnTo>
                    <a:lnTo>
                      <a:pt x="0" y="1992"/>
                    </a:lnTo>
                    <a:close/>
                  </a:path>
                </a:pathLst>
              </a:custGeom>
              <a:solidFill>
                <a:srgbClr val="717070"/>
              </a:solidFill>
              <a:ln w="9502" cap="flat">
                <a:noFill/>
                <a:prstDash val="solid"/>
                <a:miter/>
              </a:ln>
            </p:spPr>
            <p:txBody>
              <a:bodyPr rtlCol="0" anchor="ctr"/>
              <a:lstStyle/>
              <a:p>
                <a:endParaRPr lang="es-ES_tradnl"/>
              </a:p>
            </p:txBody>
          </p:sp>
          <p:sp>
            <p:nvSpPr>
              <p:cNvPr id="53" name="Forma libre 52">
                <a:extLst>
                  <a:ext uri="{FF2B5EF4-FFF2-40B4-BE49-F238E27FC236}">
                    <a16:creationId xmlns:a16="http://schemas.microsoft.com/office/drawing/2014/main" id="{37CC4334-A36B-CE57-EE34-20F1452433B3}"/>
                  </a:ext>
                </a:extLst>
              </p:cNvPr>
              <p:cNvSpPr/>
              <p:nvPr/>
            </p:nvSpPr>
            <p:spPr>
              <a:xfrm>
                <a:off x="6334129" y="5460612"/>
                <a:ext cx="20176" cy="100830"/>
              </a:xfrm>
              <a:custGeom>
                <a:avLst/>
                <a:gdLst>
                  <a:gd name="connsiteX0" fmla="*/ 20177 w 20176"/>
                  <a:gd name="connsiteY0" fmla="*/ 16505 h 100830"/>
                  <a:gd name="connsiteX1" fmla="*/ 0 w 20176"/>
                  <a:gd name="connsiteY1" fmla="*/ 16505 h 100830"/>
                  <a:gd name="connsiteX2" fmla="*/ 0 w 20176"/>
                  <a:gd name="connsiteY2" fmla="*/ 0 h 100830"/>
                  <a:gd name="connsiteX3" fmla="*/ 20177 w 20176"/>
                  <a:gd name="connsiteY3" fmla="*/ 0 h 100830"/>
                  <a:gd name="connsiteX4" fmla="*/ 20177 w 20176"/>
                  <a:gd name="connsiteY4" fmla="*/ 16505 h 100830"/>
                  <a:gd name="connsiteX5" fmla="*/ 0 w 20176"/>
                  <a:gd name="connsiteY5" fmla="*/ 27793 h 100830"/>
                  <a:gd name="connsiteX6" fmla="*/ 20177 w 20176"/>
                  <a:gd name="connsiteY6" fmla="*/ 27793 h 100830"/>
                  <a:gd name="connsiteX7" fmla="*/ 20177 w 20176"/>
                  <a:gd name="connsiteY7" fmla="*/ 100831 h 100830"/>
                  <a:gd name="connsiteX8" fmla="*/ 0 w 20176"/>
                  <a:gd name="connsiteY8" fmla="*/ 100831 h 100830"/>
                  <a:gd name="connsiteX9" fmla="*/ 0 w 20176"/>
                  <a:gd name="connsiteY9" fmla="*/ 27793 h 1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76" h="100830">
                    <a:moveTo>
                      <a:pt x="20177" y="16505"/>
                    </a:moveTo>
                    <a:lnTo>
                      <a:pt x="0" y="16505"/>
                    </a:lnTo>
                    <a:lnTo>
                      <a:pt x="0" y="0"/>
                    </a:lnTo>
                    <a:lnTo>
                      <a:pt x="20177" y="0"/>
                    </a:lnTo>
                    <a:lnTo>
                      <a:pt x="20177" y="16505"/>
                    </a:lnTo>
                    <a:close/>
                    <a:moveTo>
                      <a:pt x="0" y="27793"/>
                    </a:moveTo>
                    <a:lnTo>
                      <a:pt x="20177" y="27793"/>
                    </a:lnTo>
                    <a:lnTo>
                      <a:pt x="20177" y="100831"/>
                    </a:lnTo>
                    <a:lnTo>
                      <a:pt x="0" y="100831"/>
                    </a:lnTo>
                    <a:lnTo>
                      <a:pt x="0" y="27793"/>
                    </a:lnTo>
                    <a:close/>
                  </a:path>
                </a:pathLst>
              </a:custGeom>
              <a:solidFill>
                <a:srgbClr val="717070"/>
              </a:solidFill>
              <a:ln w="9502" cap="flat">
                <a:noFill/>
                <a:prstDash val="solid"/>
                <a:miter/>
              </a:ln>
            </p:spPr>
            <p:txBody>
              <a:bodyPr rtlCol="0" anchor="ctr"/>
              <a:lstStyle/>
              <a:p>
                <a:endParaRPr lang="es-ES_tradnl"/>
              </a:p>
            </p:txBody>
          </p:sp>
          <p:sp>
            <p:nvSpPr>
              <p:cNvPr id="54" name="Forma libre 53">
                <a:extLst>
                  <a:ext uri="{FF2B5EF4-FFF2-40B4-BE49-F238E27FC236}">
                    <a16:creationId xmlns:a16="http://schemas.microsoft.com/office/drawing/2014/main" id="{A20F62FF-871E-E844-5AB9-EC045EF598FC}"/>
                  </a:ext>
                </a:extLst>
              </p:cNvPr>
              <p:cNvSpPr/>
              <p:nvPr/>
            </p:nvSpPr>
            <p:spPr>
              <a:xfrm>
                <a:off x="6367916" y="5486412"/>
                <a:ext cx="75852" cy="77022"/>
              </a:xfrm>
              <a:custGeom>
                <a:avLst/>
                <a:gdLst>
                  <a:gd name="connsiteX0" fmla="*/ 37879 w 75852"/>
                  <a:gd name="connsiteY0" fmla="*/ 0 h 77022"/>
                  <a:gd name="connsiteX1" fmla="*/ 75853 w 75852"/>
                  <a:gd name="connsiteY1" fmla="*/ 38606 h 77022"/>
                  <a:gd name="connsiteX2" fmla="*/ 37879 w 75852"/>
                  <a:gd name="connsiteY2" fmla="*/ 77022 h 77022"/>
                  <a:gd name="connsiteX3" fmla="*/ 0 w 75852"/>
                  <a:gd name="connsiteY3" fmla="*/ 38606 h 77022"/>
                  <a:gd name="connsiteX4" fmla="*/ 37879 w 75852"/>
                  <a:gd name="connsiteY4" fmla="*/ 0 h 77022"/>
                  <a:gd name="connsiteX5" fmla="*/ 37879 w 75852"/>
                  <a:gd name="connsiteY5" fmla="*/ 61940 h 77022"/>
                  <a:gd name="connsiteX6" fmla="*/ 55771 w 75852"/>
                  <a:gd name="connsiteY6" fmla="*/ 38606 h 77022"/>
                  <a:gd name="connsiteX7" fmla="*/ 37879 w 75852"/>
                  <a:gd name="connsiteY7" fmla="*/ 15177 h 77022"/>
                  <a:gd name="connsiteX8" fmla="*/ 20177 w 75852"/>
                  <a:gd name="connsiteY8" fmla="*/ 38606 h 77022"/>
                  <a:gd name="connsiteX9" fmla="*/ 37879 w 75852"/>
                  <a:gd name="connsiteY9" fmla="*/ 61940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52" h="77022">
                    <a:moveTo>
                      <a:pt x="37879" y="0"/>
                    </a:moveTo>
                    <a:cubicBezTo>
                      <a:pt x="61006" y="0"/>
                      <a:pt x="75853" y="15272"/>
                      <a:pt x="75853" y="38606"/>
                    </a:cubicBezTo>
                    <a:cubicBezTo>
                      <a:pt x="75853" y="61940"/>
                      <a:pt x="61006" y="77022"/>
                      <a:pt x="37879" y="77022"/>
                    </a:cubicBezTo>
                    <a:cubicBezTo>
                      <a:pt x="14752" y="77022"/>
                      <a:pt x="0" y="61751"/>
                      <a:pt x="0" y="38606"/>
                    </a:cubicBezTo>
                    <a:cubicBezTo>
                      <a:pt x="0" y="15461"/>
                      <a:pt x="14847" y="0"/>
                      <a:pt x="37879" y="0"/>
                    </a:cubicBezTo>
                    <a:close/>
                    <a:moveTo>
                      <a:pt x="37879" y="61940"/>
                    </a:moveTo>
                    <a:cubicBezTo>
                      <a:pt x="51584" y="61940"/>
                      <a:pt x="55771" y="50178"/>
                      <a:pt x="55771" y="38606"/>
                    </a:cubicBezTo>
                    <a:cubicBezTo>
                      <a:pt x="55771" y="27034"/>
                      <a:pt x="51679" y="15177"/>
                      <a:pt x="37879" y="15177"/>
                    </a:cubicBezTo>
                    <a:cubicBezTo>
                      <a:pt x="24079" y="15177"/>
                      <a:pt x="20177" y="26939"/>
                      <a:pt x="20177" y="38606"/>
                    </a:cubicBezTo>
                    <a:cubicBezTo>
                      <a:pt x="20177" y="50273"/>
                      <a:pt x="24269" y="61940"/>
                      <a:pt x="37879" y="61940"/>
                    </a:cubicBezTo>
                    <a:close/>
                  </a:path>
                </a:pathLst>
              </a:custGeom>
              <a:solidFill>
                <a:srgbClr val="717070"/>
              </a:solidFill>
              <a:ln w="9502" cap="flat">
                <a:noFill/>
                <a:prstDash val="solid"/>
                <a:miter/>
              </a:ln>
            </p:spPr>
            <p:txBody>
              <a:bodyPr rtlCol="0" anchor="ctr"/>
              <a:lstStyle/>
              <a:p>
                <a:endParaRPr lang="es-ES_tradnl"/>
              </a:p>
            </p:txBody>
          </p:sp>
          <p:sp>
            <p:nvSpPr>
              <p:cNvPr id="55" name="Forma libre 54">
                <a:extLst>
                  <a:ext uri="{FF2B5EF4-FFF2-40B4-BE49-F238E27FC236}">
                    <a16:creationId xmlns:a16="http://schemas.microsoft.com/office/drawing/2014/main" id="{965B1DF0-20D4-5FE6-C327-F74663337A2A}"/>
                  </a:ext>
                </a:extLst>
              </p:cNvPr>
              <p:cNvSpPr/>
              <p:nvPr/>
            </p:nvSpPr>
            <p:spPr>
              <a:xfrm>
                <a:off x="6453381" y="5486507"/>
                <a:ext cx="67953" cy="77116"/>
              </a:xfrm>
              <a:custGeom>
                <a:avLst/>
                <a:gdLst>
                  <a:gd name="connsiteX0" fmla="*/ 19130 w 67953"/>
                  <a:gd name="connsiteY0" fmla="*/ 51222 h 77116"/>
                  <a:gd name="connsiteX1" fmla="*/ 34548 w 67953"/>
                  <a:gd name="connsiteY1" fmla="*/ 63553 h 77116"/>
                  <a:gd name="connsiteX2" fmla="*/ 47777 w 67953"/>
                  <a:gd name="connsiteY2" fmla="*/ 54257 h 77116"/>
                  <a:gd name="connsiteX3" fmla="*/ 24935 w 67953"/>
                  <a:gd name="connsiteY3" fmla="*/ 42969 h 77116"/>
                  <a:gd name="connsiteX4" fmla="*/ 1713 w 67953"/>
                  <a:gd name="connsiteY4" fmla="*/ 23429 h 77116"/>
                  <a:gd name="connsiteX5" fmla="*/ 33596 w 67953"/>
                  <a:gd name="connsiteY5" fmla="*/ 0 h 77116"/>
                  <a:gd name="connsiteX6" fmla="*/ 65955 w 67953"/>
                  <a:gd name="connsiteY6" fmla="*/ 23334 h 77116"/>
                  <a:gd name="connsiteX7" fmla="*/ 46825 w 67953"/>
                  <a:gd name="connsiteY7" fmla="*/ 23334 h 77116"/>
                  <a:gd name="connsiteX8" fmla="*/ 33120 w 67953"/>
                  <a:gd name="connsiteY8" fmla="*/ 13469 h 77116"/>
                  <a:gd name="connsiteX9" fmla="*/ 21890 w 67953"/>
                  <a:gd name="connsiteY9" fmla="*/ 20299 h 77116"/>
                  <a:gd name="connsiteX10" fmla="*/ 44731 w 67953"/>
                  <a:gd name="connsiteY10" fmla="*/ 31207 h 77116"/>
                  <a:gd name="connsiteX11" fmla="*/ 67953 w 67953"/>
                  <a:gd name="connsiteY11" fmla="*/ 51696 h 77116"/>
                  <a:gd name="connsiteX12" fmla="*/ 34452 w 67953"/>
                  <a:gd name="connsiteY12" fmla="*/ 77117 h 77116"/>
                  <a:gd name="connsiteX13" fmla="*/ 0 w 67953"/>
                  <a:gd name="connsiteY13" fmla="*/ 51411 h 77116"/>
                  <a:gd name="connsiteX14" fmla="*/ 19130 w 67953"/>
                  <a:gd name="connsiteY14" fmla="*/ 51411 h 7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53" h="77116">
                    <a:moveTo>
                      <a:pt x="19130" y="51222"/>
                    </a:moveTo>
                    <a:cubicBezTo>
                      <a:pt x="19225" y="59948"/>
                      <a:pt x="26649" y="63553"/>
                      <a:pt x="34548" y="63553"/>
                    </a:cubicBezTo>
                    <a:cubicBezTo>
                      <a:pt x="40353" y="63553"/>
                      <a:pt x="47777" y="61276"/>
                      <a:pt x="47777" y="54257"/>
                    </a:cubicBezTo>
                    <a:cubicBezTo>
                      <a:pt x="47777" y="48186"/>
                      <a:pt x="39402" y="46004"/>
                      <a:pt x="24935" y="42969"/>
                    </a:cubicBezTo>
                    <a:cubicBezTo>
                      <a:pt x="13324" y="40408"/>
                      <a:pt x="1713" y="36329"/>
                      <a:pt x="1713" y="23429"/>
                    </a:cubicBezTo>
                    <a:cubicBezTo>
                      <a:pt x="1713" y="4743"/>
                      <a:pt x="17893" y="0"/>
                      <a:pt x="33596" y="0"/>
                    </a:cubicBezTo>
                    <a:cubicBezTo>
                      <a:pt x="49299" y="0"/>
                      <a:pt x="64337" y="5407"/>
                      <a:pt x="65955" y="23334"/>
                    </a:cubicBezTo>
                    <a:lnTo>
                      <a:pt x="46825" y="23334"/>
                    </a:lnTo>
                    <a:cubicBezTo>
                      <a:pt x="46254" y="15556"/>
                      <a:pt x="40258" y="13469"/>
                      <a:pt x="33120" y="13469"/>
                    </a:cubicBezTo>
                    <a:cubicBezTo>
                      <a:pt x="28552" y="13469"/>
                      <a:pt x="21890" y="14323"/>
                      <a:pt x="21890" y="20299"/>
                    </a:cubicBezTo>
                    <a:cubicBezTo>
                      <a:pt x="21890" y="27508"/>
                      <a:pt x="33215" y="28456"/>
                      <a:pt x="44731" y="31207"/>
                    </a:cubicBezTo>
                    <a:cubicBezTo>
                      <a:pt x="56533" y="33863"/>
                      <a:pt x="67953" y="38132"/>
                      <a:pt x="67953" y="51696"/>
                    </a:cubicBezTo>
                    <a:cubicBezTo>
                      <a:pt x="67953" y="70951"/>
                      <a:pt x="51203" y="77117"/>
                      <a:pt x="34452" y="77117"/>
                    </a:cubicBezTo>
                    <a:cubicBezTo>
                      <a:pt x="17702" y="77117"/>
                      <a:pt x="857" y="70762"/>
                      <a:pt x="0" y="51411"/>
                    </a:cubicBezTo>
                    <a:lnTo>
                      <a:pt x="19130" y="51411"/>
                    </a:lnTo>
                    <a:close/>
                  </a:path>
                </a:pathLst>
              </a:custGeom>
              <a:solidFill>
                <a:srgbClr val="717070"/>
              </a:solidFill>
              <a:ln w="9502" cap="flat">
                <a:noFill/>
                <a:prstDash val="solid"/>
                <a:miter/>
              </a:ln>
            </p:spPr>
            <p:txBody>
              <a:bodyPr rtlCol="0" anchor="ctr"/>
              <a:lstStyle/>
              <a:p>
                <a:endParaRPr lang="es-ES_tradnl"/>
              </a:p>
            </p:txBody>
          </p:sp>
          <p:sp>
            <p:nvSpPr>
              <p:cNvPr id="56" name="Forma libre 55">
                <a:extLst>
                  <a:ext uri="{FF2B5EF4-FFF2-40B4-BE49-F238E27FC236}">
                    <a16:creationId xmlns:a16="http://schemas.microsoft.com/office/drawing/2014/main" id="{82BBB9A6-4205-BBBC-BF1D-F589EEEFC2EA}"/>
                  </a:ext>
                </a:extLst>
              </p:cNvPr>
              <p:cNvSpPr/>
              <p:nvPr/>
            </p:nvSpPr>
            <p:spPr>
              <a:xfrm>
                <a:off x="6530471" y="5458146"/>
                <a:ext cx="103262" cy="105668"/>
              </a:xfrm>
              <a:custGeom>
                <a:avLst/>
                <a:gdLst>
                  <a:gd name="connsiteX0" fmla="*/ 74235 w 103262"/>
                  <a:gd name="connsiteY0" fmla="*/ 62794 h 105668"/>
                  <a:gd name="connsiteX1" fmla="*/ 75472 w 103262"/>
                  <a:gd name="connsiteY1" fmla="*/ 72090 h 105668"/>
                  <a:gd name="connsiteX2" fmla="*/ 92222 w 103262"/>
                  <a:gd name="connsiteY2" fmla="*/ 46099 h 105668"/>
                  <a:gd name="connsiteX3" fmla="*/ 53773 w 103262"/>
                  <a:gd name="connsiteY3" fmla="*/ 11288 h 105668"/>
                  <a:gd name="connsiteX4" fmla="*/ 13610 w 103262"/>
                  <a:gd name="connsiteY4" fmla="*/ 53119 h 105668"/>
                  <a:gd name="connsiteX5" fmla="*/ 55486 w 103262"/>
                  <a:gd name="connsiteY5" fmla="*/ 94380 h 105668"/>
                  <a:gd name="connsiteX6" fmla="*/ 85941 w 103262"/>
                  <a:gd name="connsiteY6" fmla="*/ 82808 h 105668"/>
                  <a:gd name="connsiteX7" fmla="*/ 97838 w 103262"/>
                  <a:gd name="connsiteY7" fmla="*/ 82808 h 105668"/>
                  <a:gd name="connsiteX8" fmla="*/ 54629 w 103262"/>
                  <a:gd name="connsiteY8" fmla="*/ 105668 h 105668"/>
                  <a:gd name="connsiteX9" fmla="*/ 0 w 103262"/>
                  <a:gd name="connsiteY9" fmla="*/ 52834 h 105668"/>
                  <a:gd name="connsiteX10" fmla="*/ 53868 w 103262"/>
                  <a:gd name="connsiteY10" fmla="*/ 0 h 105668"/>
                  <a:gd name="connsiteX11" fmla="*/ 103262 w 103262"/>
                  <a:gd name="connsiteY11" fmla="*/ 43064 h 105668"/>
                  <a:gd name="connsiteX12" fmla="*/ 69952 w 103262"/>
                  <a:gd name="connsiteY12" fmla="*/ 84041 h 105668"/>
                  <a:gd name="connsiteX13" fmla="*/ 59578 w 103262"/>
                  <a:gd name="connsiteY13" fmla="*/ 75979 h 105668"/>
                  <a:gd name="connsiteX14" fmla="*/ 59293 w 103262"/>
                  <a:gd name="connsiteY14" fmla="*/ 75979 h 105668"/>
                  <a:gd name="connsiteX15" fmla="*/ 43970 w 103262"/>
                  <a:gd name="connsiteY15" fmla="*/ 84136 h 105668"/>
                  <a:gd name="connsiteX16" fmla="*/ 21699 w 103262"/>
                  <a:gd name="connsiteY16" fmla="*/ 59948 h 105668"/>
                  <a:gd name="connsiteX17" fmla="*/ 52631 w 103262"/>
                  <a:gd name="connsiteY17" fmla="*/ 23903 h 105668"/>
                  <a:gd name="connsiteX18" fmla="*/ 69190 w 103262"/>
                  <a:gd name="connsiteY18" fmla="*/ 33768 h 105668"/>
                  <a:gd name="connsiteX19" fmla="*/ 71475 w 103262"/>
                  <a:gd name="connsiteY19" fmla="*/ 26180 h 105668"/>
                  <a:gd name="connsiteX20" fmla="*/ 83086 w 103262"/>
                  <a:gd name="connsiteY20" fmla="*/ 26180 h 105668"/>
                  <a:gd name="connsiteX21" fmla="*/ 74140 w 103262"/>
                  <a:gd name="connsiteY21" fmla="*/ 62604 h 105668"/>
                  <a:gd name="connsiteX22" fmla="*/ 47301 w 103262"/>
                  <a:gd name="connsiteY22" fmla="*/ 70857 h 105668"/>
                  <a:gd name="connsiteX23" fmla="*/ 64717 w 103262"/>
                  <a:gd name="connsiteY23" fmla="*/ 49514 h 105668"/>
                  <a:gd name="connsiteX24" fmla="*/ 53773 w 103262"/>
                  <a:gd name="connsiteY24" fmla="*/ 37468 h 105668"/>
                  <a:gd name="connsiteX25" fmla="*/ 36166 w 103262"/>
                  <a:gd name="connsiteY25" fmla="*/ 58241 h 105668"/>
                  <a:gd name="connsiteX26" fmla="*/ 47206 w 103262"/>
                  <a:gd name="connsiteY26" fmla="*/ 70857 h 10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3262" h="105668">
                    <a:moveTo>
                      <a:pt x="74235" y="62794"/>
                    </a:moveTo>
                    <a:cubicBezTo>
                      <a:pt x="73093" y="66588"/>
                      <a:pt x="71951" y="72090"/>
                      <a:pt x="75472" y="72090"/>
                    </a:cubicBezTo>
                    <a:cubicBezTo>
                      <a:pt x="83562" y="72090"/>
                      <a:pt x="92222" y="61181"/>
                      <a:pt x="92222" y="46099"/>
                    </a:cubicBezTo>
                    <a:cubicBezTo>
                      <a:pt x="92222" y="23619"/>
                      <a:pt x="75377" y="11288"/>
                      <a:pt x="53773" y="11288"/>
                    </a:cubicBezTo>
                    <a:cubicBezTo>
                      <a:pt x="29408" y="11288"/>
                      <a:pt x="13610" y="29215"/>
                      <a:pt x="13610" y="53119"/>
                    </a:cubicBezTo>
                    <a:cubicBezTo>
                      <a:pt x="13610" y="77022"/>
                      <a:pt x="31026" y="94380"/>
                      <a:pt x="55486" y="94380"/>
                    </a:cubicBezTo>
                    <a:cubicBezTo>
                      <a:pt x="67382" y="94380"/>
                      <a:pt x="78613" y="90112"/>
                      <a:pt x="85941" y="82808"/>
                    </a:cubicBezTo>
                    <a:lnTo>
                      <a:pt x="97838" y="82808"/>
                    </a:lnTo>
                    <a:cubicBezTo>
                      <a:pt x="88225" y="97321"/>
                      <a:pt x="72331" y="105668"/>
                      <a:pt x="54629" y="105668"/>
                    </a:cubicBezTo>
                    <a:cubicBezTo>
                      <a:pt x="24459" y="105668"/>
                      <a:pt x="0" y="83093"/>
                      <a:pt x="0" y="52834"/>
                    </a:cubicBezTo>
                    <a:cubicBezTo>
                      <a:pt x="0" y="22575"/>
                      <a:pt x="24364" y="0"/>
                      <a:pt x="53868" y="0"/>
                    </a:cubicBezTo>
                    <a:cubicBezTo>
                      <a:pt x="79660" y="0"/>
                      <a:pt x="103262" y="17074"/>
                      <a:pt x="103262" y="43064"/>
                    </a:cubicBezTo>
                    <a:cubicBezTo>
                      <a:pt x="103262" y="72184"/>
                      <a:pt x="78993" y="84041"/>
                      <a:pt x="69952" y="84041"/>
                    </a:cubicBezTo>
                    <a:cubicBezTo>
                      <a:pt x="63956" y="84041"/>
                      <a:pt x="59864" y="80627"/>
                      <a:pt x="59578" y="75979"/>
                    </a:cubicBezTo>
                    <a:lnTo>
                      <a:pt x="59293" y="75979"/>
                    </a:lnTo>
                    <a:cubicBezTo>
                      <a:pt x="55866" y="81670"/>
                      <a:pt x="49966" y="84136"/>
                      <a:pt x="43970" y="84136"/>
                    </a:cubicBezTo>
                    <a:cubicBezTo>
                      <a:pt x="31788" y="84136"/>
                      <a:pt x="21699" y="73133"/>
                      <a:pt x="21699" y="59948"/>
                    </a:cubicBezTo>
                    <a:cubicBezTo>
                      <a:pt x="21699" y="42116"/>
                      <a:pt x="33881" y="23903"/>
                      <a:pt x="52631" y="23903"/>
                    </a:cubicBezTo>
                    <a:cubicBezTo>
                      <a:pt x="58722" y="23903"/>
                      <a:pt x="65955" y="26464"/>
                      <a:pt x="69190" y="33768"/>
                    </a:cubicBezTo>
                    <a:lnTo>
                      <a:pt x="71475" y="26180"/>
                    </a:lnTo>
                    <a:lnTo>
                      <a:pt x="83086" y="26180"/>
                    </a:lnTo>
                    <a:lnTo>
                      <a:pt x="74140" y="62604"/>
                    </a:lnTo>
                    <a:close/>
                    <a:moveTo>
                      <a:pt x="47301" y="70857"/>
                    </a:moveTo>
                    <a:cubicBezTo>
                      <a:pt x="57484" y="70857"/>
                      <a:pt x="64717" y="59284"/>
                      <a:pt x="64717" y="49514"/>
                    </a:cubicBezTo>
                    <a:cubicBezTo>
                      <a:pt x="64717" y="42590"/>
                      <a:pt x="59864" y="37468"/>
                      <a:pt x="53773" y="37468"/>
                    </a:cubicBezTo>
                    <a:cubicBezTo>
                      <a:pt x="43589" y="37468"/>
                      <a:pt x="36166" y="48945"/>
                      <a:pt x="36166" y="58241"/>
                    </a:cubicBezTo>
                    <a:cubicBezTo>
                      <a:pt x="36166" y="65734"/>
                      <a:pt x="40734" y="70857"/>
                      <a:pt x="47206" y="70857"/>
                    </a:cubicBezTo>
                    <a:close/>
                  </a:path>
                </a:pathLst>
              </a:custGeom>
              <a:solidFill>
                <a:srgbClr val="717070"/>
              </a:solidFill>
              <a:ln w="9502" cap="flat">
                <a:noFill/>
                <a:prstDash val="solid"/>
                <a:miter/>
              </a:ln>
            </p:spPr>
            <p:txBody>
              <a:bodyPr rtlCol="0" anchor="ctr"/>
              <a:lstStyle/>
              <a:p>
                <a:endParaRPr lang="es-ES_tradnl"/>
              </a:p>
            </p:txBody>
          </p:sp>
          <p:sp>
            <p:nvSpPr>
              <p:cNvPr id="57" name="Forma libre 56">
                <a:extLst>
                  <a:ext uri="{FF2B5EF4-FFF2-40B4-BE49-F238E27FC236}">
                    <a16:creationId xmlns:a16="http://schemas.microsoft.com/office/drawing/2014/main" id="{390DF7F3-05C9-38FD-8C3E-73B5589B1A6F}"/>
                  </a:ext>
                </a:extLst>
              </p:cNvPr>
              <p:cNvSpPr/>
              <p:nvPr/>
            </p:nvSpPr>
            <p:spPr>
              <a:xfrm>
                <a:off x="6647153" y="5460612"/>
                <a:ext cx="20176" cy="100830"/>
              </a:xfrm>
              <a:custGeom>
                <a:avLst/>
                <a:gdLst>
                  <a:gd name="connsiteX0" fmla="*/ 20177 w 20176"/>
                  <a:gd name="connsiteY0" fmla="*/ 16505 h 100830"/>
                  <a:gd name="connsiteX1" fmla="*/ 0 w 20176"/>
                  <a:gd name="connsiteY1" fmla="*/ 16505 h 100830"/>
                  <a:gd name="connsiteX2" fmla="*/ 0 w 20176"/>
                  <a:gd name="connsiteY2" fmla="*/ 0 h 100830"/>
                  <a:gd name="connsiteX3" fmla="*/ 20177 w 20176"/>
                  <a:gd name="connsiteY3" fmla="*/ 0 h 100830"/>
                  <a:gd name="connsiteX4" fmla="*/ 20177 w 20176"/>
                  <a:gd name="connsiteY4" fmla="*/ 16505 h 100830"/>
                  <a:gd name="connsiteX5" fmla="*/ 0 w 20176"/>
                  <a:gd name="connsiteY5" fmla="*/ 27793 h 100830"/>
                  <a:gd name="connsiteX6" fmla="*/ 20177 w 20176"/>
                  <a:gd name="connsiteY6" fmla="*/ 27793 h 100830"/>
                  <a:gd name="connsiteX7" fmla="*/ 20177 w 20176"/>
                  <a:gd name="connsiteY7" fmla="*/ 100831 h 100830"/>
                  <a:gd name="connsiteX8" fmla="*/ 0 w 20176"/>
                  <a:gd name="connsiteY8" fmla="*/ 100831 h 100830"/>
                  <a:gd name="connsiteX9" fmla="*/ 0 w 20176"/>
                  <a:gd name="connsiteY9" fmla="*/ 27793 h 1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76" h="100830">
                    <a:moveTo>
                      <a:pt x="20177" y="16505"/>
                    </a:moveTo>
                    <a:lnTo>
                      <a:pt x="0" y="16505"/>
                    </a:lnTo>
                    <a:lnTo>
                      <a:pt x="0" y="0"/>
                    </a:lnTo>
                    <a:lnTo>
                      <a:pt x="20177" y="0"/>
                    </a:lnTo>
                    <a:lnTo>
                      <a:pt x="20177" y="16505"/>
                    </a:lnTo>
                    <a:close/>
                    <a:moveTo>
                      <a:pt x="0" y="27793"/>
                    </a:moveTo>
                    <a:lnTo>
                      <a:pt x="20177" y="27793"/>
                    </a:lnTo>
                    <a:lnTo>
                      <a:pt x="20177" y="100831"/>
                    </a:lnTo>
                    <a:lnTo>
                      <a:pt x="0" y="100831"/>
                    </a:lnTo>
                    <a:lnTo>
                      <a:pt x="0" y="27793"/>
                    </a:lnTo>
                    <a:close/>
                  </a:path>
                </a:pathLst>
              </a:custGeom>
              <a:solidFill>
                <a:srgbClr val="717070"/>
              </a:solidFill>
              <a:ln w="9502" cap="flat">
                <a:noFill/>
                <a:prstDash val="solid"/>
                <a:miter/>
              </a:ln>
            </p:spPr>
            <p:txBody>
              <a:bodyPr rtlCol="0" anchor="ctr"/>
              <a:lstStyle/>
              <a:p>
                <a:endParaRPr lang="es-ES_tradnl"/>
              </a:p>
            </p:txBody>
          </p:sp>
          <p:sp>
            <p:nvSpPr>
              <p:cNvPr id="58" name="Forma libre 57">
                <a:extLst>
                  <a:ext uri="{FF2B5EF4-FFF2-40B4-BE49-F238E27FC236}">
                    <a16:creationId xmlns:a16="http://schemas.microsoft.com/office/drawing/2014/main" id="{29FE9C9B-8FFA-41C8-3E91-3C2930809A34}"/>
                  </a:ext>
                </a:extLst>
              </p:cNvPr>
              <p:cNvSpPr/>
              <p:nvPr/>
            </p:nvSpPr>
            <p:spPr>
              <a:xfrm>
                <a:off x="6683033" y="5486412"/>
                <a:ext cx="68904" cy="75124"/>
              </a:xfrm>
              <a:custGeom>
                <a:avLst/>
                <a:gdLst>
                  <a:gd name="connsiteX0" fmla="*/ 190 w 68904"/>
                  <a:gd name="connsiteY0" fmla="*/ 1992 h 75124"/>
                  <a:gd name="connsiteX1" fmla="*/ 19320 w 68904"/>
                  <a:gd name="connsiteY1" fmla="*/ 1992 h 75124"/>
                  <a:gd name="connsiteX2" fmla="*/ 19320 w 68904"/>
                  <a:gd name="connsiteY2" fmla="*/ 12141 h 75124"/>
                  <a:gd name="connsiteX3" fmla="*/ 19701 w 68904"/>
                  <a:gd name="connsiteY3" fmla="*/ 12141 h 75124"/>
                  <a:gd name="connsiteX4" fmla="*/ 42066 w 68904"/>
                  <a:gd name="connsiteY4" fmla="*/ 0 h 75124"/>
                  <a:gd name="connsiteX5" fmla="*/ 68905 w 68904"/>
                  <a:gd name="connsiteY5" fmla="*/ 30069 h 75124"/>
                  <a:gd name="connsiteX6" fmla="*/ 68905 w 68904"/>
                  <a:gd name="connsiteY6" fmla="*/ 75030 h 75124"/>
                  <a:gd name="connsiteX7" fmla="*/ 48728 w 68904"/>
                  <a:gd name="connsiteY7" fmla="*/ 75030 h 75124"/>
                  <a:gd name="connsiteX8" fmla="*/ 48728 w 68904"/>
                  <a:gd name="connsiteY8" fmla="*/ 33768 h 75124"/>
                  <a:gd name="connsiteX9" fmla="*/ 35785 w 68904"/>
                  <a:gd name="connsiteY9" fmla="*/ 15841 h 75124"/>
                  <a:gd name="connsiteX10" fmla="*/ 20177 w 68904"/>
                  <a:gd name="connsiteY10" fmla="*/ 36804 h 75124"/>
                  <a:gd name="connsiteX11" fmla="*/ 20177 w 68904"/>
                  <a:gd name="connsiteY11" fmla="*/ 75125 h 75124"/>
                  <a:gd name="connsiteX12" fmla="*/ 0 w 68904"/>
                  <a:gd name="connsiteY12" fmla="*/ 75125 h 75124"/>
                  <a:gd name="connsiteX13" fmla="*/ 0 w 68904"/>
                  <a:gd name="connsiteY13" fmla="*/ 2087 h 7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04" h="75124">
                    <a:moveTo>
                      <a:pt x="190" y="1992"/>
                    </a:moveTo>
                    <a:lnTo>
                      <a:pt x="19320" y="1992"/>
                    </a:lnTo>
                    <a:lnTo>
                      <a:pt x="19320" y="12141"/>
                    </a:lnTo>
                    <a:lnTo>
                      <a:pt x="19701" y="12141"/>
                    </a:lnTo>
                    <a:cubicBezTo>
                      <a:pt x="24840" y="3984"/>
                      <a:pt x="33596" y="0"/>
                      <a:pt x="42066" y="0"/>
                    </a:cubicBezTo>
                    <a:cubicBezTo>
                      <a:pt x="63480" y="0"/>
                      <a:pt x="68905" y="12047"/>
                      <a:pt x="68905" y="30069"/>
                    </a:cubicBezTo>
                    <a:lnTo>
                      <a:pt x="68905" y="75030"/>
                    </a:lnTo>
                    <a:lnTo>
                      <a:pt x="48728" y="75030"/>
                    </a:lnTo>
                    <a:lnTo>
                      <a:pt x="48728" y="33768"/>
                    </a:lnTo>
                    <a:cubicBezTo>
                      <a:pt x="48728" y="21722"/>
                      <a:pt x="45207" y="15841"/>
                      <a:pt x="35785" y="15841"/>
                    </a:cubicBezTo>
                    <a:cubicBezTo>
                      <a:pt x="24840" y="15841"/>
                      <a:pt x="20177" y="21911"/>
                      <a:pt x="20177" y="36804"/>
                    </a:cubicBezTo>
                    <a:lnTo>
                      <a:pt x="20177" y="75125"/>
                    </a:lnTo>
                    <a:lnTo>
                      <a:pt x="0" y="75125"/>
                    </a:lnTo>
                    <a:lnTo>
                      <a:pt x="0" y="2087"/>
                    </a:lnTo>
                    <a:close/>
                  </a:path>
                </a:pathLst>
              </a:custGeom>
              <a:solidFill>
                <a:srgbClr val="717070"/>
              </a:solidFill>
              <a:ln w="9502" cap="flat">
                <a:noFill/>
                <a:prstDash val="solid"/>
                <a:miter/>
              </a:ln>
            </p:spPr>
            <p:txBody>
              <a:bodyPr rtlCol="0" anchor="ctr"/>
              <a:lstStyle/>
              <a:p>
                <a:endParaRPr lang="es-ES_tradnl"/>
              </a:p>
            </p:txBody>
          </p:sp>
          <p:sp>
            <p:nvSpPr>
              <p:cNvPr id="59" name="Forma libre 58">
                <a:extLst>
                  <a:ext uri="{FF2B5EF4-FFF2-40B4-BE49-F238E27FC236}">
                    <a16:creationId xmlns:a16="http://schemas.microsoft.com/office/drawing/2014/main" id="{0BAF3667-E623-B37C-1706-170E75EAEEA6}"/>
                  </a:ext>
                </a:extLst>
              </p:cNvPr>
              <p:cNvSpPr/>
              <p:nvPr/>
            </p:nvSpPr>
            <p:spPr>
              <a:xfrm>
                <a:off x="6763739" y="5486317"/>
                <a:ext cx="73110" cy="77022"/>
              </a:xfrm>
              <a:custGeom>
                <a:avLst/>
                <a:gdLst>
                  <a:gd name="connsiteX0" fmla="*/ 20177 w 73110"/>
                  <a:gd name="connsiteY0" fmla="*/ 43444 h 77022"/>
                  <a:gd name="connsiteX1" fmla="*/ 38164 w 73110"/>
                  <a:gd name="connsiteY1" fmla="*/ 61940 h 77022"/>
                  <a:gd name="connsiteX2" fmla="*/ 54058 w 73110"/>
                  <a:gd name="connsiteY2" fmla="*/ 52455 h 77022"/>
                  <a:gd name="connsiteX3" fmla="*/ 71760 w 73110"/>
                  <a:gd name="connsiteY3" fmla="*/ 52455 h 77022"/>
                  <a:gd name="connsiteX4" fmla="*/ 37403 w 73110"/>
                  <a:gd name="connsiteY4" fmla="*/ 77022 h 77022"/>
                  <a:gd name="connsiteX5" fmla="*/ 0 w 73110"/>
                  <a:gd name="connsiteY5" fmla="*/ 38606 h 77022"/>
                  <a:gd name="connsiteX6" fmla="*/ 37403 w 73110"/>
                  <a:gd name="connsiteY6" fmla="*/ 0 h 77022"/>
                  <a:gd name="connsiteX7" fmla="*/ 72997 w 73110"/>
                  <a:gd name="connsiteY7" fmla="*/ 43349 h 77022"/>
                  <a:gd name="connsiteX8" fmla="*/ 20081 w 73110"/>
                  <a:gd name="connsiteY8" fmla="*/ 43349 h 77022"/>
                  <a:gd name="connsiteX9" fmla="*/ 52916 w 73110"/>
                  <a:gd name="connsiteY9" fmla="*/ 30733 h 77022"/>
                  <a:gd name="connsiteX10" fmla="*/ 36927 w 73110"/>
                  <a:gd name="connsiteY10" fmla="*/ 15177 h 77022"/>
                  <a:gd name="connsiteX11" fmla="*/ 20177 w 73110"/>
                  <a:gd name="connsiteY11" fmla="*/ 30733 h 77022"/>
                  <a:gd name="connsiteX12" fmla="*/ 52916 w 73110"/>
                  <a:gd name="connsiteY12" fmla="*/ 30733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10" h="77022">
                    <a:moveTo>
                      <a:pt x="20177" y="43444"/>
                    </a:moveTo>
                    <a:cubicBezTo>
                      <a:pt x="20748" y="56154"/>
                      <a:pt x="27029" y="61940"/>
                      <a:pt x="38164" y="61940"/>
                    </a:cubicBezTo>
                    <a:cubicBezTo>
                      <a:pt x="46254" y="61940"/>
                      <a:pt x="52725" y="57008"/>
                      <a:pt x="54058" y="52455"/>
                    </a:cubicBezTo>
                    <a:lnTo>
                      <a:pt x="71760" y="52455"/>
                    </a:lnTo>
                    <a:cubicBezTo>
                      <a:pt x="66050" y="69718"/>
                      <a:pt x="54058" y="77022"/>
                      <a:pt x="37403" y="77022"/>
                    </a:cubicBezTo>
                    <a:cubicBezTo>
                      <a:pt x="14276" y="77022"/>
                      <a:pt x="0" y="61181"/>
                      <a:pt x="0" y="38606"/>
                    </a:cubicBezTo>
                    <a:cubicBezTo>
                      <a:pt x="0" y="16030"/>
                      <a:pt x="15132" y="0"/>
                      <a:pt x="37403" y="0"/>
                    </a:cubicBezTo>
                    <a:cubicBezTo>
                      <a:pt x="62338" y="0"/>
                      <a:pt x="74425" y="20868"/>
                      <a:pt x="72997" y="43349"/>
                    </a:cubicBezTo>
                    <a:lnTo>
                      <a:pt x="20081" y="43349"/>
                    </a:lnTo>
                    <a:close/>
                    <a:moveTo>
                      <a:pt x="52916" y="30733"/>
                    </a:moveTo>
                    <a:cubicBezTo>
                      <a:pt x="51108" y="20583"/>
                      <a:pt x="46635" y="15177"/>
                      <a:pt x="36927" y="15177"/>
                    </a:cubicBezTo>
                    <a:cubicBezTo>
                      <a:pt x="24174" y="15177"/>
                      <a:pt x="20462" y="25042"/>
                      <a:pt x="20177" y="30733"/>
                    </a:cubicBezTo>
                    <a:lnTo>
                      <a:pt x="52916" y="30733"/>
                    </a:lnTo>
                    <a:close/>
                  </a:path>
                </a:pathLst>
              </a:custGeom>
              <a:solidFill>
                <a:srgbClr val="717070"/>
              </a:solidFill>
              <a:ln w="9502" cap="flat">
                <a:noFill/>
                <a:prstDash val="solid"/>
                <a:miter/>
              </a:ln>
            </p:spPr>
            <p:txBody>
              <a:bodyPr rtlCol="0" anchor="ctr"/>
              <a:lstStyle/>
              <a:p>
                <a:endParaRPr lang="es-ES_tradnl"/>
              </a:p>
            </p:txBody>
          </p:sp>
          <p:sp>
            <p:nvSpPr>
              <p:cNvPr id="60" name="Forma libre 59">
                <a:extLst>
                  <a:ext uri="{FF2B5EF4-FFF2-40B4-BE49-F238E27FC236}">
                    <a16:creationId xmlns:a16="http://schemas.microsoft.com/office/drawing/2014/main" id="{DE487352-AFDF-048C-CCF9-2D09138ACD17}"/>
                  </a:ext>
                </a:extLst>
              </p:cNvPr>
              <p:cNvSpPr/>
              <p:nvPr/>
            </p:nvSpPr>
            <p:spPr>
              <a:xfrm>
                <a:off x="6846539" y="5486507"/>
                <a:ext cx="72712" cy="102632"/>
              </a:xfrm>
              <a:custGeom>
                <a:avLst/>
                <a:gdLst>
                  <a:gd name="connsiteX0" fmla="*/ 72712 w 72712"/>
                  <a:gd name="connsiteY0" fmla="*/ 70287 h 102632"/>
                  <a:gd name="connsiteX1" fmla="*/ 34738 w 72712"/>
                  <a:gd name="connsiteY1" fmla="*/ 102633 h 102632"/>
                  <a:gd name="connsiteX2" fmla="*/ 2379 w 72712"/>
                  <a:gd name="connsiteY2" fmla="*/ 79204 h 102632"/>
                  <a:gd name="connsiteX3" fmla="*/ 22366 w 72712"/>
                  <a:gd name="connsiteY3" fmla="*/ 79204 h 102632"/>
                  <a:gd name="connsiteX4" fmla="*/ 37403 w 72712"/>
                  <a:gd name="connsiteY4" fmla="*/ 89258 h 102632"/>
                  <a:gd name="connsiteX5" fmla="*/ 53582 w 72712"/>
                  <a:gd name="connsiteY5" fmla="*/ 71141 h 102632"/>
                  <a:gd name="connsiteX6" fmla="*/ 53582 w 72712"/>
                  <a:gd name="connsiteY6" fmla="*/ 61561 h 102632"/>
                  <a:gd name="connsiteX7" fmla="*/ 53297 w 72712"/>
                  <a:gd name="connsiteY7" fmla="*/ 61561 h 102632"/>
                  <a:gd name="connsiteX8" fmla="*/ 31312 w 72712"/>
                  <a:gd name="connsiteY8" fmla="*/ 72848 h 102632"/>
                  <a:gd name="connsiteX9" fmla="*/ 0 w 72712"/>
                  <a:gd name="connsiteY9" fmla="*/ 36140 h 102632"/>
                  <a:gd name="connsiteX10" fmla="*/ 31502 w 72712"/>
                  <a:gd name="connsiteY10" fmla="*/ 0 h 102632"/>
                  <a:gd name="connsiteX11" fmla="*/ 53297 w 72712"/>
                  <a:gd name="connsiteY11" fmla="*/ 11762 h 102632"/>
                  <a:gd name="connsiteX12" fmla="*/ 53582 w 72712"/>
                  <a:gd name="connsiteY12" fmla="*/ 11762 h 102632"/>
                  <a:gd name="connsiteX13" fmla="*/ 53582 w 72712"/>
                  <a:gd name="connsiteY13" fmla="*/ 1992 h 102632"/>
                  <a:gd name="connsiteX14" fmla="*/ 72712 w 72712"/>
                  <a:gd name="connsiteY14" fmla="*/ 1992 h 102632"/>
                  <a:gd name="connsiteX15" fmla="*/ 72712 w 72712"/>
                  <a:gd name="connsiteY15" fmla="*/ 70382 h 102632"/>
                  <a:gd name="connsiteX16" fmla="*/ 53582 w 72712"/>
                  <a:gd name="connsiteY16" fmla="*/ 37468 h 102632"/>
                  <a:gd name="connsiteX17" fmla="*/ 36451 w 72712"/>
                  <a:gd name="connsiteY17" fmla="*/ 14987 h 102632"/>
                  <a:gd name="connsiteX18" fmla="*/ 20177 w 72712"/>
                  <a:gd name="connsiteY18" fmla="*/ 35760 h 102632"/>
                  <a:gd name="connsiteX19" fmla="*/ 36451 w 72712"/>
                  <a:gd name="connsiteY19" fmla="*/ 57672 h 102632"/>
                  <a:gd name="connsiteX20" fmla="*/ 53582 w 72712"/>
                  <a:gd name="connsiteY20" fmla="*/ 37468 h 10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712" h="102632">
                    <a:moveTo>
                      <a:pt x="72712" y="70287"/>
                    </a:moveTo>
                    <a:cubicBezTo>
                      <a:pt x="72712" y="82334"/>
                      <a:pt x="68429" y="102633"/>
                      <a:pt x="34738" y="102633"/>
                    </a:cubicBezTo>
                    <a:cubicBezTo>
                      <a:pt x="20272" y="102633"/>
                      <a:pt x="3426" y="95898"/>
                      <a:pt x="2379" y="79204"/>
                    </a:cubicBezTo>
                    <a:lnTo>
                      <a:pt x="22366" y="79204"/>
                    </a:lnTo>
                    <a:cubicBezTo>
                      <a:pt x="24174" y="86697"/>
                      <a:pt x="30265" y="89258"/>
                      <a:pt x="37403" y="89258"/>
                    </a:cubicBezTo>
                    <a:cubicBezTo>
                      <a:pt x="48633" y="89258"/>
                      <a:pt x="53678" y="81670"/>
                      <a:pt x="53582" y="71141"/>
                    </a:cubicBezTo>
                    <a:lnTo>
                      <a:pt x="53582" y="61561"/>
                    </a:lnTo>
                    <a:lnTo>
                      <a:pt x="53297" y="61561"/>
                    </a:lnTo>
                    <a:cubicBezTo>
                      <a:pt x="48919" y="69149"/>
                      <a:pt x="40068" y="72848"/>
                      <a:pt x="31312" y="72848"/>
                    </a:cubicBezTo>
                    <a:cubicBezTo>
                      <a:pt x="9327" y="72848"/>
                      <a:pt x="0" y="56154"/>
                      <a:pt x="0" y="36140"/>
                    </a:cubicBezTo>
                    <a:cubicBezTo>
                      <a:pt x="0" y="17169"/>
                      <a:pt x="10945" y="0"/>
                      <a:pt x="31502" y="0"/>
                    </a:cubicBezTo>
                    <a:cubicBezTo>
                      <a:pt x="41115" y="0"/>
                      <a:pt x="48538" y="3225"/>
                      <a:pt x="53297" y="11762"/>
                    </a:cubicBezTo>
                    <a:lnTo>
                      <a:pt x="53582" y="11762"/>
                    </a:lnTo>
                    <a:lnTo>
                      <a:pt x="53582" y="1992"/>
                    </a:lnTo>
                    <a:lnTo>
                      <a:pt x="72712" y="1992"/>
                    </a:lnTo>
                    <a:lnTo>
                      <a:pt x="72712" y="70382"/>
                    </a:lnTo>
                    <a:close/>
                    <a:moveTo>
                      <a:pt x="53582" y="37468"/>
                    </a:moveTo>
                    <a:cubicBezTo>
                      <a:pt x="53582" y="25611"/>
                      <a:pt x="49490" y="14987"/>
                      <a:pt x="36451" y="14987"/>
                    </a:cubicBezTo>
                    <a:cubicBezTo>
                      <a:pt x="25126" y="14987"/>
                      <a:pt x="20177" y="24852"/>
                      <a:pt x="20177" y="35760"/>
                    </a:cubicBezTo>
                    <a:cubicBezTo>
                      <a:pt x="20177" y="46669"/>
                      <a:pt x="24174" y="57672"/>
                      <a:pt x="36451" y="57672"/>
                    </a:cubicBezTo>
                    <a:cubicBezTo>
                      <a:pt x="47967" y="57672"/>
                      <a:pt x="53582" y="47902"/>
                      <a:pt x="53582" y="37468"/>
                    </a:cubicBezTo>
                    <a:close/>
                  </a:path>
                </a:pathLst>
              </a:custGeom>
              <a:solidFill>
                <a:srgbClr val="717070"/>
              </a:solidFill>
              <a:ln w="9502" cap="flat">
                <a:noFill/>
                <a:prstDash val="solid"/>
                <a:miter/>
              </a:ln>
            </p:spPr>
            <p:txBody>
              <a:bodyPr rtlCol="0" anchor="ctr"/>
              <a:lstStyle/>
              <a:p>
                <a:endParaRPr lang="es-ES_tradnl"/>
              </a:p>
            </p:txBody>
          </p:sp>
          <p:sp>
            <p:nvSpPr>
              <p:cNvPr id="61" name="Forma libre 60">
                <a:extLst>
                  <a:ext uri="{FF2B5EF4-FFF2-40B4-BE49-F238E27FC236}">
                    <a16:creationId xmlns:a16="http://schemas.microsoft.com/office/drawing/2014/main" id="{8C08D078-87B8-B091-8C3E-3524CEB931AC}"/>
                  </a:ext>
                </a:extLst>
              </p:cNvPr>
              <p:cNvSpPr/>
              <p:nvPr/>
            </p:nvSpPr>
            <p:spPr>
              <a:xfrm>
                <a:off x="6936002" y="5460612"/>
                <a:ext cx="20176" cy="100830"/>
              </a:xfrm>
              <a:custGeom>
                <a:avLst/>
                <a:gdLst>
                  <a:gd name="connsiteX0" fmla="*/ 20177 w 20176"/>
                  <a:gd name="connsiteY0" fmla="*/ 16505 h 100830"/>
                  <a:gd name="connsiteX1" fmla="*/ 0 w 20176"/>
                  <a:gd name="connsiteY1" fmla="*/ 16505 h 100830"/>
                  <a:gd name="connsiteX2" fmla="*/ 0 w 20176"/>
                  <a:gd name="connsiteY2" fmla="*/ 0 h 100830"/>
                  <a:gd name="connsiteX3" fmla="*/ 20177 w 20176"/>
                  <a:gd name="connsiteY3" fmla="*/ 0 h 100830"/>
                  <a:gd name="connsiteX4" fmla="*/ 20177 w 20176"/>
                  <a:gd name="connsiteY4" fmla="*/ 16505 h 100830"/>
                  <a:gd name="connsiteX5" fmla="*/ 0 w 20176"/>
                  <a:gd name="connsiteY5" fmla="*/ 27793 h 100830"/>
                  <a:gd name="connsiteX6" fmla="*/ 20177 w 20176"/>
                  <a:gd name="connsiteY6" fmla="*/ 27793 h 100830"/>
                  <a:gd name="connsiteX7" fmla="*/ 20177 w 20176"/>
                  <a:gd name="connsiteY7" fmla="*/ 100831 h 100830"/>
                  <a:gd name="connsiteX8" fmla="*/ 0 w 20176"/>
                  <a:gd name="connsiteY8" fmla="*/ 100831 h 100830"/>
                  <a:gd name="connsiteX9" fmla="*/ 0 w 20176"/>
                  <a:gd name="connsiteY9" fmla="*/ 27793 h 1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76" h="100830">
                    <a:moveTo>
                      <a:pt x="20177" y="16505"/>
                    </a:moveTo>
                    <a:lnTo>
                      <a:pt x="0" y="16505"/>
                    </a:lnTo>
                    <a:lnTo>
                      <a:pt x="0" y="0"/>
                    </a:lnTo>
                    <a:lnTo>
                      <a:pt x="20177" y="0"/>
                    </a:lnTo>
                    <a:lnTo>
                      <a:pt x="20177" y="16505"/>
                    </a:lnTo>
                    <a:close/>
                    <a:moveTo>
                      <a:pt x="0" y="27793"/>
                    </a:moveTo>
                    <a:lnTo>
                      <a:pt x="20177" y="27793"/>
                    </a:lnTo>
                    <a:lnTo>
                      <a:pt x="20177" y="100831"/>
                    </a:lnTo>
                    <a:lnTo>
                      <a:pt x="0" y="100831"/>
                    </a:lnTo>
                    <a:lnTo>
                      <a:pt x="0" y="27793"/>
                    </a:lnTo>
                    <a:close/>
                  </a:path>
                </a:pathLst>
              </a:custGeom>
              <a:solidFill>
                <a:srgbClr val="717070"/>
              </a:solidFill>
              <a:ln w="9502" cap="flat">
                <a:noFill/>
                <a:prstDash val="solid"/>
                <a:miter/>
              </a:ln>
            </p:spPr>
            <p:txBody>
              <a:bodyPr rtlCol="0" anchor="ctr"/>
              <a:lstStyle/>
              <a:p>
                <a:endParaRPr lang="es-ES_tradnl"/>
              </a:p>
            </p:txBody>
          </p:sp>
          <p:sp>
            <p:nvSpPr>
              <p:cNvPr id="62" name="Forma libre 61">
                <a:extLst>
                  <a:ext uri="{FF2B5EF4-FFF2-40B4-BE49-F238E27FC236}">
                    <a16:creationId xmlns:a16="http://schemas.microsoft.com/office/drawing/2014/main" id="{4411AAC6-CD6C-ABA0-F2A0-95D51230704B}"/>
                  </a:ext>
                </a:extLst>
              </p:cNvPr>
              <p:cNvSpPr/>
              <p:nvPr/>
            </p:nvSpPr>
            <p:spPr>
              <a:xfrm>
                <a:off x="6972929" y="5539721"/>
                <a:ext cx="22270" cy="21721"/>
              </a:xfrm>
              <a:custGeom>
                <a:avLst/>
                <a:gdLst>
                  <a:gd name="connsiteX0" fmla="*/ 0 w 22270"/>
                  <a:gd name="connsiteY0" fmla="*/ 0 h 21721"/>
                  <a:gd name="connsiteX1" fmla="*/ 22270 w 22270"/>
                  <a:gd name="connsiteY1" fmla="*/ 0 h 21721"/>
                  <a:gd name="connsiteX2" fmla="*/ 22270 w 22270"/>
                  <a:gd name="connsiteY2" fmla="*/ 21722 h 21721"/>
                  <a:gd name="connsiteX3" fmla="*/ 0 w 22270"/>
                  <a:gd name="connsiteY3" fmla="*/ 21722 h 21721"/>
                  <a:gd name="connsiteX4" fmla="*/ 0 w 22270"/>
                  <a:gd name="connsiteY4" fmla="*/ 0 h 2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0" h="21721">
                    <a:moveTo>
                      <a:pt x="0" y="0"/>
                    </a:moveTo>
                    <a:lnTo>
                      <a:pt x="22270" y="0"/>
                    </a:lnTo>
                    <a:lnTo>
                      <a:pt x="22270" y="21722"/>
                    </a:lnTo>
                    <a:lnTo>
                      <a:pt x="0" y="21722"/>
                    </a:lnTo>
                    <a:lnTo>
                      <a:pt x="0" y="0"/>
                    </a:lnTo>
                    <a:close/>
                  </a:path>
                </a:pathLst>
              </a:custGeom>
              <a:solidFill>
                <a:srgbClr val="717070"/>
              </a:solidFill>
              <a:ln w="9502" cap="flat">
                <a:noFill/>
                <a:prstDash val="solid"/>
                <a:miter/>
              </a:ln>
            </p:spPr>
            <p:txBody>
              <a:bodyPr rtlCol="0" anchor="ctr"/>
              <a:lstStyle/>
              <a:p>
                <a:endParaRPr lang="es-ES_tradnl"/>
              </a:p>
            </p:txBody>
          </p:sp>
          <p:sp>
            <p:nvSpPr>
              <p:cNvPr id="63" name="Forma libre 62">
                <a:extLst>
                  <a:ext uri="{FF2B5EF4-FFF2-40B4-BE49-F238E27FC236}">
                    <a16:creationId xmlns:a16="http://schemas.microsoft.com/office/drawing/2014/main" id="{811E28A7-F4CA-9AD4-A6A7-5E26D687270C}"/>
                  </a:ext>
                </a:extLst>
              </p:cNvPr>
              <p:cNvSpPr/>
              <p:nvPr/>
            </p:nvSpPr>
            <p:spPr>
              <a:xfrm>
                <a:off x="7009190" y="5486412"/>
                <a:ext cx="75852" cy="77022"/>
              </a:xfrm>
              <a:custGeom>
                <a:avLst/>
                <a:gdLst>
                  <a:gd name="connsiteX0" fmla="*/ 37879 w 75852"/>
                  <a:gd name="connsiteY0" fmla="*/ 0 h 77022"/>
                  <a:gd name="connsiteX1" fmla="*/ 75853 w 75852"/>
                  <a:gd name="connsiteY1" fmla="*/ 38606 h 77022"/>
                  <a:gd name="connsiteX2" fmla="*/ 37879 w 75852"/>
                  <a:gd name="connsiteY2" fmla="*/ 77022 h 77022"/>
                  <a:gd name="connsiteX3" fmla="*/ 0 w 75852"/>
                  <a:gd name="connsiteY3" fmla="*/ 38606 h 77022"/>
                  <a:gd name="connsiteX4" fmla="*/ 37879 w 75852"/>
                  <a:gd name="connsiteY4" fmla="*/ 0 h 77022"/>
                  <a:gd name="connsiteX5" fmla="*/ 37879 w 75852"/>
                  <a:gd name="connsiteY5" fmla="*/ 61940 h 77022"/>
                  <a:gd name="connsiteX6" fmla="*/ 55771 w 75852"/>
                  <a:gd name="connsiteY6" fmla="*/ 38606 h 77022"/>
                  <a:gd name="connsiteX7" fmla="*/ 37879 w 75852"/>
                  <a:gd name="connsiteY7" fmla="*/ 15177 h 77022"/>
                  <a:gd name="connsiteX8" fmla="*/ 20177 w 75852"/>
                  <a:gd name="connsiteY8" fmla="*/ 38606 h 77022"/>
                  <a:gd name="connsiteX9" fmla="*/ 37879 w 75852"/>
                  <a:gd name="connsiteY9" fmla="*/ 61940 h 7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52" h="77022">
                    <a:moveTo>
                      <a:pt x="37879" y="0"/>
                    </a:moveTo>
                    <a:cubicBezTo>
                      <a:pt x="61006" y="0"/>
                      <a:pt x="75853" y="15272"/>
                      <a:pt x="75853" y="38606"/>
                    </a:cubicBezTo>
                    <a:cubicBezTo>
                      <a:pt x="75853" y="61940"/>
                      <a:pt x="61006" y="77022"/>
                      <a:pt x="37879" y="77022"/>
                    </a:cubicBezTo>
                    <a:cubicBezTo>
                      <a:pt x="14752" y="77022"/>
                      <a:pt x="0" y="61751"/>
                      <a:pt x="0" y="38606"/>
                    </a:cubicBezTo>
                    <a:cubicBezTo>
                      <a:pt x="0" y="15461"/>
                      <a:pt x="14847" y="0"/>
                      <a:pt x="37879" y="0"/>
                    </a:cubicBezTo>
                    <a:close/>
                    <a:moveTo>
                      <a:pt x="37879" y="61940"/>
                    </a:moveTo>
                    <a:cubicBezTo>
                      <a:pt x="51584" y="61940"/>
                      <a:pt x="55771" y="50178"/>
                      <a:pt x="55771" y="38606"/>
                    </a:cubicBezTo>
                    <a:cubicBezTo>
                      <a:pt x="55771" y="27034"/>
                      <a:pt x="51679" y="15177"/>
                      <a:pt x="37879" y="15177"/>
                    </a:cubicBezTo>
                    <a:cubicBezTo>
                      <a:pt x="24079" y="15177"/>
                      <a:pt x="20177" y="26939"/>
                      <a:pt x="20177" y="38606"/>
                    </a:cubicBezTo>
                    <a:cubicBezTo>
                      <a:pt x="20177" y="50273"/>
                      <a:pt x="24269" y="61940"/>
                      <a:pt x="37879" y="61940"/>
                    </a:cubicBezTo>
                    <a:close/>
                  </a:path>
                </a:pathLst>
              </a:custGeom>
              <a:solidFill>
                <a:srgbClr val="717070"/>
              </a:solidFill>
              <a:ln w="9502" cap="flat">
                <a:noFill/>
                <a:prstDash val="solid"/>
                <a:miter/>
              </a:ln>
            </p:spPr>
            <p:txBody>
              <a:bodyPr rtlCol="0" anchor="ctr"/>
              <a:lstStyle/>
              <a:p>
                <a:endParaRPr lang="es-ES_tradnl"/>
              </a:p>
            </p:txBody>
          </p:sp>
          <p:sp>
            <p:nvSpPr>
              <p:cNvPr id="64" name="Forma libre 63">
                <a:extLst>
                  <a:ext uri="{FF2B5EF4-FFF2-40B4-BE49-F238E27FC236}">
                    <a16:creationId xmlns:a16="http://schemas.microsoft.com/office/drawing/2014/main" id="{BD9DBC6F-EC0A-714E-0371-C42F82DFF8F9}"/>
                  </a:ext>
                </a:extLst>
              </p:cNvPr>
              <p:cNvSpPr/>
              <p:nvPr/>
            </p:nvSpPr>
            <p:spPr>
              <a:xfrm>
                <a:off x="7098081" y="5486412"/>
                <a:ext cx="47300" cy="75030"/>
              </a:xfrm>
              <a:custGeom>
                <a:avLst/>
                <a:gdLst>
                  <a:gd name="connsiteX0" fmla="*/ 95 w 47300"/>
                  <a:gd name="connsiteY0" fmla="*/ 1992 h 75030"/>
                  <a:gd name="connsiteX1" fmla="*/ 19225 w 47300"/>
                  <a:gd name="connsiteY1" fmla="*/ 1992 h 75030"/>
                  <a:gd name="connsiteX2" fmla="*/ 19225 w 47300"/>
                  <a:gd name="connsiteY2" fmla="*/ 15556 h 75030"/>
                  <a:gd name="connsiteX3" fmla="*/ 19510 w 47300"/>
                  <a:gd name="connsiteY3" fmla="*/ 15556 h 75030"/>
                  <a:gd name="connsiteX4" fmla="*/ 42923 w 47300"/>
                  <a:gd name="connsiteY4" fmla="*/ 0 h 75030"/>
                  <a:gd name="connsiteX5" fmla="*/ 47301 w 47300"/>
                  <a:gd name="connsiteY5" fmla="*/ 664 h 75030"/>
                  <a:gd name="connsiteX6" fmla="*/ 47301 w 47300"/>
                  <a:gd name="connsiteY6" fmla="*/ 19350 h 75030"/>
                  <a:gd name="connsiteX7" fmla="*/ 40068 w 47300"/>
                  <a:gd name="connsiteY7" fmla="*/ 18686 h 75030"/>
                  <a:gd name="connsiteX8" fmla="*/ 20177 w 47300"/>
                  <a:gd name="connsiteY8" fmla="*/ 42116 h 75030"/>
                  <a:gd name="connsiteX9" fmla="*/ 20177 w 47300"/>
                  <a:gd name="connsiteY9" fmla="*/ 75030 h 75030"/>
                  <a:gd name="connsiteX10" fmla="*/ 0 w 47300"/>
                  <a:gd name="connsiteY10" fmla="*/ 75030 h 75030"/>
                  <a:gd name="connsiteX11" fmla="*/ 0 w 47300"/>
                  <a:gd name="connsiteY11" fmla="*/ 1992 h 7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00" h="75030">
                    <a:moveTo>
                      <a:pt x="95" y="1992"/>
                    </a:moveTo>
                    <a:lnTo>
                      <a:pt x="19225" y="1992"/>
                    </a:lnTo>
                    <a:lnTo>
                      <a:pt x="19225" y="15556"/>
                    </a:lnTo>
                    <a:lnTo>
                      <a:pt x="19510" y="15556"/>
                    </a:lnTo>
                    <a:cubicBezTo>
                      <a:pt x="23222" y="6355"/>
                      <a:pt x="33120" y="0"/>
                      <a:pt x="42923" y="0"/>
                    </a:cubicBezTo>
                    <a:cubicBezTo>
                      <a:pt x="44350" y="0"/>
                      <a:pt x="46064" y="285"/>
                      <a:pt x="47301" y="664"/>
                    </a:cubicBezTo>
                    <a:lnTo>
                      <a:pt x="47301" y="19350"/>
                    </a:lnTo>
                    <a:cubicBezTo>
                      <a:pt x="45493" y="18971"/>
                      <a:pt x="42447" y="18686"/>
                      <a:pt x="40068" y="18686"/>
                    </a:cubicBezTo>
                    <a:cubicBezTo>
                      <a:pt x="25316" y="18686"/>
                      <a:pt x="20177" y="29310"/>
                      <a:pt x="20177" y="42116"/>
                    </a:cubicBezTo>
                    <a:lnTo>
                      <a:pt x="20177" y="75030"/>
                    </a:lnTo>
                    <a:lnTo>
                      <a:pt x="0" y="75030"/>
                    </a:lnTo>
                    <a:lnTo>
                      <a:pt x="0" y="1992"/>
                    </a:lnTo>
                    <a:close/>
                  </a:path>
                </a:pathLst>
              </a:custGeom>
              <a:solidFill>
                <a:srgbClr val="717070"/>
              </a:solidFill>
              <a:ln w="9502" cap="flat">
                <a:noFill/>
                <a:prstDash val="solid"/>
                <a:miter/>
              </a:ln>
            </p:spPr>
            <p:txBody>
              <a:bodyPr rtlCol="0" anchor="ctr"/>
              <a:lstStyle/>
              <a:p>
                <a:endParaRPr lang="es-ES_tradnl"/>
              </a:p>
            </p:txBody>
          </p:sp>
          <p:sp>
            <p:nvSpPr>
              <p:cNvPr id="65" name="Forma libre 64">
                <a:extLst>
                  <a:ext uri="{FF2B5EF4-FFF2-40B4-BE49-F238E27FC236}">
                    <a16:creationId xmlns:a16="http://schemas.microsoft.com/office/drawing/2014/main" id="{459F297E-F6CF-24C9-C10A-29DA10766147}"/>
                  </a:ext>
                </a:extLst>
              </p:cNvPr>
              <p:cNvSpPr/>
              <p:nvPr/>
            </p:nvSpPr>
            <p:spPr>
              <a:xfrm>
                <a:off x="7151187" y="5486507"/>
                <a:ext cx="72712" cy="102632"/>
              </a:xfrm>
              <a:custGeom>
                <a:avLst/>
                <a:gdLst>
                  <a:gd name="connsiteX0" fmla="*/ 72712 w 72712"/>
                  <a:gd name="connsiteY0" fmla="*/ 70287 h 102632"/>
                  <a:gd name="connsiteX1" fmla="*/ 34738 w 72712"/>
                  <a:gd name="connsiteY1" fmla="*/ 102633 h 102632"/>
                  <a:gd name="connsiteX2" fmla="*/ 2379 w 72712"/>
                  <a:gd name="connsiteY2" fmla="*/ 79204 h 102632"/>
                  <a:gd name="connsiteX3" fmla="*/ 22366 w 72712"/>
                  <a:gd name="connsiteY3" fmla="*/ 79204 h 102632"/>
                  <a:gd name="connsiteX4" fmla="*/ 37403 w 72712"/>
                  <a:gd name="connsiteY4" fmla="*/ 89258 h 102632"/>
                  <a:gd name="connsiteX5" fmla="*/ 53582 w 72712"/>
                  <a:gd name="connsiteY5" fmla="*/ 71141 h 102632"/>
                  <a:gd name="connsiteX6" fmla="*/ 53582 w 72712"/>
                  <a:gd name="connsiteY6" fmla="*/ 61561 h 102632"/>
                  <a:gd name="connsiteX7" fmla="*/ 53297 w 72712"/>
                  <a:gd name="connsiteY7" fmla="*/ 61561 h 102632"/>
                  <a:gd name="connsiteX8" fmla="*/ 31312 w 72712"/>
                  <a:gd name="connsiteY8" fmla="*/ 72848 h 102632"/>
                  <a:gd name="connsiteX9" fmla="*/ 0 w 72712"/>
                  <a:gd name="connsiteY9" fmla="*/ 36140 h 102632"/>
                  <a:gd name="connsiteX10" fmla="*/ 31502 w 72712"/>
                  <a:gd name="connsiteY10" fmla="*/ 0 h 102632"/>
                  <a:gd name="connsiteX11" fmla="*/ 53297 w 72712"/>
                  <a:gd name="connsiteY11" fmla="*/ 11762 h 102632"/>
                  <a:gd name="connsiteX12" fmla="*/ 53582 w 72712"/>
                  <a:gd name="connsiteY12" fmla="*/ 11762 h 102632"/>
                  <a:gd name="connsiteX13" fmla="*/ 53582 w 72712"/>
                  <a:gd name="connsiteY13" fmla="*/ 1992 h 102632"/>
                  <a:gd name="connsiteX14" fmla="*/ 72712 w 72712"/>
                  <a:gd name="connsiteY14" fmla="*/ 1992 h 102632"/>
                  <a:gd name="connsiteX15" fmla="*/ 72712 w 72712"/>
                  <a:gd name="connsiteY15" fmla="*/ 70382 h 102632"/>
                  <a:gd name="connsiteX16" fmla="*/ 53582 w 72712"/>
                  <a:gd name="connsiteY16" fmla="*/ 37468 h 102632"/>
                  <a:gd name="connsiteX17" fmla="*/ 36451 w 72712"/>
                  <a:gd name="connsiteY17" fmla="*/ 14987 h 102632"/>
                  <a:gd name="connsiteX18" fmla="*/ 20177 w 72712"/>
                  <a:gd name="connsiteY18" fmla="*/ 35760 h 102632"/>
                  <a:gd name="connsiteX19" fmla="*/ 36451 w 72712"/>
                  <a:gd name="connsiteY19" fmla="*/ 57672 h 102632"/>
                  <a:gd name="connsiteX20" fmla="*/ 53582 w 72712"/>
                  <a:gd name="connsiteY20" fmla="*/ 37468 h 10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712" h="102632">
                    <a:moveTo>
                      <a:pt x="72712" y="70287"/>
                    </a:moveTo>
                    <a:cubicBezTo>
                      <a:pt x="72712" y="82334"/>
                      <a:pt x="68429" y="102633"/>
                      <a:pt x="34738" y="102633"/>
                    </a:cubicBezTo>
                    <a:cubicBezTo>
                      <a:pt x="20272" y="102633"/>
                      <a:pt x="3426" y="95898"/>
                      <a:pt x="2379" y="79204"/>
                    </a:cubicBezTo>
                    <a:lnTo>
                      <a:pt x="22366" y="79204"/>
                    </a:lnTo>
                    <a:cubicBezTo>
                      <a:pt x="24174" y="86697"/>
                      <a:pt x="30265" y="89258"/>
                      <a:pt x="37403" y="89258"/>
                    </a:cubicBezTo>
                    <a:cubicBezTo>
                      <a:pt x="48633" y="89258"/>
                      <a:pt x="53678" y="81670"/>
                      <a:pt x="53582" y="71141"/>
                    </a:cubicBezTo>
                    <a:lnTo>
                      <a:pt x="53582" y="61561"/>
                    </a:lnTo>
                    <a:lnTo>
                      <a:pt x="53297" y="61561"/>
                    </a:lnTo>
                    <a:cubicBezTo>
                      <a:pt x="48919" y="69149"/>
                      <a:pt x="40068" y="72848"/>
                      <a:pt x="31312" y="72848"/>
                    </a:cubicBezTo>
                    <a:cubicBezTo>
                      <a:pt x="9327" y="72848"/>
                      <a:pt x="0" y="56154"/>
                      <a:pt x="0" y="36140"/>
                    </a:cubicBezTo>
                    <a:cubicBezTo>
                      <a:pt x="0" y="17169"/>
                      <a:pt x="10945" y="0"/>
                      <a:pt x="31502" y="0"/>
                    </a:cubicBezTo>
                    <a:cubicBezTo>
                      <a:pt x="41115" y="0"/>
                      <a:pt x="48538" y="3225"/>
                      <a:pt x="53297" y="11762"/>
                    </a:cubicBezTo>
                    <a:lnTo>
                      <a:pt x="53582" y="11762"/>
                    </a:lnTo>
                    <a:lnTo>
                      <a:pt x="53582" y="1992"/>
                    </a:lnTo>
                    <a:lnTo>
                      <a:pt x="72712" y="1992"/>
                    </a:lnTo>
                    <a:lnTo>
                      <a:pt x="72712" y="70382"/>
                    </a:lnTo>
                    <a:close/>
                    <a:moveTo>
                      <a:pt x="53582" y="37468"/>
                    </a:moveTo>
                    <a:cubicBezTo>
                      <a:pt x="53582" y="25611"/>
                      <a:pt x="49490" y="14987"/>
                      <a:pt x="36451" y="14987"/>
                    </a:cubicBezTo>
                    <a:cubicBezTo>
                      <a:pt x="25126" y="14987"/>
                      <a:pt x="20177" y="24852"/>
                      <a:pt x="20177" y="35760"/>
                    </a:cubicBezTo>
                    <a:cubicBezTo>
                      <a:pt x="20177" y="46669"/>
                      <a:pt x="24174" y="57672"/>
                      <a:pt x="36451" y="57672"/>
                    </a:cubicBezTo>
                    <a:cubicBezTo>
                      <a:pt x="47967" y="57672"/>
                      <a:pt x="53582" y="47902"/>
                      <a:pt x="53582" y="37468"/>
                    </a:cubicBezTo>
                    <a:close/>
                  </a:path>
                </a:pathLst>
              </a:custGeom>
              <a:solidFill>
                <a:srgbClr val="717070"/>
              </a:solidFill>
              <a:ln w="9502" cap="flat">
                <a:noFill/>
                <a:prstDash val="solid"/>
                <a:miter/>
              </a:ln>
            </p:spPr>
            <p:txBody>
              <a:bodyPr rtlCol="0" anchor="ctr"/>
              <a:lstStyle/>
              <a:p>
                <a:endParaRPr lang="es-ES_tradnl"/>
              </a:p>
            </p:txBody>
          </p:sp>
          <p:sp>
            <p:nvSpPr>
              <p:cNvPr id="66" name="Forma libre 65">
                <a:extLst>
                  <a:ext uri="{FF2B5EF4-FFF2-40B4-BE49-F238E27FC236}">
                    <a16:creationId xmlns:a16="http://schemas.microsoft.com/office/drawing/2014/main" id="{84573BEC-91F2-E93B-F980-E64878A8CBC4}"/>
                  </a:ext>
                </a:extLst>
              </p:cNvPr>
              <p:cNvSpPr/>
              <p:nvPr/>
            </p:nvSpPr>
            <p:spPr>
              <a:xfrm>
                <a:off x="7240935" y="5539721"/>
                <a:ext cx="22270" cy="21721"/>
              </a:xfrm>
              <a:custGeom>
                <a:avLst/>
                <a:gdLst>
                  <a:gd name="connsiteX0" fmla="*/ 0 w 22270"/>
                  <a:gd name="connsiteY0" fmla="*/ 0 h 21721"/>
                  <a:gd name="connsiteX1" fmla="*/ 22270 w 22270"/>
                  <a:gd name="connsiteY1" fmla="*/ 0 h 21721"/>
                  <a:gd name="connsiteX2" fmla="*/ 22270 w 22270"/>
                  <a:gd name="connsiteY2" fmla="*/ 21722 h 21721"/>
                  <a:gd name="connsiteX3" fmla="*/ 0 w 22270"/>
                  <a:gd name="connsiteY3" fmla="*/ 21722 h 21721"/>
                  <a:gd name="connsiteX4" fmla="*/ 0 w 22270"/>
                  <a:gd name="connsiteY4" fmla="*/ 0 h 2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0" h="21721">
                    <a:moveTo>
                      <a:pt x="0" y="0"/>
                    </a:moveTo>
                    <a:lnTo>
                      <a:pt x="22270" y="0"/>
                    </a:lnTo>
                    <a:lnTo>
                      <a:pt x="22270" y="21722"/>
                    </a:lnTo>
                    <a:lnTo>
                      <a:pt x="0" y="21722"/>
                    </a:lnTo>
                    <a:lnTo>
                      <a:pt x="0" y="0"/>
                    </a:lnTo>
                    <a:close/>
                  </a:path>
                </a:pathLst>
              </a:custGeom>
              <a:solidFill>
                <a:srgbClr val="717070"/>
              </a:solidFill>
              <a:ln w="9502" cap="flat">
                <a:noFill/>
                <a:prstDash val="solid"/>
                <a:miter/>
              </a:ln>
            </p:spPr>
            <p:txBody>
              <a:bodyPr rtlCol="0" anchor="ctr"/>
              <a:lstStyle/>
              <a:p>
                <a:endParaRPr lang="es-ES_tradnl"/>
              </a:p>
            </p:txBody>
          </p:sp>
          <p:sp>
            <p:nvSpPr>
              <p:cNvPr id="67" name="Forma libre 66">
                <a:extLst>
                  <a:ext uri="{FF2B5EF4-FFF2-40B4-BE49-F238E27FC236}">
                    <a16:creationId xmlns:a16="http://schemas.microsoft.com/office/drawing/2014/main" id="{70E5028B-4F58-C495-065C-AEA55D42CF6C}"/>
                  </a:ext>
                </a:extLst>
              </p:cNvPr>
              <p:cNvSpPr/>
              <p:nvPr/>
            </p:nvSpPr>
            <p:spPr>
              <a:xfrm>
                <a:off x="7279956" y="5486412"/>
                <a:ext cx="112208" cy="75124"/>
              </a:xfrm>
              <a:custGeom>
                <a:avLst/>
                <a:gdLst>
                  <a:gd name="connsiteX0" fmla="*/ 190 w 112208"/>
                  <a:gd name="connsiteY0" fmla="*/ 1992 h 75124"/>
                  <a:gd name="connsiteX1" fmla="*/ 19225 w 112208"/>
                  <a:gd name="connsiteY1" fmla="*/ 1992 h 75124"/>
                  <a:gd name="connsiteX2" fmla="*/ 19225 w 112208"/>
                  <a:gd name="connsiteY2" fmla="*/ 11857 h 75124"/>
                  <a:gd name="connsiteX3" fmla="*/ 19510 w 112208"/>
                  <a:gd name="connsiteY3" fmla="*/ 11857 h 75124"/>
                  <a:gd name="connsiteX4" fmla="*/ 41876 w 112208"/>
                  <a:gd name="connsiteY4" fmla="*/ 0 h 75124"/>
                  <a:gd name="connsiteX5" fmla="*/ 63290 w 112208"/>
                  <a:gd name="connsiteY5" fmla="*/ 12141 h 75124"/>
                  <a:gd name="connsiteX6" fmla="*/ 85370 w 112208"/>
                  <a:gd name="connsiteY6" fmla="*/ 0 h 75124"/>
                  <a:gd name="connsiteX7" fmla="*/ 112209 w 112208"/>
                  <a:gd name="connsiteY7" fmla="*/ 26180 h 75124"/>
                  <a:gd name="connsiteX8" fmla="*/ 112209 w 112208"/>
                  <a:gd name="connsiteY8" fmla="*/ 75125 h 75124"/>
                  <a:gd name="connsiteX9" fmla="*/ 92032 w 112208"/>
                  <a:gd name="connsiteY9" fmla="*/ 75125 h 75124"/>
                  <a:gd name="connsiteX10" fmla="*/ 92032 w 112208"/>
                  <a:gd name="connsiteY10" fmla="*/ 33673 h 75124"/>
                  <a:gd name="connsiteX11" fmla="*/ 79660 w 112208"/>
                  <a:gd name="connsiteY11" fmla="*/ 15841 h 75124"/>
                  <a:gd name="connsiteX12" fmla="*/ 66145 w 112208"/>
                  <a:gd name="connsiteY12" fmla="*/ 34337 h 75124"/>
                  <a:gd name="connsiteX13" fmla="*/ 66145 w 112208"/>
                  <a:gd name="connsiteY13" fmla="*/ 75030 h 75124"/>
                  <a:gd name="connsiteX14" fmla="*/ 45968 w 112208"/>
                  <a:gd name="connsiteY14" fmla="*/ 75030 h 75124"/>
                  <a:gd name="connsiteX15" fmla="*/ 45968 w 112208"/>
                  <a:gd name="connsiteY15" fmla="*/ 34053 h 75124"/>
                  <a:gd name="connsiteX16" fmla="*/ 33786 w 112208"/>
                  <a:gd name="connsiteY16" fmla="*/ 15841 h 75124"/>
                  <a:gd name="connsiteX17" fmla="*/ 20177 w 112208"/>
                  <a:gd name="connsiteY17" fmla="*/ 32630 h 75124"/>
                  <a:gd name="connsiteX18" fmla="*/ 20177 w 112208"/>
                  <a:gd name="connsiteY18" fmla="*/ 75030 h 75124"/>
                  <a:gd name="connsiteX19" fmla="*/ 0 w 112208"/>
                  <a:gd name="connsiteY19" fmla="*/ 75030 h 75124"/>
                  <a:gd name="connsiteX20" fmla="*/ 0 w 112208"/>
                  <a:gd name="connsiteY20" fmla="*/ 1992 h 7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208" h="75124">
                    <a:moveTo>
                      <a:pt x="190" y="1992"/>
                    </a:moveTo>
                    <a:lnTo>
                      <a:pt x="19225" y="1992"/>
                    </a:lnTo>
                    <a:lnTo>
                      <a:pt x="19225" y="11857"/>
                    </a:lnTo>
                    <a:lnTo>
                      <a:pt x="19510" y="11857"/>
                    </a:lnTo>
                    <a:cubicBezTo>
                      <a:pt x="24745" y="4363"/>
                      <a:pt x="32454" y="0"/>
                      <a:pt x="41876" y="0"/>
                    </a:cubicBezTo>
                    <a:cubicBezTo>
                      <a:pt x="51298" y="0"/>
                      <a:pt x="59293" y="3415"/>
                      <a:pt x="63290" y="12141"/>
                    </a:cubicBezTo>
                    <a:cubicBezTo>
                      <a:pt x="67573" y="5786"/>
                      <a:pt x="75186" y="0"/>
                      <a:pt x="85370" y="0"/>
                    </a:cubicBezTo>
                    <a:cubicBezTo>
                      <a:pt x="100978" y="0"/>
                      <a:pt x="112209" y="7209"/>
                      <a:pt x="112209" y="26180"/>
                    </a:cubicBezTo>
                    <a:lnTo>
                      <a:pt x="112209" y="75125"/>
                    </a:lnTo>
                    <a:lnTo>
                      <a:pt x="92032" y="75125"/>
                    </a:lnTo>
                    <a:lnTo>
                      <a:pt x="92032" y="33673"/>
                    </a:lnTo>
                    <a:cubicBezTo>
                      <a:pt x="92032" y="23903"/>
                      <a:pt x="91175" y="15841"/>
                      <a:pt x="79660" y="15841"/>
                    </a:cubicBezTo>
                    <a:cubicBezTo>
                      <a:pt x="68144" y="15841"/>
                      <a:pt x="66145" y="25137"/>
                      <a:pt x="66145" y="34337"/>
                    </a:cubicBezTo>
                    <a:lnTo>
                      <a:pt x="66145" y="75030"/>
                    </a:lnTo>
                    <a:lnTo>
                      <a:pt x="45968" y="75030"/>
                    </a:lnTo>
                    <a:lnTo>
                      <a:pt x="45968" y="34053"/>
                    </a:lnTo>
                    <a:cubicBezTo>
                      <a:pt x="45968" y="25611"/>
                      <a:pt x="46540" y="15841"/>
                      <a:pt x="33786" y="15841"/>
                    </a:cubicBezTo>
                    <a:cubicBezTo>
                      <a:pt x="29789" y="15841"/>
                      <a:pt x="20177" y="18402"/>
                      <a:pt x="20177" y="32630"/>
                    </a:cubicBezTo>
                    <a:lnTo>
                      <a:pt x="20177" y="75030"/>
                    </a:lnTo>
                    <a:lnTo>
                      <a:pt x="0" y="75030"/>
                    </a:lnTo>
                    <a:lnTo>
                      <a:pt x="0" y="1992"/>
                    </a:lnTo>
                    <a:close/>
                  </a:path>
                </a:pathLst>
              </a:custGeom>
              <a:solidFill>
                <a:srgbClr val="717070"/>
              </a:solidFill>
              <a:ln w="9502" cap="flat">
                <a:noFill/>
                <a:prstDash val="solid"/>
                <a:miter/>
              </a:ln>
            </p:spPr>
            <p:txBody>
              <a:bodyPr rtlCol="0" anchor="ctr"/>
              <a:lstStyle/>
              <a:p>
                <a:endParaRPr lang="es-ES_tradnl"/>
              </a:p>
            </p:txBody>
          </p:sp>
          <p:sp>
            <p:nvSpPr>
              <p:cNvPr id="68" name="Forma libre 67">
                <a:extLst>
                  <a:ext uri="{FF2B5EF4-FFF2-40B4-BE49-F238E27FC236}">
                    <a16:creationId xmlns:a16="http://schemas.microsoft.com/office/drawing/2014/main" id="{AD7639C0-30CA-9E44-7D3A-D426B1F197EF}"/>
                  </a:ext>
                </a:extLst>
              </p:cNvPr>
              <p:cNvSpPr/>
              <p:nvPr/>
            </p:nvSpPr>
            <p:spPr>
              <a:xfrm>
                <a:off x="7400540" y="5488404"/>
                <a:ext cx="76138" cy="73132"/>
              </a:xfrm>
              <a:custGeom>
                <a:avLst/>
                <a:gdLst>
                  <a:gd name="connsiteX0" fmla="*/ 26267 w 76138"/>
                  <a:gd name="connsiteY0" fmla="*/ 34622 h 73132"/>
                  <a:gd name="connsiteX1" fmla="*/ 2189 w 76138"/>
                  <a:gd name="connsiteY1" fmla="*/ 0 h 73132"/>
                  <a:gd name="connsiteX2" fmla="*/ 25125 w 76138"/>
                  <a:gd name="connsiteY2" fmla="*/ 0 h 73132"/>
                  <a:gd name="connsiteX3" fmla="*/ 38069 w 76138"/>
                  <a:gd name="connsiteY3" fmla="*/ 19066 h 73132"/>
                  <a:gd name="connsiteX4" fmla="*/ 50822 w 76138"/>
                  <a:gd name="connsiteY4" fmla="*/ 0 h 73132"/>
                  <a:gd name="connsiteX5" fmla="*/ 73093 w 76138"/>
                  <a:gd name="connsiteY5" fmla="*/ 0 h 73132"/>
                  <a:gd name="connsiteX6" fmla="*/ 49014 w 76138"/>
                  <a:gd name="connsiteY6" fmla="*/ 34243 h 73132"/>
                  <a:gd name="connsiteX7" fmla="*/ 76138 w 76138"/>
                  <a:gd name="connsiteY7" fmla="*/ 73133 h 73132"/>
                  <a:gd name="connsiteX8" fmla="*/ 53202 w 76138"/>
                  <a:gd name="connsiteY8" fmla="*/ 73133 h 73132"/>
                  <a:gd name="connsiteX9" fmla="*/ 37879 w 76138"/>
                  <a:gd name="connsiteY9" fmla="*/ 50083 h 73132"/>
                  <a:gd name="connsiteX10" fmla="*/ 22556 w 76138"/>
                  <a:gd name="connsiteY10" fmla="*/ 73133 h 73132"/>
                  <a:gd name="connsiteX11" fmla="*/ 0 w 76138"/>
                  <a:gd name="connsiteY11" fmla="*/ 73133 h 73132"/>
                  <a:gd name="connsiteX12" fmla="*/ 26363 w 76138"/>
                  <a:gd name="connsiteY12" fmla="*/ 34717 h 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38" h="73132">
                    <a:moveTo>
                      <a:pt x="26267" y="34622"/>
                    </a:moveTo>
                    <a:lnTo>
                      <a:pt x="2189" y="0"/>
                    </a:lnTo>
                    <a:lnTo>
                      <a:pt x="25125" y="0"/>
                    </a:lnTo>
                    <a:lnTo>
                      <a:pt x="38069" y="19066"/>
                    </a:lnTo>
                    <a:lnTo>
                      <a:pt x="50822" y="0"/>
                    </a:lnTo>
                    <a:lnTo>
                      <a:pt x="73093" y="0"/>
                    </a:lnTo>
                    <a:lnTo>
                      <a:pt x="49014" y="34243"/>
                    </a:lnTo>
                    <a:lnTo>
                      <a:pt x="76138" y="73133"/>
                    </a:lnTo>
                    <a:lnTo>
                      <a:pt x="53202" y="73133"/>
                    </a:lnTo>
                    <a:lnTo>
                      <a:pt x="37879" y="50083"/>
                    </a:lnTo>
                    <a:lnTo>
                      <a:pt x="22556" y="73133"/>
                    </a:lnTo>
                    <a:lnTo>
                      <a:pt x="0" y="73133"/>
                    </a:lnTo>
                    <a:lnTo>
                      <a:pt x="26363" y="34717"/>
                    </a:lnTo>
                    <a:close/>
                  </a:path>
                </a:pathLst>
              </a:custGeom>
              <a:solidFill>
                <a:srgbClr val="717070"/>
              </a:solidFill>
              <a:ln w="9502" cap="flat">
                <a:noFill/>
                <a:prstDash val="solid"/>
                <a:miter/>
              </a:ln>
            </p:spPr>
            <p:txBody>
              <a:bodyPr rtlCol="0" anchor="ctr"/>
              <a:lstStyle/>
              <a:p>
                <a:endParaRPr lang="es-ES_tradnl"/>
              </a:p>
            </p:txBody>
          </p:sp>
        </p:grpSp>
        <p:sp>
          <p:nvSpPr>
            <p:cNvPr id="69" name="Forma libre 68">
              <a:extLst>
                <a:ext uri="{FF2B5EF4-FFF2-40B4-BE49-F238E27FC236}">
                  <a16:creationId xmlns:a16="http://schemas.microsoft.com/office/drawing/2014/main" id="{035B41E2-E4CE-397F-EE7F-AF919C04EAEC}"/>
                </a:ext>
              </a:extLst>
            </p:cNvPr>
            <p:cNvSpPr/>
            <p:nvPr/>
          </p:nvSpPr>
          <p:spPr>
            <a:xfrm>
              <a:off x="5235455" y="5501589"/>
              <a:ext cx="43398" cy="43253"/>
            </a:xfrm>
            <a:custGeom>
              <a:avLst/>
              <a:gdLst>
                <a:gd name="connsiteX0" fmla="*/ 43399 w 43398"/>
                <a:gd name="connsiteY0" fmla="*/ 21627 h 43253"/>
                <a:gd name="connsiteX1" fmla="*/ 21699 w 43398"/>
                <a:gd name="connsiteY1" fmla="*/ 43254 h 43253"/>
                <a:gd name="connsiteX2" fmla="*/ 0 w 43398"/>
                <a:gd name="connsiteY2" fmla="*/ 21627 h 43253"/>
                <a:gd name="connsiteX3" fmla="*/ 21699 w 43398"/>
                <a:gd name="connsiteY3" fmla="*/ 0 h 43253"/>
                <a:gd name="connsiteX4" fmla="*/ 43399 w 43398"/>
                <a:gd name="connsiteY4" fmla="*/ 21627 h 4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98" h="43253">
                  <a:moveTo>
                    <a:pt x="43399" y="21627"/>
                  </a:moveTo>
                  <a:cubicBezTo>
                    <a:pt x="43399" y="33571"/>
                    <a:pt x="33684" y="43254"/>
                    <a:pt x="21699" y="43254"/>
                  </a:cubicBezTo>
                  <a:cubicBezTo>
                    <a:pt x="9715" y="43254"/>
                    <a:pt x="0" y="33571"/>
                    <a:pt x="0" y="21627"/>
                  </a:cubicBezTo>
                  <a:cubicBezTo>
                    <a:pt x="0" y="9683"/>
                    <a:pt x="9715" y="0"/>
                    <a:pt x="21699" y="0"/>
                  </a:cubicBezTo>
                  <a:cubicBezTo>
                    <a:pt x="33684" y="0"/>
                    <a:pt x="43399" y="9683"/>
                    <a:pt x="43399" y="21627"/>
                  </a:cubicBezTo>
                  <a:close/>
                </a:path>
              </a:pathLst>
            </a:custGeom>
            <a:solidFill>
              <a:srgbClr val="717070"/>
            </a:solidFill>
            <a:ln w="9502" cap="flat">
              <a:noFill/>
              <a:prstDash val="solid"/>
              <a:miter/>
            </a:ln>
          </p:spPr>
          <p:txBody>
            <a:bodyPr rtlCol="0" anchor="ctr"/>
            <a:lstStyle/>
            <a:p>
              <a:endParaRPr lang="es-ES_tradnl"/>
            </a:p>
          </p:txBody>
        </p:sp>
        <p:grpSp>
          <p:nvGrpSpPr>
            <p:cNvPr id="70" name="Gráfico 5">
              <a:extLst>
                <a:ext uri="{FF2B5EF4-FFF2-40B4-BE49-F238E27FC236}">
                  <a16:creationId xmlns:a16="http://schemas.microsoft.com/office/drawing/2014/main" id="{FE7BFF76-42EC-6368-2B2E-46E10EA67318}"/>
                </a:ext>
              </a:extLst>
            </p:cNvPr>
            <p:cNvGrpSpPr/>
            <p:nvPr/>
          </p:nvGrpSpPr>
          <p:grpSpPr>
            <a:xfrm>
              <a:off x="4934233" y="5671284"/>
              <a:ext cx="2039742" cy="202989"/>
              <a:chOff x="4934233" y="5671284"/>
              <a:chExt cx="2039742" cy="202989"/>
            </a:xfrm>
            <a:solidFill>
              <a:srgbClr val="717070"/>
            </a:solidFill>
          </p:grpSpPr>
          <p:grpSp>
            <p:nvGrpSpPr>
              <p:cNvPr id="71" name="Gráfico 5">
                <a:extLst>
                  <a:ext uri="{FF2B5EF4-FFF2-40B4-BE49-F238E27FC236}">
                    <a16:creationId xmlns:a16="http://schemas.microsoft.com/office/drawing/2014/main" id="{B66DBD7D-1E69-09AE-DC85-372F55FC2084}"/>
                  </a:ext>
                </a:extLst>
              </p:cNvPr>
              <p:cNvGrpSpPr/>
              <p:nvPr/>
            </p:nvGrpSpPr>
            <p:grpSpPr>
              <a:xfrm>
                <a:off x="5984750" y="5694808"/>
                <a:ext cx="989225" cy="156036"/>
                <a:chOff x="5984750" y="5694808"/>
                <a:chExt cx="989225" cy="156036"/>
              </a:xfrm>
              <a:solidFill>
                <a:srgbClr val="717070"/>
              </a:solidFill>
            </p:grpSpPr>
            <p:sp>
              <p:nvSpPr>
                <p:cNvPr id="72" name="Forma libre 71">
                  <a:extLst>
                    <a:ext uri="{FF2B5EF4-FFF2-40B4-BE49-F238E27FC236}">
                      <a16:creationId xmlns:a16="http://schemas.microsoft.com/office/drawing/2014/main" id="{E5C8ACCC-67CB-7F66-F6B0-422ACF9FC3F0}"/>
                    </a:ext>
                  </a:extLst>
                </p:cNvPr>
                <p:cNvSpPr/>
                <p:nvPr/>
              </p:nvSpPr>
              <p:spPr>
                <a:xfrm>
                  <a:off x="5984750" y="5694808"/>
                  <a:ext cx="24173" cy="121129"/>
                </a:xfrm>
                <a:custGeom>
                  <a:avLst/>
                  <a:gdLst>
                    <a:gd name="connsiteX0" fmla="*/ 0 w 24173"/>
                    <a:gd name="connsiteY0" fmla="*/ 19825 h 121129"/>
                    <a:gd name="connsiteX1" fmla="*/ 0 w 24173"/>
                    <a:gd name="connsiteY1" fmla="*/ 0 h 121129"/>
                    <a:gd name="connsiteX2" fmla="*/ 24174 w 24173"/>
                    <a:gd name="connsiteY2" fmla="*/ 0 h 121129"/>
                    <a:gd name="connsiteX3" fmla="*/ 24174 w 24173"/>
                    <a:gd name="connsiteY3" fmla="*/ 19825 h 121129"/>
                    <a:gd name="connsiteX4" fmla="*/ 0 w 24173"/>
                    <a:gd name="connsiteY4" fmla="*/ 19825 h 121129"/>
                    <a:gd name="connsiteX5" fmla="*/ 24174 w 24173"/>
                    <a:gd name="connsiteY5" fmla="*/ 33389 h 121129"/>
                    <a:gd name="connsiteX6" fmla="*/ 24174 w 24173"/>
                    <a:gd name="connsiteY6" fmla="*/ 121130 h 121129"/>
                    <a:gd name="connsiteX7" fmla="*/ 0 w 24173"/>
                    <a:gd name="connsiteY7" fmla="*/ 121130 h 121129"/>
                    <a:gd name="connsiteX8" fmla="*/ 0 w 24173"/>
                    <a:gd name="connsiteY8" fmla="*/ 33389 h 121129"/>
                    <a:gd name="connsiteX9" fmla="*/ 24174 w 24173"/>
                    <a:gd name="connsiteY9" fmla="*/ 33389 h 12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3" h="121129">
                      <a:moveTo>
                        <a:pt x="0" y="19825"/>
                      </a:moveTo>
                      <a:lnTo>
                        <a:pt x="0" y="0"/>
                      </a:lnTo>
                      <a:lnTo>
                        <a:pt x="24174" y="0"/>
                      </a:lnTo>
                      <a:lnTo>
                        <a:pt x="24174" y="19825"/>
                      </a:lnTo>
                      <a:lnTo>
                        <a:pt x="0" y="19825"/>
                      </a:lnTo>
                      <a:close/>
                      <a:moveTo>
                        <a:pt x="24174" y="33389"/>
                      </a:moveTo>
                      <a:lnTo>
                        <a:pt x="24174" y="121130"/>
                      </a:lnTo>
                      <a:lnTo>
                        <a:pt x="0" y="121130"/>
                      </a:lnTo>
                      <a:lnTo>
                        <a:pt x="0" y="33389"/>
                      </a:lnTo>
                      <a:lnTo>
                        <a:pt x="24174" y="33389"/>
                      </a:lnTo>
                      <a:close/>
                    </a:path>
                  </a:pathLst>
                </a:custGeom>
                <a:solidFill>
                  <a:srgbClr val="717070"/>
                </a:solidFill>
                <a:ln w="9502" cap="flat">
                  <a:noFill/>
                  <a:prstDash val="solid"/>
                  <a:miter/>
                </a:ln>
              </p:spPr>
              <p:txBody>
                <a:bodyPr rtlCol="0" anchor="ctr"/>
                <a:lstStyle/>
                <a:p>
                  <a:endParaRPr lang="es-ES_tradnl"/>
                </a:p>
              </p:txBody>
            </p:sp>
            <p:sp>
              <p:nvSpPr>
                <p:cNvPr id="73" name="Forma libre 72">
                  <a:extLst>
                    <a:ext uri="{FF2B5EF4-FFF2-40B4-BE49-F238E27FC236}">
                      <a16:creationId xmlns:a16="http://schemas.microsoft.com/office/drawing/2014/main" id="{B7859E65-EB4E-2A93-0F3B-B4C3CFC9D731}"/>
                    </a:ext>
                  </a:extLst>
                </p:cNvPr>
                <p:cNvSpPr/>
                <p:nvPr/>
              </p:nvSpPr>
              <p:spPr>
                <a:xfrm>
                  <a:off x="6032241" y="5725826"/>
                  <a:ext cx="82610" cy="90206"/>
                </a:xfrm>
                <a:custGeom>
                  <a:avLst/>
                  <a:gdLst>
                    <a:gd name="connsiteX0" fmla="*/ 23032 w 82610"/>
                    <a:gd name="connsiteY0" fmla="*/ 2371 h 90206"/>
                    <a:gd name="connsiteX1" fmla="*/ 23032 w 82610"/>
                    <a:gd name="connsiteY1" fmla="*/ 14608 h 90206"/>
                    <a:gd name="connsiteX2" fmla="*/ 23508 w 82610"/>
                    <a:gd name="connsiteY2" fmla="*/ 14608 h 90206"/>
                    <a:gd name="connsiteX3" fmla="*/ 35404 w 82610"/>
                    <a:gd name="connsiteY3" fmla="*/ 3510 h 90206"/>
                    <a:gd name="connsiteX4" fmla="*/ 50442 w 82610"/>
                    <a:gd name="connsiteY4" fmla="*/ 0 h 90206"/>
                    <a:gd name="connsiteX5" fmla="*/ 66335 w 82610"/>
                    <a:gd name="connsiteY5" fmla="*/ 2656 h 90206"/>
                    <a:gd name="connsiteX6" fmla="*/ 76138 w 82610"/>
                    <a:gd name="connsiteY6" fmla="*/ 9960 h 90206"/>
                    <a:gd name="connsiteX7" fmla="*/ 81182 w 82610"/>
                    <a:gd name="connsiteY7" fmla="*/ 21342 h 90206"/>
                    <a:gd name="connsiteX8" fmla="*/ 82610 w 82610"/>
                    <a:gd name="connsiteY8" fmla="*/ 36234 h 90206"/>
                    <a:gd name="connsiteX9" fmla="*/ 82610 w 82610"/>
                    <a:gd name="connsiteY9" fmla="*/ 90207 h 90206"/>
                    <a:gd name="connsiteX10" fmla="*/ 58436 w 82610"/>
                    <a:gd name="connsiteY10" fmla="*/ 90207 h 90206"/>
                    <a:gd name="connsiteX11" fmla="*/ 58436 w 82610"/>
                    <a:gd name="connsiteY11" fmla="*/ 40598 h 90206"/>
                    <a:gd name="connsiteX12" fmla="*/ 55010 w 82610"/>
                    <a:gd name="connsiteY12" fmla="*/ 24378 h 90206"/>
                    <a:gd name="connsiteX13" fmla="*/ 42923 w 82610"/>
                    <a:gd name="connsiteY13" fmla="*/ 19066 h 90206"/>
                    <a:gd name="connsiteX14" fmla="*/ 28647 w 82610"/>
                    <a:gd name="connsiteY14" fmla="*/ 24947 h 90206"/>
                    <a:gd name="connsiteX15" fmla="*/ 24174 w 82610"/>
                    <a:gd name="connsiteY15" fmla="*/ 44202 h 90206"/>
                    <a:gd name="connsiteX16" fmla="*/ 24174 w 82610"/>
                    <a:gd name="connsiteY16" fmla="*/ 90207 h 90206"/>
                    <a:gd name="connsiteX17" fmla="*/ 0 w 82610"/>
                    <a:gd name="connsiteY17" fmla="*/ 90207 h 90206"/>
                    <a:gd name="connsiteX18" fmla="*/ 0 w 82610"/>
                    <a:gd name="connsiteY18" fmla="*/ 2466 h 90206"/>
                    <a:gd name="connsiteX19" fmla="*/ 23032 w 82610"/>
                    <a:gd name="connsiteY19" fmla="*/ 2466 h 9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10" h="90206">
                      <a:moveTo>
                        <a:pt x="23032" y="2371"/>
                      </a:moveTo>
                      <a:lnTo>
                        <a:pt x="23032" y="14608"/>
                      </a:lnTo>
                      <a:lnTo>
                        <a:pt x="23508" y="14608"/>
                      </a:lnTo>
                      <a:cubicBezTo>
                        <a:pt x="26553" y="9485"/>
                        <a:pt x="30551" y="5786"/>
                        <a:pt x="35404" y="3510"/>
                      </a:cubicBezTo>
                      <a:cubicBezTo>
                        <a:pt x="40258" y="1233"/>
                        <a:pt x="45302" y="0"/>
                        <a:pt x="50442" y="0"/>
                      </a:cubicBezTo>
                      <a:cubicBezTo>
                        <a:pt x="56913" y="0"/>
                        <a:pt x="62243" y="854"/>
                        <a:pt x="66335" y="2656"/>
                      </a:cubicBezTo>
                      <a:cubicBezTo>
                        <a:pt x="70523" y="4458"/>
                        <a:pt x="73759" y="6830"/>
                        <a:pt x="76138" y="9960"/>
                      </a:cubicBezTo>
                      <a:cubicBezTo>
                        <a:pt x="78518" y="13090"/>
                        <a:pt x="80231" y="16884"/>
                        <a:pt x="81182" y="21342"/>
                      </a:cubicBezTo>
                      <a:cubicBezTo>
                        <a:pt x="82134" y="25801"/>
                        <a:pt x="82610" y="30733"/>
                        <a:pt x="82610" y="36234"/>
                      </a:cubicBezTo>
                      <a:lnTo>
                        <a:pt x="82610" y="90207"/>
                      </a:lnTo>
                      <a:lnTo>
                        <a:pt x="58436" y="90207"/>
                      </a:lnTo>
                      <a:lnTo>
                        <a:pt x="58436" y="40598"/>
                      </a:lnTo>
                      <a:cubicBezTo>
                        <a:pt x="58436" y="33389"/>
                        <a:pt x="57294" y="27982"/>
                        <a:pt x="55010" y="24378"/>
                      </a:cubicBezTo>
                      <a:cubicBezTo>
                        <a:pt x="52726" y="20773"/>
                        <a:pt x="48729" y="19066"/>
                        <a:pt x="42923" y="19066"/>
                      </a:cubicBezTo>
                      <a:cubicBezTo>
                        <a:pt x="36356" y="19066"/>
                        <a:pt x="31597" y="21058"/>
                        <a:pt x="28647" y="24947"/>
                      </a:cubicBezTo>
                      <a:cubicBezTo>
                        <a:pt x="25697" y="28836"/>
                        <a:pt x="24174" y="35286"/>
                        <a:pt x="24174" y="44202"/>
                      </a:cubicBezTo>
                      <a:lnTo>
                        <a:pt x="24174" y="90207"/>
                      </a:lnTo>
                      <a:lnTo>
                        <a:pt x="0" y="90207"/>
                      </a:lnTo>
                      <a:lnTo>
                        <a:pt x="0" y="2466"/>
                      </a:lnTo>
                      <a:lnTo>
                        <a:pt x="23032" y="2466"/>
                      </a:lnTo>
                      <a:close/>
                    </a:path>
                  </a:pathLst>
                </a:custGeom>
                <a:solidFill>
                  <a:srgbClr val="717070"/>
                </a:solidFill>
                <a:ln w="9502" cap="flat">
                  <a:noFill/>
                  <a:prstDash val="solid"/>
                  <a:miter/>
                </a:ln>
              </p:spPr>
              <p:txBody>
                <a:bodyPr rtlCol="0" anchor="ctr"/>
                <a:lstStyle/>
                <a:p>
                  <a:endParaRPr lang="es-ES_tradnl"/>
                </a:p>
              </p:txBody>
            </p:sp>
            <p:sp>
              <p:nvSpPr>
                <p:cNvPr id="74" name="Forma libre 73">
                  <a:extLst>
                    <a:ext uri="{FF2B5EF4-FFF2-40B4-BE49-F238E27FC236}">
                      <a16:creationId xmlns:a16="http://schemas.microsoft.com/office/drawing/2014/main" id="{E73C2F65-4B23-C831-CD7F-F962ED6C5A51}"/>
                    </a:ext>
                  </a:extLst>
                </p:cNvPr>
                <p:cNvSpPr/>
                <p:nvPr/>
              </p:nvSpPr>
              <p:spPr>
                <a:xfrm>
                  <a:off x="6133220" y="5725826"/>
                  <a:ext cx="87816" cy="92388"/>
                </a:xfrm>
                <a:custGeom>
                  <a:avLst/>
                  <a:gdLst>
                    <a:gd name="connsiteX0" fmla="*/ 30170 w 87816"/>
                    <a:gd name="connsiteY0" fmla="*/ 69054 h 92388"/>
                    <a:gd name="connsiteX1" fmla="*/ 45873 w 87816"/>
                    <a:gd name="connsiteY1" fmla="*/ 74271 h 92388"/>
                    <a:gd name="connsiteX2" fmla="*/ 58436 w 87816"/>
                    <a:gd name="connsiteY2" fmla="*/ 70667 h 92388"/>
                    <a:gd name="connsiteX3" fmla="*/ 64908 w 87816"/>
                    <a:gd name="connsiteY3" fmla="*/ 62984 h 92388"/>
                    <a:gd name="connsiteX4" fmla="*/ 86227 w 87816"/>
                    <a:gd name="connsiteY4" fmla="*/ 62984 h 92388"/>
                    <a:gd name="connsiteX5" fmla="*/ 70523 w 87816"/>
                    <a:gd name="connsiteY5" fmla="*/ 85559 h 92388"/>
                    <a:gd name="connsiteX6" fmla="*/ 45017 w 87816"/>
                    <a:gd name="connsiteY6" fmla="*/ 92388 h 92388"/>
                    <a:gd name="connsiteX7" fmla="*/ 26268 w 87816"/>
                    <a:gd name="connsiteY7" fmla="*/ 89069 h 92388"/>
                    <a:gd name="connsiteX8" fmla="*/ 12087 w 87816"/>
                    <a:gd name="connsiteY8" fmla="*/ 79678 h 92388"/>
                    <a:gd name="connsiteX9" fmla="*/ 3141 w 87816"/>
                    <a:gd name="connsiteY9" fmla="*/ 65070 h 92388"/>
                    <a:gd name="connsiteX10" fmla="*/ 0 w 87816"/>
                    <a:gd name="connsiteY10" fmla="*/ 46384 h 92388"/>
                    <a:gd name="connsiteX11" fmla="*/ 3236 w 87816"/>
                    <a:gd name="connsiteY11" fmla="*/ 28077 h 92388"/>
                    <a:gd name="connsiteX12" fmla="*/ 12468 w 87816"/>
                    <a:gd name="connsiteY12" fmla="*/ 13375 h 92388"/>
                    <a:gd name="connsiteX13" fmla="*/ 26648 w 87816"/>
                    <a:gd name="connsiteY13" fmla="*/ 3604 h 92388"/>
                    <a:gd name="connsiteX14" fmla="*/ 44922 w 87816"/>
                    <a:gd name="connsiteY14" fmla="*/ 0 h 92388"/>
                    <a:gd name="connsiteX15" fmla="*/ 64527 w 87816"/>
                    <a:gd name="connsiteY15" fmla="*/ 4363 h 92388"/>
                    <a:gd name="connsiteX16" fmla="*/ 78232 w 87816"/>
                    <a:gd name="connsiteY16" fmla="*/ 16030 h 92388"/>
                    <a:gd name="connsiteX17" fmla="*/ 85941 w 87816"/>
                    <a:gd name="connsiteY17" fmla="*/ 32630 h 92388"/>
                    <a:gd name="connsiteX18" fmla="*/ 87654 w 87816"/>
                    <a:gd name="connsiteY18" fmla="*/ 52170 h 92388"/>
                    <a:gd name="connsiteX19" fmla="*/ 24079 w 87816"/>
                    <a:gd name="connsiteY19" fmla="*/ 52170 h 92388"/>
                    <a:gd name="connsiteX20" fmla="*/ 30075 w 87816"/>
                    <a:gd name="connsiteY20" fmla="*/ 69149 h 92388"/>
                    <a:gd name="connsiteX21" fmla="*/ 57580 w 87816"/>
                    <a:gd name="connsiteY21" fmla="*/ 22860 h 92388"/>
                    <a:gd name="connsiteX22" fmla="*/ 44351 w 87816"/>
                    <a:gd name="connsiteY22" fmla="*/ 18117 h 92388"/>
                    <a:gd name="connsiteX23" fmla="*/ 34738 w 87816"/>
                    <a:gd name="connsiteY23" fmla="*/ 20109 h 92388"/>
                    <a:gd name="connsiteX24" fmla="*/ 28647 w 87816"/>
                    <a:gd name="connsiteY24" fmla="*/ 24947 h 92388"/>
                    <a:gd name="connsiteX25" fmla="*/ 25411 w 87816"/>
                    <a:gd name="connsiteY25" fmla="*/ 31018 h 92388"/>
                    <a:gd name="connsiteX26" fmla="*/ 24269 w 87816"/>
                    <a:gd name="connsiteY26" fmla="*/ 36804 h 92388"/>
                    <a:gd name="connsiteX27" fmla="*/ 63575 w 87816"/>
                    <a:gd name="connsiteY27" fmla="*/ 36804 h 92388"/>
                    <a:gd name="connsiteX28" fmla="*/ 57484 w 87816"/>
                    <a:gd name="connsiteY28" fmla="*/ 22860 h 9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7816" h="92388">
                      <a:moveTo>
                        <a:pt x="30170" y="69054"/>
                      </a:moveTo>
                      <a:cubicBezTo>
                        <a:pt x="33786" y="72564"/>
                        <a:pt x="39021" y="74271"/>
                        <a:pt x="45873" y="74271"/>
                      </a:cubicBezTo>
                      <a:cubicBezTo>
                        <a:pt x="50727" y="74271"/>
                        <a:pt x="54915" y="73038"/>
                        <a:pt x="58436" y="70667"/>
                      </a:cubicBezTo>
                      <a:cubicBezTo>
                        <a:pt x="61958" y="68201"/>
                        <a:pt x="64146" y="65639"/>
                        <a:pt x="64908" y="62984"/>
                      </a:cubicBezTo>
                      <a:lnTo>
                        <a:pt x="86227" y="62984"/>
                      </a:lnTo>
                      <a:cubicBezTo>
                        <a:pt x="82800" y="73512"/>
                        <a:pt x="77566" y="81006"/>
                        <a:pt x="70523" y="85559"/>
                      </a:cubicBezTo>
                      <a:cubicBezTo>
                        <a:pt x="63480" y="90112"/>
                        <a:pt x="54915" y="92388"/>
                        <a:pt x="45017" y="92388"/>
                      </a:cubicBezTo>
                      <a:cubicBezTo>
                        <a:pt x="38069" y="92388"/>
                        <a:pt x="31883" y="91250"/>
                        <a:pt x="26268" y="89069"/>
                      </a:cubicBezTo>
                      <a:cubicBezTo>
                        <a:pt x="20748" y="86887"/>
                        <a:pt x="15989" y="83757"/>
                        <a:pt x="12087" y="79678"/>
                      </a:cubicBezTo>
                      <a:cubicBezTo>
                        <a:pt x="8185" y="75599"/>
                        <a:pt x="5235" y="70762"/>
                        <a:pt x="3141" y="65070"/>
                      </a:cubicBezTo>
                      <a:cubicBezTo>
                        <a:pt x="1047" y="59379"/>
                        <a:pt x="0" y="53214"/>
                        <a:pt x="0" y="46384"/>
                      </a:cubicBezTo>
                      <a:cubicBezTo>
                        <a:pt x="0" y="39554"/>
                        <a:pt x="1047" y="33673"/>
                        <a:pt x="3236" y="28077"/>
                      </a:cubicBezTo>
                      <a:cubicBezTo>
                        <a:pt x="5425" y="22386"/>
                        <a:pt x="8470" y="17548"/>
                        <a:pt x="12468" y="13375"/>
                      </a:cubicBezTo>
                      <a:cubicBezTo>
                        <a:pt x="16465" y="9201"/>
                        <a:pt x="21224" y="5976"/>
                        <a:pt x="26648" y="3604"/>
                      </a:cubicBezTo>
                      <a:cubicBezTo>
                        <a:pt x="32168" y="1233"/>
                        <a:pt x="38259" y="0"/>
                        <a:pt x="44922" y="0"/>
                      </a:cubicBezTo>
                      <a:cubicBezTo>
                        <a:pt x="52440" y="0"/>
                        <a:pt x="58912" y="1423"/>
                        <a:pt x="64527" y="4363"/>
                      </a:cubicBezTo>
                      <a:cubicBezTo>
                        <a:pt x="70047" y="7209"/>
                        <a:pt x="74711" y="11098"/>
                        <a:pt x="78232" y="16030"/>
                      </a:cubicBezTo>
                      <a:cubicBezTo>
                        <a:pt x="81849" y="20868"/>
                        <a:pt x="84418" y="26464"/>
                        <a:pt x="85941" y="32630"/>
                      </a:cubicBezTo>
                      <a:cubicBezTo>
                        <a:pt x="87559" y="38890"/>
                        <a:pt x="88130" y="45341"/>
                        <a:pt x="87654" y="52170"/>
                      </a:cubicBezTo>
                      <a:lnTo>
                        <a:pt x="24079" y="52170"/>
                      </a:lnTo>
                      <a:cubicBezTo>
                        <a:pt x="24459" y="59948"/>
                        <a:pt x="26363" y="65639"/>
                        <a:pt x="30075" y="69149"/>
                      </a:cubicBezTo>
                      <a:close/>
                      <a:moveTo>
                        <a:pt x="57580" y="22860"/>
                      </a:moveTo>
                      <a:cubicBezTo>
                        <a:pt x="54724" y="19730"/>
                        <a:pt x="50251" y="18117"/>
                        <a:pt x="44351" y="18117"/>
                      </a:cubicBezTo>
                      <a:cubicBezTo>
                        <a:pt x="40448" y="18117"/>
                        <a:pt x="37308" y="18781"/>
                        <a:pt x="34738" y="20109"/>
                      </a:cubicBezTo>
                      <a:cubicBezTo>
                        <a:pt x="32168" y="21437"/>
                        <a:pt x="30170" y="23050"/>
                        <a:pt x="28647" y="24947"/>
                      </a:cubicBezTo>
                      <a:cubicBezTo>
                        <a:pt x="27124" y="26844"/>
                        <a:pt x="26077" y="28931"/>
                        <a:pt x="25411" y="31018"/>
                      </a:cubicBezTo>
                      <a:cubicBezTo>
                        <a:pt x="24745" y="33199"/>
                        <a:pt x="24459" y="35096"/>
                        <a:pt x="24269" y="36804"/>
                      </a:cubicBezTo>
                      <a:lnTo>
                        <a:pt x="63575" y="36804"/>
                      </a:lnTo>
                      <a:cubicBezTo>
                        <a:pt x="62433" y="30733"/>
                        <a:pt x="60435" y="26085"/>
                        <a:pt x="57484" y="22860"/>
                      </a:cubicBezTo>
                      <a:close/>
                    </a:path>
                  </a:pathLst>
                </a:custGeom>
                <a:solidFill>
                  <a:srgbClr val="717070"/>
                </a:solidFill>
                <a:ln w="9502" cap="flat">
                  <a:noFill/>
                  <a:prstDash val="solid"/>
                  <a:miter/>
                </a:ln>
              </p:spPr>
              <p:txBody>
                <a:bodyPr rtlCol="0" anchor="ctr"/>
                <a:lstStyle/>
                <a:p>
                  <a:endParaRPr lang="es-ES_tradnl"/>
                </a:p>
              </p:txBody>
            </p:sp>
            <p:sp>
              <p:nvSpPr>
                <p:cNvPr id="75" name="Forma libre 74">
                  <a:extLst>
                    <a:ext uri="{FF2B5EF4-FFF2-40B4-BE49-F238E27FC236}">
                      <a16:creationId xmlns:a16="http://schemas.microsoft.com/office/drawing/2014/main" id="{EB86038E-A0C5-37F9-75B6-768653A98833}"/>
                    </a:ext>
                  </a:extLst>
                </p:cNvPr>
                <p:cNvSpPr/>
                <p:nvPr/>
              </p:nvSpPr>
              <p:spPr>
                <a:xfrm>
                  <a:off x="6236768" y="5725636"/>
                  <a:ext cx="87368" cy="123406"/>
                </a:xfrm>
                <a:custGeom>
                  <a:avLst/>
                  <a:gdLst>
                    <a:gd name="connsiteX0" fmla="*/ 86036 w 87368"/>
                    <a:gd name="connsiteY0" fmla="*/ 96752 h 123406"/>
                    <a:gd name="connsiteX1" fmla="*/ 79850 w 87368"/>
                    <a:gd name="connsiteY1" fmla="*/ 109368 h 123406"/>
                    <a:gd name="connsiteX2" fmla="*/ 66050 w 87368"/>
                    <a:gd name="connsiteY2" fmla="*/ 119327 h 123406"/>
                    <a:gd name="connsiteX3" fmla="*/ 41876 w 87368"/>
                    <a:gd name="connsiteY3" fmla="*/ 123406 h 123406"/>
                    <a:gd name="connsiteX4" fmla="*/ 28647 w 87368"/>
                    <a:gd name="connsiteY4" fmla="*/ 121793 h 123406"/>
                    <a:gd name="connsiteX5" fmla="*/ 16370 w 87368"/>
                    <a:gd name="connsiteY5" fmla="*/ 116766 h 123406"/>
                    <a:gd name="connsiteX6" fmla="*/ 7138 w 87368"/>
                    <a:gd name="connsiteY6" fmla="*/ 108040 h 123406"/>
                    <a:gd name="connsiteX7" fmla="*/ 2950 w 87368"/>
                    <a:gd name="connsiteY7" fmla="*/ 95234 h 123406"/>
                    <a:gd name="connsiteX8" fmla="*/ 26934 w 87368"/>
                    <a:gd name="connsiteY8" fmla="*/ 95234 h 123406"/>
                    <a:gd name="connsiteX9" fmla="*/ 33596 w 87368"/>
                    <a:gd name="connsiteY9" fmla="*/ 104625 h 123406"/>
                    <a:gd name="connsiteX10" fmla="*/ 45017 w 87368"/>
                    <a:gd name="connsiteY10" fmla="*/ 107281 h 123406"/>
                    <a:gd name="connsiteX11" fmla="*/ 59959 w 87368"/>
                    <a:gd name="connsiteY11" fmla="*/ 101210 h 123406"/>
                    <a:gd name="connsiteX12" fmla="*/ 64432 w 87368"/>
                    <a:gd name="connsiteY12" fmla="*/ 85749 h 123406"/>
                    <a:gd name="connsiteX13" fmla="*/ 64432 w 87368"/>
                    <a:gd name="connsiteY13" fmla="*/ 74177 h 123406"/>
                    <a:gd name="connsiteX14" fmla="*/ 64051 w 87368"/>
                    <a:gd name="connsiteY14" fmla="*/ 74177 h 123406"/>
                    <a:gd name="connsiteX15" fmla="*/ 52916 w 87368"/>
                    <a:gd name="connsiteY15" fmla="*/ 84421 h 123406"/>
                    <a:gd name="connsiteX16" fmla="*/ 37688 w 87368"/>
                    <a:gd name="connsiteY16" fmla="*/ 87741 h 123406"/>
                    <a:gd name="connsiteX17" fmla="*/ 20652 w 87368"/>
                    <a:gd name="connsiteY17" fmla="*/ 84231 h 123406"/>
                    <a:gd name="connsiteX18" fmla="*/ 8851 w 87368"/>
                    <a:gd name="connsiteY18" fmla="*/ 74746 h 123406"/>
                    <a:gd name="connsiteX19" fmla="*/ 2094 w 87368"/>
                    <a:gd name="connsiteY19" fmla="*/ 60612 h 123406"/>
                    <a:gd name="connsiteX20" fmla="*/ 0 w 87368"/>
                    <a:gd name="connsiteY20" fmla="*/ 43538 h 123406"/>
                    <a:gd name="connsiteX21" fmla="*/ 2474 w 87368"/>
                    <a:gd name="connsiteY21" fmla="*/ 27128 h 123406"/>
                    <a:gd name="connsiteX22" fmla="*/ 9708 w 87368"/>
                    <a:gd name="connsiteY22" fmla="*/ 13185 h 123406"/>
                    <a:gd name="connsiteX23" fmla="*/ 21509 w 87368"/>
                    <a:gd name="connsiteY23" fmla="*/ 3605 h 123406"/>
                    <a:gd name="connsiteX24" fmla="*/ 37784 w 87368"/>
                    <a:gd name="connsiteY24" fmla="*/ 0 h 123406"/>
                    <a:gd name="connsiteX25" fmla="*/ 53011 w 87368"/>
                    <a:gd name="connsiteY25" fmla="*/ 3225 h 123406"/>
                    <a:gd name="connsiteX26" fmla="*/ 63956 w 87368"/>
                    <a:gd name="connsiteY26" fmla="*/ 14133 h 123406"/>
                    <a:gd name="connsiteX27" fmla="*/ 64337 w 87368"/>
                    <a:gd name="connsiteY27" fmla="*/ 14133 h 123406"/>
                    <a:gd name="connsiteX28" fmla="*/ 64337 w 87368"/>
                    <a:gd name="connsiteY28" fmla="*/ 2371 h 123406"/>
                    <a:gd name="connsiteX29" fmla="*/ 87369 w 87368"/>
                    <a:gd name="connsiteY29" fmla="*/ 2371 h 123406"/>
                    <a:gd name="connsiteX30" fmla="*/ 87369 w 87368"/>
                    <a:gd name="connsiteY30" fmla="*/ 84516 h 123406"/>
                    <a:gd name="connsiteX31" fmla="*/ 85941 w 87368"/>
                    <a:gd name="connsiteY31" fmla="*/ 96562 h 123406"/>
                    <a:gd name="connsiteX32" fmla="*/ 52916 w 87368"/>
                    <a:gd name="connsiteY32" fmla="*/ 67537 h 123406"/>
                    <a:gd name="connsiteX33" fmla="*/ 59388 w 87368"/>
                    <a:gd name="connsiteY33" fmla="*/ 62130 h 123406"/>
                    <a:gd name="connsiteX34" fmla="*/ 63195 w 87368"/>
                    <a:gd name="connsiteY34" fmla="*/ 54447 h 123406"/>
                    <a:gd name="connsiteX35" fmla="*/ 64432 w 87368"/>
                    <a:gd name="connsiteY35" fmla="*/ 45341 h 123406"/>
                    <a:gd name="connsiteX36" fmla="*/ 63385 w 87368"/>
                    <a:gd name="connsiteY36" fmla="*/ 35096 h 123406"/>
                    <a:gd name="connsiteX37" fmla="*/ 59959 w 87368"/>
                    <a:gd name="connsiteY37" fmla="*/ 26559 h 123406"/>
                    <a:gd name="connsiteX38" fmla="*/ 53677 w 87368"/>
                    <a:gd name="connsiteY38" fmla="*/ 20583 h 123406"/>
                    <a:gd name="connsiteX39" fmla="*/ 43780 w 87368"/>
                    <a:gd name="connsiteY39" fmla="*/ 18402 h 123406"/>
                    <a:gd name="connsiteX40" fmla="*/ 35024 w 87368"/>
                    <a:gd name="connsiteY40" fmla="*/ 20394 h 123406"/>
                    <a:gd name="connsiteX41" fmla="*/ 28933 w 87368"/>
                    <a:gd name="connsiteY41" fmla="*/ 25895 h 123406"/>
                    <a:gd name="connsiteX42" fmla="*/ 25316 w 87368"/>
                    <a:gd name="connsiteY42" fmla="*/ 33863 h 123406"/>
                    <a:gd name="connsiteX43" fmla="*/ 24174 w 87368"/>
                    <a:gd name="connsiteY43" fmla="*/ 43254 h 123406"/>
                    <a:gd name="connsiteX44" fmla="*/ 25126 w 87368"/>
                    <a:gd name="connsiteY44" fmla="*/ 52644 h 123406"/>
                    <a:gd name="connsiteX45" fmla="*/ 28361 w 87368"/>
                    <a:gd name="connsiteY45" fmla="*/ 61086 h 123406"/>
                    <a:gd name="connsiteX46" fmla="*/ 34452 w 87368"/>
                    <a:gd name="connsiteY46" fmla="*/ 67157 h 123406"/>
                    <a:gd name="connsiteX47" fmla="*/ 43780 w 87368"/>
                    <a:gd name="connsiteY47" fmla="*/ 69529 h 123406"/>
                    <a:gd name="connsiteX48" fmla="*/ 52821 w 87368"/>
                    <a:gd name="connsiteY48" fmla="*/ 67537 h 1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7368" h="123406">
                      <a:moveTo>
                        <a:pt x="86036" y="96752"/>
                      </a:moveTo>
                      <a:cubicBezTo>
                        <a:pt x="85084" y="101305"/>
                        <a:pt x="82991" y="105478"/>
                        <a:pt x="79850" y="109368"/>
                      </a:cubicBezTo>
                      <a:cubicBezTo>
                        <a:pt x="76709" y="113257"/>
                        <a:pt x="72046" y="116577"/>
                        <a:pt x="66050" y="119327"/>
                      </a:cubicBezTo>
                      <a:cubicBezTo>
                        <a:pt x="60054" y="122078"/>
                        <a:pt x="51964" y="123406"/>
                        <a:pt x="41876" y="123406"/>
                      </a:cubicBezTo>
                      <a:cubicBezTo>
                        <a:pt x="37593" y="123406"/>
                        <a:pt x="33120" y="122837"/>
                        <a:pt x="28647" y="121793"/>
                      </a:cubicBezTo>
                      <a:cubicBezTo>
                        <a:pt x="24174" y="120750"/>
                        <a:pt x="20081" y="119043"/>
                        <a:pt x="16370" y="116766"/>
                      </a:cubicBezTo>
                      <a:cubicBezTo>
                        <a:pt x="12658" y="114490"/>
                        <a:pt x="9612" y="111549"/>
                        <a:pt x="7138" y="108040"/>
                      </a:cubicBezTo>
                      <a:cubicBezTo>
                        <a:pt x="4664" y="104435"/>
                        <a:pt x="3331" y="100167"/>
                        <a:pt x="2950" y="95234"/>
                      </a:cubicBezTo>
                      <a:lnTo>
                        <a:pt x="26934" y="95234"/>
                      </a:lnTo>
                      <a:cubicBezTo>
                        <a:pt x="28076" y="99787"/>
                        <a:pt x="30265" y="102917"/>
                        <a:pt x="33596" y="104625"/>
                      </a:cubicBezTo>
                      <a:cubicBezTo>
                        <a:pt x="36927" y="106332"/>
                        <a:pt x="40734" y="107281"/>
                        <a:pt x="45017" y="107281"/>
                      </a:cubicBezTo>
                      <a:cubicBezTo>
                        <a:pt x="51869" y="107281"/>
                        <a:pt x="56818" y="105289"/>
                        <a:pt x="59959" y="101210"/>
                      </a:cubicBezTo>
                      <a:cubicBezTo>
                        <a:pt x="63100" y="97131"/>
                        <a:pt x="64622" y="92009"/>
                        <a:pt x="64432" y="85749"/>
                      </a:cubicBezTo>
                      <a:lnTo>
                        <a:pt x="64432" y="74177"/>
                      </a:lnTo>
                      <a:lnTo>
                        <a:pt x="64051" y="74177"/>
                      </a:lnTo>
                      <a:cubicBezTo>
                        <a:pt x="61482" y="78824"/>
                        <a:pt x="57675" y="82239"/>
                        <a:pt x="52916" y="84421"/>
                      </a:cubicBezTo>
                      <a:cubicBezTo>
                        <a:pt x="48062" y="86602"/>
                        <a:pt x="43018" y="87741"/>
                        <a:pt x="37688" y="87741"/>
                      </a:cubicBezTo>
                      <a:cubicBezTo>
                        <a:pt x="31122" y="87741"/>
                        <a:pt x="25411" y="86602"/>
                        <a:pt x="20652" y="84231"/>
                      </a:cubicBezTo>
                      <a:cubicBezTo>
                        <a:pt x="15894" y="81955"/>
                        <a:pt x="11992" y="78729"/>
                        <a:pt x="8851" y="74746"/>
                      </a:cubicBezTo>
                      <a:cubicBezTo>
                        <a:pt x="5806" y="70762"/>
                        <a:pt x="3521" y="66019"/>
                        <a:pt x="2094" y="60612"/>
                      </a:cubicBezTo>
                      <a:cubicBezTo>
                        <a:pt x="666" y="55206"/>
                        <a:pt x="0" y="49514"/>
                        <a:pt x="0" y="43538"/>
                      </a:cubicBezTo>
                      <a:cubicBezTo>
                        <a:pt x="0" y="37847"/>
                        <a:pt x="857" y="32440"/>
                        <a:pt x="2474" y="27128"/>
                      </a:cubicBezTo>
                      <a:cubicBezTo>
                        <a:pt x="4093" y="21911"/>
                        <a:pt x="6567" y="17264"/>
                        <a:pt x="9708" y="13185"/>
                      </a:cubicBezTo>
                      <a:cubicBezTo>
                        <a:pt x="12848" y="9201"/>
                        <a:pt x="16846" y="5976"/>
                        <a:pt x="21509" y="3605"/>
                      </a:cubicBezTo>
                      <a:cubicBezTo>
                        <a:pt x="26268" y="1233"/>
                        <a:pt x="31693" y="0"/>
                        <a:pt x="37784" y="0"/>
                      </a:cubicBezTo>
                      <a:cubicBezTo>
                        <a:pt x="43589" y="0"/>
                        <a:pt x="48633" y="1043"/>
                        <a:pt x="53011" y="3225"/>
                      </a:cubicBezTo>
                      <a:cubicBezTo>
                        <a:pt x="57389" y="5407"/>
                        <a:pt x="61006" y="9011"/>
                        <a:pt x="63956" y="14133"/>
                      </a:cubicBezTo>
                      <a:lnTo>
                        <a:pt x="64337" y="14133"/>
                      </a:lnTo>
                      <a:lnTo>
                        <a:pt x="64337" y="2371"/>
                      </a:lnTo>
                      <a:lnTo>
                        <a:pt x="87369" y="2371"/>
                      </a:lnTo>
                      <a:lnTo>
                        <a:pt x="87369" y="84516"/>
                      </a:lnTo>
                      <a:cubicBezTo>
                        <a:pt x="87369" y="88025"/>
                        <a:pt x="86893" y="92009"/>
                        <a:pt x="85941" y="96562"/>
                      </a:cubicBezTo>
                      <a:close/>
                      <a:moveTo>
                        <a:pt x="52916" y="67537"/>
                      </a:moveTo>
                      <a:cubicBezTo>
                        <a:pt x="55486" y="66209"/>
                        <a:pt x="57675" y="64406"/>
                        <a:pt x="59388" y="62130"/>
                      </a:cubicBezTo>
                      <a:cubicBezTo>
                        <a:pt x="61101" y="59853"/>
                        <a:pt x="62338" y="57292"/>
                        <a:pt x="63195" y="54447"/>
                      </a:cubicBezTo>
                      <a:cubicBezTo>
                        <a:pt x="64051" y="51601"/>
                        <a:pt x="64432" y="48566"/>
                        <a:pt x="64432" y="45341"/>
                      </a:cubicBezTo>
                      <a:cubicBezTo>
                        <a:pt x="64432" y="41736"/>
                        <a:pt x="64051" y="38321"/>
                        <a:pt x="63385" y="35096"/>
                      </a:cubicBezTo>
                      <a:cubicBezTo>
                        <a:pt x="62719" y="31871"/>
                        <a:pt x="61577" y="29026"/>
                        <a:pt x="59959" y="26559"/>
                      </a:cubicBezTo>
                      <a:cubicBezTo>
                        <a:pt x="58341" y="24093"/>
                        <a:pt x="56247" y="22101"/>
                        <a:pt x="53677" y="20583"/>
                      </a:cubicBezTo>
                      <a:cubicBezTo>
                        <a:pt x="51108" y="19161"/>
                        <a:pt x="47777" y="18402"/>
                        <a:pt x="43780" y="18402"/>
                      </a:cubicBezTo>
                      <a:cubicBezTo>
                        <a:pt x="40353" y="18402"/>
                        <a:pt x="37403" y="19066"/>
                        <a:pt x="35024" y="20394"/>
                      </a:cubicBezTo>
                      <a:cubicBezTo>
                        <a:pt x="32549" y="21722"/>
                        <a:pt x="30551" y="23619"/>
                        <a:pt x="28933" y="25895"/>
                      </a:cubicBezTo>
                      <a:cubicBezTo>
                        <a:pt x="27315" y="28172"/>
                        <a:pt x="26077" y="30923"/>
                        <a:pt x="25316" y="33863"/>
                      </a:cubicBezTo>
                      <a:cubicBezTo>
                        <a:pt x="24555" y="36899"/>
                        <a:pt x="24174" y="40029"/>
                        <a:pt x="24174" y="43254"/>
                      </a:cubicBezTo>
                      <a:cubicBezTo>
                        <a:pt x="24174" y="46479"/>
                        <a:pt x="24459" y="49609"/>
                        <a:pt x="25126" y="52644"/>
                      </a:cubicBezTo>
                      <a:cubicBezTo>
                        <a:pt x="25792" y="55775"/>
                        <a:pt x="26839" y="58525"/>
                        <a:pt x="28361" y="61086"/>
                      </a:cubicBezTo>
                      <a:cubicBezTo>
                        <a:pt x="29884" y="63553"/>
                        <a:pt x="31883" y="65639"/>
                        <a:pt x="34452" y="67157"/>
                      </a:cubicBezTo>
                      <a:cubicBezTo>
                        <a:pt x="36927" y="68770"/>
                        <a:pt x="40068" y="69529"/>
                        <a:pt x="43780" y="69529"/>
                      </a:cubicBezTo>
                      <a:cubicBezTo>
                        <a:pt x="47206" y="69529"/>
                        <a:pt x="50156" y="68865"/>
                        <a:pt x="52821" y="67537"/>
                      </a:cubicBezTo>
                      <a:close/>
                    </a:path>
                  </a:pathLst>
                </a:custGeom>
                <a:solidFill>
                  <a:srgbClr val="717070"/>
                </a:solidFill>
                <a:ln w="9502" cap="flat">
                  <a:noFill/>
                  <a:prstDash val="solid"/>
                  <a:miter/>
                </a:ln>
              </p:spPr>
              <p:txBody>
                <a:bodyPr rtlCol="0" anchor="ctr"/>
                <a:lstStyle/>
                <a:p>
                  <a:endParaRPr lang="es-ES_tradnl"/>
                </a:p>
              </p:txBody>
            </p:sp>
            <p:sp>
              <p:nvSpPr>
                <p:cNvPr id="76" name="Forma libre 75">
                  <a:extLst>
                    <a:ext uri="{FF2B5EF4-FFF2-40B4-BE49-F238E27FC236}">
                      <a16:creationId xmlns:a16="http://schemas.microsoft.com/office/drawing/2014/main" id="{77491E0C-4344-F9E9-D8D4-383F5741F0B2}"/>
                    </a:ext>
                  </a:extLst>
                </p:cNvPr>
                <p:cNvSpPr/>
                <p:nvPr/>
              </p:nvSpPr>
              <p:spPr>
                <a:xfrm>
                  <a:off x="6348596" y="5694808"/>
                  <a:ext cx="24173" cy="121129"/>
                </a:xfrm>
                <a:custGeom>
                  <a:avLst/>
                  <a:gdLst>
                    <a:gd name="connsiteX0" fmla="*/ 0 w 24173"/>
                    <a:gd name="connsiteY0" fmla="*/ 19825 h 121129"/>
                    <a:gd name="connsiteX1" fmla="*/ 0 w 24173"/>
                    <a:gd name="connsiteY1" fmla="*/ 0 h 121129"/>
                    <a:gd name="connsiteX2" fmla="*/ 24174 w 24173"/>
                    <a:gd name="connsiteY2" fmla="*/ 0 h 121129"/>
                    <a:gd name="connsiteX3" fmla="*/ 24174 w 24173"/>
                    <a:gd name="connsiteY3" fmla="*/ 19825 h 121129"/>
                    <a:gd name="connsiteX4" fmla="*/ 0 w 24173"/>
                    <a:gd name="connsiteY4" fmla="*/ 19825 h 121129"/>
                    <a:gd name="connsiteX5" fmla="*/ 24174 w 24173"/>
                    <a:gd name="connsiteY5" fmla="*/ 33389 h 121129"/>
                    <a:gd name="connsiteX6" fmla="*/ 24174 w 24173"/>
                    <a:gd name="connsiteY6" fmla="*/ 121130 h 121129"/>
                    <a:gd name="connsiteX7" fmla="*/ 0 w 24173"/>
                    <a:gd name="connsiteY7" fmla="*/ 121130 h 121129"/>
                    <a:gd name="connsiteX8" fmla="*/ 0 w 24173"/>
                    <a:gd name="connsiteY8" fmla="*/ 33389 h 121129"/>
                    <a:gd name="connsiteX9" fmla="*/ 24174 w 24173"/>
                    <a:gd name="connsiteY9" fmla="*/ 33389 h 12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3" h="121129">
                      <a:moveTo>
                        <a:pt x="0" y="19825"/>
                      </a:moveTo>
                      <a:lnTo>
                        <a:pt x="0" y="0"/>
                      </a:lnTo>
                      <a:lnTo>
                        <a:pt x="24174" y="0"/>
                      </a:lnTo>
                      <a:lnTo>
                        <a:pt x="24174" y="19825"/>
                      </a:lnTo>
                      <a:lnTo>
                        <a:pt x="0" y="19825"/>
                      </a:lnTo>
                      <a:close/>
                      <a:moveTo>
                        <a:pt x="24174" y="33389"/>
                      </a:moveTo>
                      <a:lnTo>
                        <a:pt x="24174" y="121130"/>
                      </a:lnTo>
                      <a:lnTo>
                        <a:pt x="0" y="121130"/>
                      </a:lnTo>
                      <a:lnTo>
                        <a:pt x="0" y="33389"/>
                      </a:lnTo>
                      <a:lnTo>
                        <a:pt x="24174" y="33389"/>
                      </a:lnTo>
                      <a:close/>
                    </a:path>
                  </a:pathLst>
                </a:custGeom>
                <a:solidFill>
                  <a:srgbClr val="717070"/>
                </a:solidFill>
                <a:ln w="9502" cap="flat">
                  <a:noFill/>
                  <a:prstDash val="solid"/>
                  <a:miter/>
                </a:ln>
              </p:spPr>
              <p:txBody>
                <a:bodyPr rtlCol="0" anchor="ctr"/>
                <a:lstStyle/>
                <a:p>
                  <a:endParaRPr lang="es-ES_tradnl"/>
                </a:p>
              </p:txBody>
            </p:sp>
            <p:sp>
              <p:nvSpPr>
                <p:cNvPr id="77" name="Forma libre 76">
                  <a:extLst>
                    <a:ext uri="{FF2B5EF4-FFF2-40B4-BE49-F238E27FC236}">
                      <a16:creationId xmlns:a16="http://schemas.microsoft.com/office/drawing/2014/main" id="{76878E57-664F-3CC0-7FBE-4D2858402560}"/>
                    </a:ext>
                  </a:extLst>
                </p:cNvPr>
                <p:cNvSpPr/>
                <p:nvPr/>
              </p:nvSpPr>
              <p:spPr>
                <a:xfrm>
                  <a:off x="6403510" y="5798010"/>
                  <a:ext cx="14275" cy="18022"/>
                </a:xfrm>
                <a:custGeom>
                  <a:avLst/>
                  <a:gdLst>
                    <a:gd name="connsiteX0" fmla="*/ 0 w 14275"/>
                    <a:gd name="connsiteY0" fmla="*/ 0 h 18022"/>
                    <a:gd name="connsiteX1" fmla="*/ 14276 w 14275"/>
                    <a:gd name="connsiteY1" fmla="*/ 0 h 18022"/>
                    <a:gd name="connsiteX2" fmla="*/ 14276 w 14275"/>
                    <a:gd name="connsiteY2" fmla="*/ 18022 h 18022"/>
                    <a:gd name="connsiteX3" fmla="*/ 0 w 14275"/>
                    <a:gd name="connsiteY3" fmla="*/ 18022 h 18022"/>
                    <a:gd name="connsiteX4" fmla="*/ 0 w 14275"/>
                    <a:gd name="connsiteY4" fmla="*/ 0 h 18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5" h="18022">
                      <a:moveTo>
                        <a:pt x="0" y="0"/>
                      </a:moveTo>
                      <a:lnTo>
                        <a:pt x="14276" y="0"/>
                      </a:lnTo>
                      <a:lnTo>
                        <a:pt x="14276" y="18022"/>
                      </a:lnTo>
                      <a:lnTo>
                        <a:pt x="0" y="18022"/>
                      </a:lnTo>
                      <a:lnTo>
                        <a:pt x="0" y="0"/>
                      </a:lnTo>
                      <a:close/>
                    </a:path>
                  </a:pathLst>
                </a:custGeom>
                <a:solidFill>
                  <a:srgbClr val="717070"/>
                </a:solidFill>
                <a:ln w="9502" cap="flat">
                  <a:noFill/>
                  <a:prstDash val="solid"/>
                  <a:miter/>
                </a:ln>
              </p:spPr>
              <p:txBody>
                <a:bodyPr rtlCol="0" anchor="ctr"/>
                <a:lstStyle/>
                <a:p>
                  <a:endParaRPr lang="es-ES_tradnl"/>
                </a:p>
              </p:txBody>
            </p:sp>
            <p:sp>
              <p:nvSpPr>
                <p:cNvPr id="78" name="Forma libre 77">
                  <a:extLst>
                    <a:ext uri="{FF2B5EF4-FFF2-40B4-BE49-F238E27FC236}">
                      <a16:creationId xmlns:a16="http://schemas.microsoft.com/office/drawing/2014/main" id="{E3DCBE25-C3BD-32DF-986E-6ABE6E357A0E}"/>
                    </a:ext>
                  </a:extLst>
                </p:cNvPr>
                <p:cNvSpPr/>
                <p:nvPr/>
              </p:nvSpPr>
              <p:spPr>
                <a:xfrm>
                  <a:off x="6444340" y="5725826"/>
                  <a:ext cx="83180" cy="92578"/>
                </a:xfrm>
                <a:custGeom>
                  <a:avLst/>
                  <a:gdLst>
                    <a:gd name="connsiteX0" fmla="*/ 59388 w 83180"/>
                    <a:gd name="connsiteY0" fmla="*/ 3699 h 92578"/>
                    <a:gd name="connsiteX1" fmla="*/ 72426 w 83180"/>
                    <a:gd name="connsiteY1" fmla="*/ 13754 h 92578"/>
                    <a:gd name="connsiteX2" fmla="*/ 80421 w 83180"/>
                    <a:gd name="connsiteY2" fmla="*/ 28456 h 92578"/>
                    <a:gd name="connsiteX3" fmla="*/ 83181 w 83180"/>
                    <a:gd name="connsiteY3" fmla="*/ 46384 h 92578"/>
                    <a:gd name="connsiteX4" fmla="*/ 80421 w 83180"/>
                    <a:gd name="connsiteY4" fmla="*/ 64312 h 92578"/>
                    <a:gd name="connsiteX5" fmla="*/ 72426 w 83180"/>
                    <a:gd name="connsiteY5" fmla="*/ 79014 h 92578"/>
                    <a:gd name="connsiteX6" fmla="*/ 59388 w 83180"/>
                    <a:gd name="connsiteY6" fmla="*/ 88974 h 92578"/>
                    <a:gd name="connsiteX7" fmla="*/ 41590 w 83180"/>
                    <a:gd name="connsiteY7" fmla="*/ 92578 h 92578"/>
                    <a:gd name="connsiteX8" fmla="*/ 23793 w 83180"/>
                    <a:gd name="connsiteY8" fmla="*/ 88974 h 92578"/>
                    <a:gd name="connsiteX9" fmla="*/ 10754 w 83180"/>
                    <a:gd name="connsiteY9" fmla="*/ 79014 h 92578"/>
                    <a:gd name="connsiteX10" fmla="*/ 2760 w 83180"/>
                    <a:gd name="connsiteY10" fmla="*/ 64312 h 92578"/>
                    <a:gd name="connsiteX11" fmla="*/ 0 w 83180"/>
                    <a:gd name="connsiteY11" fmla="*/ 46384 h 92578"/>
                    <a:gd name="connsiteX12" fmla="*/ 2760 w 83180"/>
                    <a:gd name="connsiteY12" fmla="*/ 28456 h 92578"/>
                    <a:gd name="connsiteX13" fmla="*/ 10754 w 83180"/>
                    <a:gd name="connsiteY13" fmla="*/ 13754 h 92578"/>
                    <a:gd name="connsiteX14" fmla="*/ 23793 w 83180"/>
                    <a:gd name="connsiteY14" fmla="*/ 3699 h 92578"/>
                    <a:gd name="connsiteX15" fmla="*/ 41590 w 83180"/>
                    <a:gd name="connsiteY15" fmla="*/ 0 h 92578"/>
                    <a:gd name="connsiteX16" fmla="*/ 59388 w 83180"/>
                    <a:gd name="connsiteY16" fmla="*/ 3699 h 92578"/>
                    <a:gd name="connsiteX17" fmla="*/ 28076 w 83180"/>
                    <a:gd name="connsiteY17" fmla="*/ 12236 h 92578"/>
                    <a:gd name="connsiteX18" fmla="*/ 18464 w 83180"/>
                    <a:gd name="connsiteY18" fmla="*/ 20773 h 92578"/>
                    <a:gd name="connsiteX19" fmla="*/ 12658 w 83180"/>
                    <a:gd name="connsiteY19" fmla="*/ 32725 h 92578"/>
                    <a:gd name="connsiteX20" fmla="*/ 10659 w 83180"/>
                    <a:gd name="connsiteY20" fmla="*/ 46384 h 92578"/>
                    <a:gd name="connsiteX21" fmla="*/ 12658 w 83180"/>
                    <a:gd name="connsiteY21" fmla="*/ 60043 h 92578"/>
                    <a:gd name="connsiteX22" fmla="*/ 18464 w 83180"/>
                    <a:gd name="connsiteY22" fmla="*/ 71995 h 92578"/>
                    <a:gd name="connsiteX23" fmla="*/ 28076 w 83180"/>
                    <a:gd name="connsiteY23" fmla="*/ 80532 h 92578"/>
                    <a:gd name="connsiteX24" fmla="*/ 41495 w 83180"/>
                    <a:gd name="connsiteY24" fmla="*/ 83757 h 92578"/>
                    <a:gd name="connsiteX25" fmla="*/ 54915 w 83180"/>
                    <a:gd name="connsiteY25" fmla="*/ 80532 h 92578"/>
                    <a:gd name="connsiteX26" fmla="*/ 64527 w 83180"/>
                    <a:gd name="connsiteY26" fmla="*/ 71995 h 92578"/>
                    <a:gd name="connsiteX27" fmla="*/ 70333 w 83180"/>
                    <a:gd name="connsiteY27" fmla="*/ 60043 h 92578"/>
                    <a:gd name="connsiteX28" fmla="*/ 72331 w 83180"/>
                    <a:gd name="connsiteY28" fmla="*/ 46384 h 92578"/>
                    <a:gd name="connsiteX29" fmla="*/ 70333 w 83180"/>
                    <a:gd name="connsiteY29" fmla="*/ 32725 h 92578"/>
                    <a:gd name="connsiteX30" fmla="*/ 64527 w 83180"/>
                    <a:gd name="connsiteY30" fmla="*/ 20773 h 92578"/>
                    <a:gd name="connsiteX31" fmla="*/ 54915 w 83180"/>
                    <a:gd name="connsiteY31" fmla="*/ 12236 h 92578"/>
                    <a:gd name="connsiteX32" fmla="*/ 41495 w 83180"/>
                    <a:gd name="connsiteY32" fmla="*/ 9011 h 92578"/>
                    <a:gd name="connsiteX33" fmla="*/ 28076 w 83180"/>
                    <a:gd name="connsiteY33" fmla="*/ 12236 h 9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3180" h="92578">
                      <a:moveTo>
                        <a:pt x="59388" y="3699"/>
                      </a:moveTo>
                      <a:cubicBezTo>
                        <a:pt x="64527" y="6166"/>
                        <a:pt x="68905" y="9485"/>
                        <a:pt x="72426" y="13754"/>
                      </a:cubicBezTo>
                      <a:cubicBezTo>
                        <a:pt x="75948" y="17928"/>
                        <a:pt x="78612" y="22860"/>
                        <a:pt x="80421" y="28456"/>
                      </a:cubicBezTo>
                      <a:cubicBezTo>
                        <a:pt x="82229" y="34053"/>
                        <a:pt x="83181" y="40029"/>
                        <a:pt x="83181" y="46384"/>
                      </a:cubicBezTo>
                      <a:cubicBezTo>
                        <a:pt x="83181" y="52739"/>
                        <a:pt x="82229" y="58715"/>
                        <a:pt x="80421" y="64312"/>
                      </a:cubicBezTo>
                      <a:cubicBezTo>
                        <a:pt x="78612" y="69908"/>
                        <a:pt x="75948" y="74840"/>
                        <a:pt x="72426" y="79014"/>
                      </a:cubicBezTo>
                      <a:cubicBezTo>
                        <a:pt x="68905" y="83188"/>
                        <a:pt x="64527" y="86508"/>
                        <a:pt x="59388" y="88974"/>
                      </a:cubicBezTo>
                      <a:cubicBezTo>
                        <a:pt x="54248" y="91440"/>
                        <a:pt x="48252" y="92578"/>
                        <a:pt x="41590" y="92578"/>
                      </a:cubicBezTo>
                      <a:cubicBezTo>
                        <a:pt x="34928" y="92578"/>
                        <a:pt x="28932" y="91345"/>
                        <a:pt x="23793" y="88974"/>
                      </a:cubicBezTo>
                      <a:cubicBezTo>
                        <a:pt x="18654" y="86508"/>
                        <a:pt x="14276" y="83188"/>
                        <a:pt x="10754" y="79014"/>
                      </a:cubicBezTo>
                      <a:cubicBezTo>
                        <a:pt x="7233" y="74840"/>
                        <a:pt x="4568" y="69908"/>
                        <a:pt x="2760" y="64312"/>
                      </a:cubicBezTo>
                      <a:cubicBezTo>
                        <a:pt x="951" y="58715"/>
                        <a:pt x="0" y="52739"/>
                        <a:pt x="0" y="46384"/>
                      </a:cubicBezTo>
                      <a:cubicBezTo>
                        <a:pt x="0" y="40029"/>
                        <a:pt x="951" y="34053"/>
                        <a:pt x="2760" y="28456"/>
                      </a:cubicBezTo>
                      <a:cubicBezTo>
                        <a:pt x="4568" y="22860"/>
                        <a:pt x="7233" y="17928"/>
                        <a:pt x="10754" y="13754"/>
                      </a:cubicBezTo>
                      <a:cubicBezTo>
                        <a:pt x="14276" y="9580"/>
                        <a:pt x="18654" y="6260"/>
                        <a:pt x="23793" y="3699"/>
                      </a:cubicBezTo>
                      <a:cubicBezTo>
                        <a:pt x="28932" y="1233"/>
                        <a:pt x="34928" y="0"/>
                        <a:pt x="41590" y="0"/>
                      </a:cubicBezTo>
                      <a:cubicBezTo>
                        <a:pt x="48252" y="0"/>
                        <a:pt x="54248" y="1233"/>
                        <a:pt x="59388" y="3699"/>
                      </a:cubicBezTo>
                      <a:close/>
                      <a:moveTo>
                        <a:pt x="28076" y="12236"/>
                      </a:moveTo>
                      <a:cubicBezTo>
                        <a:pt x="24174" y="14418"/>
                        <a:pt x="21033" y="17263"/>
                        <a:pt x="18464" y="20773"/>
                      </a:cubicBezTo>
                      <a:cubicBezTo>
                        <a:pt x="15894" y="24283"/>
                        <a:pt x="13990" y="28267"/>
                        <a:pt x="12658" y="32725"/>
                      </a:cubicBezTo>
                      <a:cubicBezTo>
                        <a:pt x="11326" y="37183"/>
                        <a:pt x="10659" y="41736"/>
                        <a:pt x="10659" y="46384"/>
                      </a:cubicBezTo>
                      <a:cubicBezTo>
                        <a:pt x="10659" y="51032"/>
                        <a:pt x="11326" y="55585"/>
                        <a:pt x="12658" y="60043"/>
                      </a:cubicBezTo>
                      <a:cubicBezTo>
                        <a:pt x="13990" y="64501"/>
                        <a:pt x="15894" y="68485"/>
                        <a:pt x="18464" y="71995"/>
                      </a:cubicBezTo>
                      <a:cubicBezTo>
                        <a:pt x="21033" y="75504"/>
                        <a:pt x="24269" y="78350"/>
                        <a:pt x="28076" y="80532"/>
                      </a:cubicBezTo>
                      <a:cubicBezTo>
                        <a:pt x="31978" y="82713"/>
                        <a:pt x="36451" y="83757"/>
                        <a:pt x="41495" y="83757"/>
                      </a:cubicBezTo>
                      <a:cubicBezTo>
                        <a:pt x="46539" y="83757"/>
                        <a:pt x="51108" y="82713"/>
                        <a:pt x="54915" y="80532"/>
                      </a:cubicBezTo>
                      <a:cubicBezTo>
                        <a:pt x="58817" y="78350"/>
                        <a:pt x="61957" y="75504"/>
                        <a:pt x="64527" y="71995"/>
                      </a:cubicBezTo>
                      <a:cubicBezTo>
                        <a:pt x="67097" y="68485"/>
                        <a:pt x="69000" y="64501"/>
                        <a:pt x="70333" y="60043"/>
                      </a:cubicBezTo>
                      <a:cubicBezTo>
                        <a:pt x="71665" y="55585"/>
                        <a:pt x="72331" y="51032"/>
                        <a:pt x="72331" y="46384"/>
                      </a:cubicBezTo>
                      <a:cubicBezTo>
                        <a:pt x="72331" y="41736"/>
                        <a:pt x="71665" y="37183"/>
                        <a:pt x="70333" y="32725"/>
                      </a:cubicBezTo>
                      <a:cubicBezTo>
                        <a:pt x="69000" y="28267"/>
                        <a:pt x="67097" y="24283"/>
                        <a:pt x="64527" y="20773"/>
                      </a:cubicBezTo>
                      <a:cubicBezTo>
                        <a:pt x="61957" y="17263"/>
                        <a:pt x="58721" y="14418"/>
                        <a:pt x="54915" y="12236"/>
                      </a:cubicBezTo>
                      <a:cubicBezTo>
                        <a:pt x="51012" y="10055"/>
                        <a:pt x="46539" y="9011"/>
                        <a:pt x="41495" y="9011"/>
                      </a:cubicBezTo>
                      <a:cubicBezTo>
                        <a:pt x="36451" y="9011"/>
                        <a:pt x="31883" y="10055"/>
                        <a:pt x="28076" y="12236"/>
                      </a:cubicBezTo>
                      <a:close/>
                    </a:path>
                  </a:pathLst>
                </a:custGeom>
                <a:solidFill>
                  <a:srgbClr val="717070"/>
                </a:solidFill>
                <a:ln w="9502" cap="flat">
                  <a:noFill/>
                  <a:prstDash val="solid"/>
                  <a:miter/>
                </a:ln>
              </p:spPr>
              <p:txBody>
                <a:bodyPr rtlCol="0" anchor="ctr"/>
                <a:lstStyle/>
                <a:p>
                  <a:endParaRPr lang="es-ES_tradnl"/>
                </a:p>
              </p:txBody>
            </p:sp>
            <p:sp>
              <p:nvSpPr>
                <p:cNvPr id="79" name="Forma libre 78">
                  <a:extLst>
                    <a:ext uri="{FF2B5EF4-FFF2-40B4-BE49-F238E27FC236}">
                      <a16:creationId xmlns:a16="http://schemas.microsoft.com/office/drawing/2014/main" id="{43190046-9137-B697-83A8-F5D199811428}"/>
                    </a:ext>
                  </a:extLst>
                </p:cNvPr>
                <p:cNvSpPr/>
                <p:nvPr/>
              </p:nvSpPr>
              <p:spPr>
                <a:xfrm>
                  <a:off x="6547697" y="5727197"/>
                  <a:ext cx="43494" cy="88930"/>
                </a:xfrm>
                <a:custGeom>
                  <a:avLst/>
                  <a:gdLst>
                    <a:gd name="connsiteX0" fmla="*/ 9898 w 43494"/>
                    <a:gd name="connsiteY0" fmla="*/ 1190 h 88930"/>
                    <a:gd name="connsiteX1" fmla="*/ 9898 w 43494"/>
                    <a:gd name="connsiteY1" fmla="*/ 21773 h 88930"/>
                    <a:gd name="connsiteX2" fmla="*/ 10279 w 43494"/>
                    <a:gd name="connsiteY2" fmla="*/ 21773 h 88930"/>
                    <a:gd name="connsiteX3" fmla="*/ 22937 w 43494"/>
                    <a:gd name="connsiteY3" fmla="*/ 5269 h 88930"/>
                    <a:gd name="connsiteX4" fmla="*/ 43494 w 43494"/>
                    <a:gd name="connsiteY4" fmla="*/ 52 h 88930"/>
                    <a:gd name="connsiteX5" fmla="*/ 43494 w 43494"/>
                    <a:gd name="connsiteY5" fmla="*/ 10770 h 88930"/>
                    <a:gd name="connsiteX6" fmla="*/ 30170 w 43494"/>
                    <a:gd name="connsiteY6" fmla="*/ 12762 h 88930"/>
                    <a:gd name="connsiteX7" fmla="*/ 19891 w 43494"/>
                    <a:gd name="connsiteY7" fmla="*/ 19307 h 88930"/>
                    <a:gd name="connsiteX8" fmla="*/ 13134 w 43494"/>
                    <a:gd name="connsiteY8" fmla="*/ 29457 h 88930"/>
                    <a:gd name="connsiteX9" fmla="*/ 10755 w 43494"/>
                    <a:gd name="connsiteY9" fmla="*/ 42262 h 88930"/>
                    <a:gd name="connsiteX10" fmla="*/ 10755 w 43494"/>
                    <a:gd name="connsiteY10" fmla="*/ 88931 h 88930"/>
                    <a:gd name="connsiteX11" fmla="*/ 0 w 43494"/>
                    <a:gd name="connsiteY11" fmla="*/ 88931 h 88930"/>
                    <a:gd name="connsiteX12" fmla="*/ 0 w 43494"/>
                    <a:gd name="connsiteY12" fmla="*/ 1285 h 88930"/>
                    <a:gd name="connsiteX13" fmla="*/ 9898 w 43494"/>
                    <a:gd name="connsiteY13" fmla="*/ 1285 h 8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94" h="88930">
                      <a:moveTo>
                        <a:pt x="9898" y="1190"/>
                      </a:moveTo>
                      <a:lnTo>
                        <a:pt x="9898" y="21773"/>
                      </a:lnTo>
                      <a:lnTo>
                        <a:pt x="10279" y="21773"/>
                      </a:lnTo>
                      <a:cubicBezTo>
                        <a:pt x="13039" y="14659"/>
                        <a:pt x="17226" y="9158"/>
                        <a:pt x="22937" y="5269"/>
                      </a:cubicBezTo>
                      <a:cubicBezTo>
                        <a:pt x="28647" y="1380"/>
                        <a:pt x="35500" y="-328"/>
                        <a:pt x="43494" y="52"/>
                      </a:cubicBezTo>
                      <a:lnTo>
                        <a:pt x="43494" y="10770"/>
                      </a:lnTo>
                      <a:cubicBezTo>
                        <a:pt x="38640" y="10581"/>
                        <a:pt x="34167" y="11150"/>
                        <a:pt x="30170" y="12762"/>
                      </a:cubicBezTo>
                      <a:cubicBezTo>
                        <a:pt x="26173" y="14280"/>
                        <a:pt x="22746" y="16461"/>
                        <a:pt x="19891" y="19307"/>
                      </a:cubicBezTo>
                      <a:cubicBezTo>
                        <a:pt x="17036" y="22153"/>
                        <a:pt x="14752" y="25473"/>
                        <a:pt x="13134" y="29457"/>
                      </a:cubicBezTo>
                      <a:cubicBezTo>
                        <a:pt x="11516" y="33346"/>
                        <a:pt x="10755" y="37614"/>
                        <a:pt x="10755" y="42262"/>
                      </a:cubicBezTo>
                      <a:lnTo>
                        <a:pt x="10755" y="88931"/>
                      </a:lnTo>
                      <a:lnTo>
                        <a:pt x="0" y="88931"/>
                      </a:lnTo>
                      <a:lnTo>
                        <a:pt x="0" y="1285"/>
                      </a:lnTo>
                      <a:lnTo>
                        <a:pt x="9898" y="1285"/>
                      </a:lnTo>
                      <a:close/>
                    </a:path>
                  </a:pathLst>
                </a:custGeom>
                <a:solidFill>
                  <a:srgbClr val="717070"/>
                </a:solidFill>
                <a:ln w="9502" cap="flat">
                  <a:noFill/>
                  <a:prstDash val="solid"/>
                  <a:miter/>
                </a:ln>
              </p:spPr>
              <p:txBody>
                <a:bodyPr rtlCol="0" anchor="ctr"/>
                <a:lstStyle/>
                <a:p>
                  <a:endParaRPr lang="es-ES_tradnl"/>
                </a:p>
              </p:txBody>
            </p:sp>
            <p:sp>
              <p:nvSpPr>
                <p:cNvPr id="80" name="Forma libre 79">
                  <a:extLst>
                    <a:ext uri="{FF2B5EF4-FFF2-40B4-BE49-F238E27FC236}">
                      <a16:creationId xmlns:a16="http://schemas.microsoft.com/office/drawing/2014/main" id="{0C4D94D9-425D-FE6B-8148-10F207EACF6B}"/>
                    </a:ext>
                  </a:extLst>
                </p:cNvPr>
                <p:cNvSpPr/>
                <p:nvPr/>
              </p:nvSpPr>
              <p:spPr>
                <a:xfrm>
                  <a:off x="6601184" y="5725826"/>
                  <a:ext cx="78898" cy="125018"/>
                </a:xfrm>
                <a:custGeom>
                  <a:avLst/>
                  <a:gdLst>
                    <a:gd name="connsiteX0" fmla="*/ 76614 w 78898"/>
                    <a:gd name="connsiteY0" fmla="*/ 100546 h 125018"/>
                    <a:gd name="connsiteX1" fmla="*/ 69857 w 78898"/>
                    <a:gd name="connsiteY1" fmla="*/ 113826 h 125018"/>
                    <a:gd name="connsiteX2" fmla="*/ 57865 w 78898"/>
                    <a:gd name="connsiteY2" fmla="*/ 122173 h 125018"/>
                    <a:gd name="connsiteX3" fmla="*/ 39687 w 78898"/>
                    <a:gd name="connsiteY3" fmla="*/ 125019 h 125018"/>
                    <a:gd name="connsiteX4" fmla="*/ 26744 w 78898"/>
                    <a:gd name="connsiteY4" fmla="*/ 123501 h 125018"/>
                    <a:gd name="connsiteX5" fmla="*/ 15418 w 78898"/>
                    <a:gd name="connsiteY5" fmla="*/ 118758 h 125018"/>
                    <a:gd name="connsiteX6" fmla="*/ 7043 w 78898"/>
                    <a:gd name="connsiteY6" fmla="*/ 110506 h 125018"/>
                    <a:gd name="connsiteX7" fmla="*/ 3236 w 78898"/>
                    <a:gd name="connsiteY7" fmla="*/ 98554 h 125018"/>
                    <a:gd name="connsiteX8" fmla="*/ 13990 w 78898"/>
                    <a:gd name="connsiteY8" fmla="*/ 98554 h 125018"/>
                    <a:gd name="connsiteX9" fmla="*/ 17322 w 78898"/>
                    <a:gd name="connsiteY9" fmla="*/ 106806 h 125018"/>
                    <a:gd name="connsiteX10" fmla="*/ 23317 w 78898"/>
                    <a:gd name="connsiteY10" fmla="*/ 112118 h 125018"/>
                    <a:gd name="connsiteX11" fmla="*/ 31026 w 78898"/>
                    <a:gd name="connsiteY11" fmla="*/ 115059 h 125018"/>
                    <a:gd name="connsiteX12" fmla="*/ 39687 w 78898"/>
                    <a:gd name="connsiteY12" fmla="*/ 116007 h 125018"/>
                    <a:gd name="connsiteX13" fmla="*/ 61291 w 78898"/>
                    <a:gd name="connsiteY13" fmla="*/ 107470 h 125018"/>
                    <a:gd name="connsiteX14" fmla="*/ 67953 w 78898"/>
                    <a:gd name="connsiteY14" fmla="*/ 82998 h 125018"/>
                    <a:gd name="connsiteX15" fmla="*/ 67953 w 78898"/>
                    <a:gd name="connsiteY15" fmla="*/ 71141 h 125018"/>
                    <a:gd name="connsiteX16" fmla="*/ 67573 w 78898"/>
                    <a:gd name="connsiteY16" fmla="*/ 71141 h 125018"/>
                    <a:gd name="connsiteX17" fmla="*/ 56628 w 78898"/>
                    <a:gd name="connsiteY17" fmla="*/ 84231 h 125018"/>
                    <a:gd name="connsiteX18" fmla="*/ 39687 w 78898"/>
                    <a:gd name="connsiteY18" fmla="*/ 89163 h 125018"/>
                    <a:gd name="connsiteX19" fmla="*/ 21604 w 78898"/>
                    <a:gd name="connsiteY19" fmla="*/ 85654 h 125018"/>
                    <a:gd name="connsiteX20" fmla="*/ 9232 w 78898"/>
                    <a:gd name="connsiteY20" fmla="*/ 76074 h 125018"/>
                    <a:gd name="connsiteX21" fmla="*/ 2189 w 78898"/>
                    <a:gd name="connsiteY21" fmla="*/ 61750 h 125018"/>
                    <a:gd name="connsiteX22" fmla="*/ 0 w 78898"/>
                    <a:gd name="connsiteY22" fmla="*/ 44202 h 125018"/>
                    <a:gd name="connsiteX23" fmla="*/ 2665 w 78898"/>
                    <a:gd name="connsiteY23" fmla="*/ 27128 h 125018"/>
                    <a:gd name="connsiteX24" fmla="*/ 10374 w 78898"/>
                    <a:gd name="connsiteY24" fmla="*/ 12995 h 125018"/>
                    <a:gd name="connsiteX25" fmla="*/ 22841 w 78898"/>
                    <a:gd name="connsiteY25" fmla="*/ 3510 h 125018"/>
                    <a:gd name="connsiteX26" fmla="*/ 39782 w 78898"/>
                    <a:gd name="connsiteY26" fmla="*/ 0 h 125018"/>
                    <a:gd name="connsiteX27" fmla="*/ 49109 w 78898"/>
                    <a:gd name="connsiteY27" fmla="*/ 1328 h 125018"/>
                    <a:gd name="connsiteX28" fmla="*/ 57009 w 78898"/>
                    <a:gd name="connsiteY28" fmla="*/ 5122 h 125018"/>
                    <a:gd name="connsiteX29" fmla="*/ 63385 w 78898"/>
                    <a:gd name="connsiteY29" fmla="*/ 10813 h 125018"/>
                    <a:gd name="connsiteX30" fmla="*/ 67763 w 78898"/>
                    <a:gd name="connsiteY30" fmla="*/ 17643 h 125018"/>
                    <a:gd name="connsiteX31" fmla="*/ 68144 w 78898"/>
                    <a:gd name="connsiteY31" fmla="*/ 17643 h 125018"/>
                    <a:gd name="connsiteX32" fmla="*/ 68144 w 78898"/>
                    <a:gd name="connsiteY32" fmla="*/ 2561 h 125018"/>
                    <a:gd name="connsiteX33" fmla="*/ 78898 w 78898"/>
                    <a:gd name="connsiteY33" fmla="*/ 2561 h 125018"/>
                    <a:gd name="connsiteX34" fmla="*/ 78898 w 78898"/>
                    <a:gd name="connsiteY34" fmla="*/ 82998 h 125018"/>
                    <a:gd name="connsiteX35" fmla="*/ 76804 w 78898"/>
                    <a:gd name="connsiteY35" fmla="*/ 100451 h 125018"/>
                    <a:gd name="connsiteX36" fmla="*/ 52060 w 78898"/>
                    <a:gd name="connsiteY36" fmla="*/ 77117 h 125018"/>
                    <a:gd name="connsiteX37" fmla="*/ 60911 w 78898"/>
                    <a:gd name="connsiteY37" fmla="*/ 69339 h 125018"/>
                    <a:gd name="connsiteX38" fmla="*/ 66240 w 78898"/>
                    <a:gd name="connsiteY38" fmla="*/ 58241 h 125018"/>
                    <a:gd name="connsiteX39" fmla="*/ 68048 w 78898"/>
                    <a:gd name="connsiteY39" fmla="*/ 45341 h 125018"/>
                    <a:gd name="connsiteX40" fmla="*/ 66526 w 78898"/>
                    <a:gd name="connsiteY40" fmla="*/ 32440 h 125018"/>
                    <a:gd name="connsiteX41" fmla="*/ 61577 w 78898"/>
                    <a:gd name="connsiteY41" fmla="*/ 20678 h 125018"/>
                    <a:gd name="connsiteX42" fmla="*/ 52821 w 78898"/>
                    <a:gd name="connsiteY42" fmla="*/ 12141 h 125018"/>
                    <a:gd name="connsiteX43" fmla="*/ 39782 w 78898"/>
                    <a:gd name="connsiteY43" fmla="*/ 8916 h 125018"/>
                    <a:gd name="connsiteX44" fmla="*/ 26649 w 78898"/>
                    <a:gd name="connsiteY44" fmla="*/ 12047 h 125018"/>
                    <a:gd name="connsiteX45" fmla="*/ 17607 w 78898"/>
                    <a:gd name="connsiteY45" fmla="*/ 20299 h 125018"/>
                    <a:gd name="connsiteX46" fmla="*/ 12373 w 78898"/>
                    <a:gd name="connsiteY46" fmla="*/ 31966 h 125018"/>
                    <a:gd name="connsiteX47" fmla="*/ 10755 w 78898"/>
                    <a:gd name="connsiteY47" fmla="*/ 45341 h 125018"/>
                    <a:gd name="connsiteX48" fmla="*/ 12468 w 78898"/>
                    <a:gd name="connsiteY48" fmla="*/ 58241 h 125018"/>
                    <a:gd name="connsiteX49" fmla="*/ 17702 w 78898"/>
                    <a:gd name="connsiteY49" fmla="*/ 69339 h 125018"/>
                    <a:gd name="connsiteX50" fmla="*/ 26744 w 78898"/>
                    <a:gd name="connsiteY50" fmla="*/ 77117 h 125018"/>
                    <a:gd name="connsiteX51" fmla="*/ 39687 w 78898"/>
                    <a:gd name="connsiteY51" fmla="*/ 80057 h 125018"/>
                    <a:gd name="connsiteX52" fmla="*/ 51965 w 78898"/>
                    <a:gd name="connsiteY52" fmla="*/ 77117 h 1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8898" h="125018">
                      <a:moveTo>
                        <a:pt x="76614" y="100546"/>
                      </a:moveTo>
                      <a:cubicBezTo>
                        <a:pt x="75186" y="105763"/>
                        <a:pt x="72998" y="110126"/>
                        <a:pt x="69857" y="113826"/>
                      </a:cubicBezTo>
                      <a:cubicBezTo>
                        <a:pt x="66811" y="117430"/>
                        <a:pt x="62814" y="120181"/>
                        <a:pt x="57865" y="122173"/>
                      </a:cubicBezTo>
                      <a:cubicBezTo>
                        <a:pt x="52916" y="124070"/>
                        <a:pt x="46920" y="125019"/>
                        <a:pt x="39687" y="125019"/>
                      </a:cubicBezTo>
                      <a:cubicBezTo>
                        <a:pt x="35214" y="125019"/>
                        <a:pt x="30931" y="124544"/>
                        <a:pt x="26744" y="123501"/>
                      </a:cubicBezTo>
                      <a:cubicBezTo>
                        <a:pt x="22556" y="122458"/>
                        <a:pt x="18749" y="120940"/>
                        <a:pt x="15418" y="118758"/>
                      </a:cubicBezTo>
                      <a:cubicBezTo>
                        <a:pt x="12087" y="116576"/>
                        <a:pt x="9327" y="113826"/>
                        <a:pt x="7043" y="110506"/>
                      </a:cubicBezTo>
                      <a:cubicBezTo>
                        <a:pt x="4854" y="107186"/>
                        <a:pt x="3521" y="103202"/>
                        <a:pt x="3236" y="98554"/>
                      </a:cubicBezTo>
                      <a:lnTo>
                        <a:pt x="13990" y="98554"/>
                      </a:lnTo>
                      <a:cubicBezTo>
                        <a:pt x="14561" y="101874"/>
                        <a:pt x="15703" y="104625"/>
                        <a:pt x="17322" y="106806"/>
                      </a:cubicBezTo>
                      <a:cubicBezTo>
                        <a:pt x="18940" y="108988"/>
                        <a:pt x="20938" y="110790"/>
                        <a:pt x="23317" y="112118"/>
                      </a:cubicBezTo>
                      <a:cubicBezTo>
                        <a:pt x="25601" y="113446"/>
                        <a:pt x="28266" y="114490"/>
                        <a:pt x="31026" y="115059"/>
                      </a:cubicBezTo>
                      <a:cubicBezTo>
                        <a:pt x="33881" y="115723"/>
                        <a:pt x="36737" y="116007"/>
                        <a:pt x="39687" y="116007"/>
                      </a:cubicBezTo>
                      <a:cubicBezTo>
                        <a:pt x="49680" y="116007"/>
                        <a:pt x="56913" y="113162"/>
                        <a:pt x="61291" y="107470"/>
                      </a:cubicBezTo>
                      <a:cubicBezTo>
                        <a:pt x="65764" y="101779"/>
                        <a:pt x="67953" y="93622"/>
                        <a:pt x="67953" y="82998"/>
                      </a:cubicBezTo>
                      <a:lnTo>
                        <a:pt x="67953" y="71141"/>
                      </a:lnTo>
                      <a:lnTo>
                        <a:pt x="67573" y="71141"/>
                      </a:lnTo>
                      <a:cubicBezTo>
                        <a:pt x="65098" y="76548"/>
                        <a:pt x="61387" y="80911"/>
                        <a:pt x="56628" y="84231"/>
                      </a:cubicBezTo>
                      <a:cubicBezTo>
                        <a:pt x="51774" y="87551"/>
                        <a:pt x="46159" y="89163"/>
                        <a:pt x="39687" y="89163"/>
                      </a:cubicBezTo>
                      <a:cubicBezTo>
                        <a:pt x="32644" y="89163"/>
                        <a:pt x="26649" y="88025"/>
                        <a:pt x="21604" y="85654"/>
                      </a:cubicBezTo>
                      <a:cubicBezTo>
                        <a:pt x="16560" y="83377"/>
                        <a:pt x="12468" y="80152"/>
                        <a:pt x="9232" y="76074"/>
                      </a:cubicBezTo>
                      <a:cubicBezTo>
                        <a:pt x="5996" y="71995"/>
                        <a:pt x="3617" y="67252"/>
                        <a:pt x="2189" y="61750"/>
                      </a:cubicBezTo>
                      <a:cubicBezTo>
                        <a:pt x="666" y="56249"/>
                        <a:pt x="0" y="50368"/>
                        <a:pt x="0" y="44202"/>
                      </a:cubicBezTo>
                      <a:cubicBezTo>
                        <a:pt x="0" y="38037"/>
                        <a:pt x="857" y="32535"/>
                        <a:pt x="2665" y="27128"/>
                      </a:cubicBezTo>
                      <a:cubicBezTo>
                        <a:pt x="4378" y="21722"/>
                        <a:pt x="6948" y="17074"/>
                        <a:pt x="10374" y="12995"/>
                      </a:cubicBezTo>
                      <a:cubicBezTo>
                        <a:pt x="13705" y="9011"/>
                        <a:pt x="17893" y="5786"/>
                        <a:pt x="22841" y="3510"/>
                      </a:cubicBezTo>
                      <a:cubicBezTo>
                        <a:pt x="27791" y="1233"/>
                        <a:pt x="33406" y="0"/>
                        <a:pt x="39782" y="0"/>
                      </a:cubicBezTo>
                      <a:cubicBezTo>
                        <a:pt x="43113" y="0"/>
                        <a:pt x="46159" y="474"/>
                        <a:pt x="49109" y="1328"/>
                      </a:cubicBezTo>
                      <a:cubicBezTo>
                        <a:pt x="51965" y="2276"/>
                        <a:pt x="54629" y="3510"/>
                        <a:pt x="57009" y="5122"/>
                      </a:cubicBezTo>
                      <a:cubicBezTo>
                        <a:pt x="59388" y="6735"/>
                        <a:pt x="61482" y="8632"/>
                        <a:pt x="63385" y="10813"/>
                      </a:cubicBezTo>
                      <a:cubicBezTo>
                        <a:pt x="65289" y="12995"/>
                        <a:pt x="66716" y="15272"/>
                        <a:pt x="67763" y="17643"/>
                      </a:cubicBezTo>
                      <a:lnTo>
                        <a:pt x="68144" y="17643"/>
                      </a:lnTo>
                      <a:lnTo>
                        <a:pt x="68144" y="2561"/>
                      </a:lnTo>
                      <a:lnTo>
                        <a:pt x="78898" y="2561"/>
                      </a:lnTo>
                      <a:lnTo>
                        <a:pt x="78898" y="82998"/>
                      </a:lnTo>
                      <a:cubicBezTo>
                        <a:pt x="78898" y="89448"/>
                        <a:pt x="78232" y="95234"/>
                        <a:pt x="76804" y="100451"/>
                      </a:cubicBezTo>
                      <a:close/>
                      <a:moveTo>
                        <a:pt x="52060" y="77117"/>
                      </a:moveTo>
                      <a:cubicBezTo>
                        <a:pt x="55581" y="75125"/>
                        <a:pt x="58531" y="72564"/>
                        <a:pt x="60911" y="69339"/>
                      </a:cubicBezTo>
                      <a:cubicBezTo>
                        <a:pt x="63290" y="66114"/>
                        <a:pt x="65098" y="62414"/>
                        <a:pt x="66240" y="58241"/>
                      </a:cubicBezTo>
                      <a:cubicBezTo>
                        <a:pt x="67477" y="54067"/>
                        <a:pt x="68048" y="49704"/>
                        <a:pt x="68048" y="45341"/>
                      </a:cubicBezTo>
                      <a:cubicBezTo>
                        <a:pt x="68048" y="40977"/>
                        <a:pt x="67573" y="36709"/>
                        <a:pt x="66526" y="32440"/>
                      </a:cubicBezTo>
                      <a:cubicBezTo>
                        <a:pt x="65479" y="28172"/>
                        <a:pt x="63861" y="24188"/>
                        <a:pt x="61577" y="20678"/>
                      </a:cubicBezTo>
                      <a:cubicBezTo>
                        <a:pt x="59293" y="17169"/>
                        <a:pt x="56342" y="14323"/>
                        <a:pt x="52821" y="12141"/>
                      </a:cubicBezTo>
                      <a:cubicBezTo>
                        <a:pt x="49204" y="9960"/>
                        <a:pt x="44922" y="8916"/>
                        <a:pt x="39782" y="8916"/>
                      </a:cubicBezTo>
                      <a:cubicBezTo>
                        <a:pt x="34643" y="8916"/>
                        <a:pt x="30265" y="9960"/>
                        <a:pt x="26649" y="12047"/>
                      </a:cubicBezTo>
                      <a:cubicBezTo>
                        <a:pt x="23032" y="14133"/>
                        <a:pt x="19986" y="16884"/>
                        <a:pt x="17607" y="20299"/>
                      </a:cubicBezTo>
                      <a:cubicBezTo>
                        <a:pt x="15228" y="23714"/>
                        <a:pt x="13515" y="27603"/>
                        <a:pt x="12373" y="31966"/>
                      </a:cubicBezTo>
                      <a:cubicBezTo>
                        <a:pt x="11326" y="36329"/>
                        <a:pt x="10755" y="40788"/>
                        <a:pt x="10755" y="45341"/>
                      </a:cubicBezTo>
                      <a:cubicBezTo>
                        <a:pt x="10755" y="49894"/>
                        <a:pt x="11326" y="54067"/>
                        <a:pt x="12468" y="58241"/>
                      </a:cubicBezTo>
                      <a:cubicBezTo>
                        <a:pt x="13610" y="62414"/>
                        <a:pt x="15323" y="66114"/>
                        <a:pt x="17702" y="69339"/>
                      </a:cubicBezTo>
                      <a:cubicBezTo>
                        <a:pt x="20082" y="72564"/>
                        <a:pt x="23127" y="75125"/>
                        <a:pt x="26744" y="77117"/>
                      </a:cubicBezTo>
                      <a:cubicBezTo>
                        <a:pt x="30360" y="79109"/>
                        <a:pt x="34738" y="80057"/>
                        <a:pt x="39687" y="80057"/>
                      </a:cubicBezTo>
                      <a:cubicBezTo>
                        <a:pt x="44351" y="80057"/>
                        <a:pt x="48443" y="79109"/>
                        <a:pt x="51965" y="77117"/>
                      </a:cubicBezTo>
                      <a:close/>
                    </a:path>
                  </a:pathLst>
                </a:custGeom>
                <a:solidFill>
                  <a:srgbClr val="717070"/>
                </a:solidFill>
                <a:ln w="9502" cap="flat">
                  <a:noFill/>
                  <a:prstDash val="solid"/>
                  <a:miter/>
                </a:ln>
              </p:spPr>
              <p:txBody>
                <a:bodyPr rtlCol="0" anchor="ctr"/>
                <a:lstStyle/>
                <a:p>
                  <a:endParaRPr lang="es-ES_tradnl"/>
                </a:p>
              </p:txBody>
            </p:sp>
            <p:sp>
              <p:nvSpPr>
                <p:cNvPr id="81" name="Forma libre 80">
                  <a:extLst>
                    <a:ext uri="{FF2B5EF4-FFF2-40B4-BE49-F238E27FC236}">
                      <a16:creationId xmlns:a16="http://schemas.microsoft.com/office/drawing/2014/main" id="{16C6EFF7-29FE-9106-C6B9-39E8C0E41462}"/>
                    </a:ext>
                  </a:extLst>
                </p:cNvPr>
                <p:cNvSpPr/>
                <p:nvPr/>
              </p:nvSpPr>
              <p:spPr>
                <a:xfrm>
                  <a:off x="6710918" y="5798010"/>
                  <a:ext cx="14275" cy="18022"/>
                </a:xfrm>
                <a:custGeom>
                  <a:avLst/>
                  <a:gdLst>
                    <a:gd name="connsiteX0" fmla="*/ 0 w 14275"/>
                    <a:gd name="connsiteY0" fmla="*/ 0 h 18022"/>
                    <a:gd name="connsiteX1" fmla="*/ 14276 w 14275"/>
                    <a:gd name="connsiteY1" fmla="*/ 0 h 18022"/>
                    <a:gd name="connsiteX2" fmla="*/ 14276 w 14275"/>
                    <a:gd name="connsiteY2" fmla="*/ 18022 h 18022"/>
                    <a:gd name="connsiteX3" fmla="*/ 0 w 14275"/>
                    <a:gd name="connsiteY3" fmla="*/ 18022 h 18022"/>
                    <a:gd name="connsiteX4" fmla="*/ 0 w 14275"/>
                    <a:gd name="connsiteY4" fmla="*/ 0 h 18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5" h="18022">
                      <a:moveTo>
                        <a:pt x="0" y="0"/>
                      </a:moveTo>
                      <a:lnTo>
                        <a:pt x="14276" y="0"/>
                      </a:lnTo>
                      <a:lnTo>
                        <a:pt x="14276" y="18022"/>
                      </a:lnTo>
                      <a:lnTo>
                        <a:pt x="0" y="18022"/>
                      </a:lnTo>
                      <a:lnTo>
                        <a:pt x="0" y="0"/>
                      </a:lnTo>
                      <a:close/>
                    </a:path>
                  </a:pathLst>
                </a:custGeom>
                <a:solidFill>
                  <a:srgbClr val="717070"/>
                </a:solidFill>
                <a:ln w="9502" cap="flat">
                  <a:noFill/>
                  <a:prstDash val="solid"/>
                  <a:miter/>
                </a:ln>
              </p:spPr>
              <p:txBody>
                <a:bodyPr rtlCol="0" anchor="ctr"/>
                <a:lstStyle/>
                <a:p>
                  <a:endParaRPr lang="es-ES_tradnl"/>
                </a:p>
              </p:txBody>
            </p:sp>
            <p:sp>
              <p:nvSpPr>
                <p:cNvPr id="82" name="Forma libre 81">
                  <a:extLst>
                    <a:ext uri="{FF2B5EF4-FFF2-40B4-BE49-F238E27FC236}">
                      <a16:creationId xmlns:a16="http://schemas.microsoft.com/office/drawing/2014/main" id="{BF76165E-354A-4DEF-3918-2A843A30FE5D}"/>
                    </a:ext>
                  </a:extLst>
                </p:cNvPr>
                <p:cNvSpPr/>
                <p:nvPr/>
              </p:nvSpPr>
              <p:spPr>
                <a:xfrm>
                  <a:off x="6756221" y="5725921"/>
                  <a:ext cx="121440" cy="90206"/>
                </a:xfrm>
                <a:custGeom>
                  <a:avLst/>
                  <a:gdLst>
                    <a:gd name="connsiteX0" fmla="*/ 9898 w 121440"/>
                    <a:gd name="connsiteY0" fmla="*/ 2466 h 90206"/>
                    <a:gd name="connsiteX1" fmla="*/ 9898 w 121440"/>
                    <a:gd name="connsiteY1" fmla="*/ 17264 h 90206"/>
                    <a:gd name="connsiteX2" fmla="*/ 10374 w 121440"/>
                    <a:gd name="connsiteY2" fmla="*/ 17264 h 90206"/>
                    <a:gd name="connsiteX3" fmla="*/ 21509 w 121440"/>
                    <a:gd name="connsiteY3" fmla="*/ 4553 h 90206"/>
                    <a:gd name="connsiteX4" fmla="*/ 39116 w 121440"/>
                    <a:gd name="connsiteY4" fmla="*/ 0 h 90206"/>
                    <a:gd name="connsiteX5" fmla="*/ 54915 w 121440"/>
                    <a:gd name="connsiteY5" fmla="*/ 4268 h 90206"/>
                    <a:gd name="connsiteX6" fmla="*/ 64337 w 121440"/>
                    <a:gd name="connsiteY6" fmla="*/ 17169 h 90206"/>
                    <a:gd name="connsiteX7" fmla="*/ 75948 w 121440"/>
                    <a:gd name="connsiteY7" fmla="*/ 4268 h 90206"/>
                    <a:gd name="connsiteX8" fmla="*/ 92318 w 121440"/>
                    <a:gd name="connsiteY8" fmla="*/ 0 h 90206"/>
                    <a:gd name="connsiteX9" fmla="*/ 121441 w 121440"/>
                    <a:gd name="connsiteY9" fmla="*/ 30733 h 90206"/>
                    <a:gd name="connsiteX10" fmla="*/ 121441 w 121440"/>
                    <a:gd name="connsiteY10" fmla="*/ 90207 h 90206"/>
                    <a:gd name="connsiteX11" fmla="*/ 110686 w 121440"/>
                    <a:gd name="connsiteY11" fmla="*/ 90207 h 90206"/>
                    <a:gd name="connsiteX12" fmla="*/ 110686 w 121440"/>
                    <a:gd name="connsiteY12" fmla="*/ 31302 h 90206"/>
                    <a:gd name="connsiteX13" fmla="*/ 106118 w 121440"/>
                    <a:gd name="connsiteY13" fmla="*/ 14703 h 90206"/>
                    <a:gd name="connsiteX14" fmla="*/ 89938 w 121440"/>
                    <a:gd name="connsiteY14" fmla="*/ 9011 h 90206"/>
                    <a:gd name="connsiteX15" fmla="*/ 78327 w 121440"/>
                    <a:gd name="connsiteY15" fmla="*/ 11667 h 90206"/>
                    <a:gd name="connsiteX16" fmla="*/ 70999 w 121440"/>
                    <a:gd name="connsiteY16" fmla="*/ 18686 h 90206"/>
                    <a:gd name="connsiteX17" fmla="*/ 67192 w 121440"/>
                    <a:gd name="connsiteY17" fmla="*/ 28836 h 90206"/>
                    <a:gd name="connsiteX18" fmla="*/ 66050 w 121440"/>
                    <a:gd name="connsiteY18" fmla="*/ 40598 h 90206"/>
                    <a:gd name="connsiteX19" fmla="*/ 66050 w 121440"/>
                    <a:gd name="connsiteY19" fmla="*/ 90207 h 90206"/>
                    <a:gd name="connsiteX20" fmla="*/ 55295 w 121440"/>
                    <a:gd name="connsiteY20" fmla="*/ 90207 h 90206"/>
                    <a:gd name="connsiteX21" fmla="*/ 55295 w 121440"/>
                    <a:gd name="connsiteY21" fmla="*/ 30733 h 90206"/>
                    <a:gd name="connsiteX22" fmla="*/ 54344 w 121440"/>
                    <a:gd name="connsiteY22" fmla="*/ 22291 h 90206"/>
                    <a:gd name="connsiteX23" fmla="*/ 51298 w 121440"/>
                    <a:gd name="connsiteY23" fmla="*/ 15366 h 90206"/>
                    <a:gd name="connsiteX24" fmla="*/ 45588 w 121440"/>
                    <a:gd name="connsiteY24" fmla="*/ 10719 h 90206"/>
                    <a:gd name="connsiteX25" fmla="*/ 36927 w 121440"/>
                    <a:gd name="connsiteY25" fmla="*/ 9011 h 90206"/>
                    <a:gd name="connsiteX26" fmla="*/ 25126 w 121440"/>
                    <a:gd name="connsiteY26" fmla="*/ 11477 h 90206"/>
                    <a:gd name="connsiteX27" fmla="*/ 16941 w 121440"/>
                    <a:gd name="connsiteY27" fmla="*/ 18307 h 90206"/>
                    <a:gd name="connsiteX28" fmla="*/ 12277 w 121440"/>
                    <a:gd name="connsiteY28" fmla="*/ 28456 h 90206"/>
                    <a:gd name="connsiteX29" fmla="*/ 10755 w 121440"/>
                    <a:gd name="connsiteY29" fmla="*/ 41262 h 90206"/>
                    <a:gd name="connsiteX30" fmla="*/ 10755 w 121440"/>
                    <a:gd name="connsiteY30" fmla="*/ 90207 h 90206"/>
                    <a:gd name="connsiteX31" fmla="*/ 0 w 121440"/>
                    <a:gd name="connsiteY31" fmla="*/ 90207 h 90206"/>
                    <a:gd name="connsiteX32" fmla="*/ 0 w 121440"/>
                    <a:gd name="connsiteY32" fmla="*/ 2561 h 90206"/>
                    <a:gd name="connsiteX33" fmla="*/ 9898 w 121440"/>
                    <a:gd name="connsiteY33" fmla="*/ 2561 h 9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440" h="90206">
                      <a:moveTo>
                        <a:pt x="9898" y="2466"/>
                      </a:moveTo>
                      <a:lnTo>
                        <a:pt x="9898" y="17264"/>
                      </a:lnTo>
                      <a:lnTo>
                        <a:pt x="10374" y="17264"/>
                      </a:lnTo>
                      <a:cubicBezTo>
                        <a:pt x="13229" y="11857"/>
                        <a:pt x="16941" y="7588"/>
                        <a:pt x="21509" y="4553"/>
                      </a:cubicBezTo>
                      <a:cubicBezTo>
                        <a:pt x="26077" y="1518"/>
                        <a:pt x="31978" y="0"/>
                        <a:pt x="39116" y="0"/>
                      </a:cubicBezTo>
                      <a:cubicBezTo>
                        <a:pt x="44922" y="0"/>
                        <a:pt x="50156" y="1423"/>
                        <a:pt x="54915" y="4268"/>
                      </a:cubicBezTo>
                      <a:cubicBezTo>
                        <a:pt x="59673" y="7114"/>
                        <a:pt x="62814" y="11383"/>
                        <a:pt x="64337" y="17169"/>
                      </a:cubicBezTo>
                      <a:cubicBezTo>
                        <a:pt x="66906" y="11383"/>
                        <a:pt x="70809" y="7114"/>
                        <a:pt x="75948" y="4268"/>
                      </a:cubicBezTo>
                      <a:cubicBezTo>
                        <a:pt x="81087" y="1423"/>
                        <a:pt x="86512" y="0"/>
                        <a:pt x="92318" y="0"/>
                      </a:cubicBezTo>
                      <a:cubicBezTo>
                        <a:pt x="111733" y="0"/>
                        <a:pt x="121441" y="10244"/>
                        <a:pt x="121441" y="30733"/>
                      </a:cubicBezTo>
                      <a:lnTo>
                        <a:pt x="121441" y="90207"/>
                      </a:lnTo>
                      <a:lnTo>
                        <a:pt x="110686" y="90207"/>
                      </a:lnTo>
                      <a:lnTo>
                        <a:pt x="110686" y="31302"/>
                      </a:lnTo>
                      <a:cubicBezTo>
                        <a:pt x="110686" y="24093"/>
                        <a:pt x="109163" y="18497"/>
                        <a:pt x="106118" y="14703"/>
                      </a:cubicBezTo>
                      <a:cubicBezTo>
                        <a:pt x="103072" y="10908"/>
                        <a:pt x="97647" y="9011"/>
                        <a:pt x="89938" y="9011"/>
                      </a:cubicBezTo>
                      <a:cubicBezTo>
                        <a:pt x="85275" y="9011"/>
                        <a:pt x="81373" y="9865"/>
                        <a:pt x="78327" y="11667"/>
                      </a:cubicBezTo>
                      <a:cubicBezTo>
                        <a:pt x="75282" y="13469"/>
                        <a:pt x="72807" y="15746"/>
                        <a:pt x="70999" y="18686"/>
                      </a:cubicBezTo>
                      <a:cubicBezTo>
                        <a:pt x="69190" y="21627"/>
                        <a:pt x="67858" y="25042"/>
                        <a:pt x="67192" y="28836"/>
                      </a:cubicBezTo>
                      <a:cubicBezTo>
                        <a:pt x="66431" y="32630"/>
                        <a:pt x="66050" y="36519"/>
                        <a:pt x="66050" y="40598"/>
                      </a:cubicBezTo>
                      <a:lnTo>
                        <a:pt x="66050" y="90207"/>
                      </a:lnTo>
                      <a:lnTo>
                        <a:pt x="55295" y="90207"/>
                      </a:lnTo>
                      <a:lnTo>
                        <a:pt x="55295" y="30733"/>
                      </a:lnTo>
                      <a:cubicBezTo>
                        <a:pt x="55295" y="27793"/>
                        <a:pt x="55010" y="24947"/>
                        <a:pt x="54344" y="22291"/>
                      </a:cubicBezTo>
                      <a:cubicBezTo>
                        <a:pt x="53678" y="19635"/>
                        <a:pt x="52726" y="17358"/>
                        <a:pt x="51298" y="15366"/>
                      </a:cubicBezTo>
                      <a:cubicBezTo>
                        <a:pt x="49870" y="13375"/>
                        <a:pt x="47967" y="11857"/>
                        <a:pt x="45588" y="10719"/>
                      </a:cubicBezTo>
                      <a:cubicBezTo>
                        <a:pt x="43209" y="9580"/>
                        <a:pt x="40353" y="9011"/>
                        <a:pt x="36927" y="9011"/>
                      </a:cubicBezTo>
                      <a:cubicBezTo>
                        <a:pt x="32359" y="9011"/>
                        <a:pt x="28457" y="9865"/>
                        <a:pt x="25126" y="11477"/>
                      </a:cubicBezTo>
                      <a:cubicBezTo>
                        <a:pt x="21795" y="13090"/>
                        <a:pt x="19035" y="15366"/>
                        <a:pt x="16941" y="18307"/>
                      </a:cubicBezTo>
                      <a:cubicBezTo>
                        <a:pt x="14847" y="21153"/>
                        <a:pt x="13324" y="24567"/>
                        <a:pt x="12277" y="28456"/>
                      </a:cubicBezTo>
                      <a:cubicBezTo>
                        <a:pt x="11230" y="32346"/>
                        <a:pt x="10755" y="36614"/>
                        <a:pt x="10755" y="41262"/>
                      </a:cubicBezTo>
                      <a:lnTo>
                        <a:pt x="10755" y="90207"/>
                      </a:lnTo>
                      <a:lnTo>
                        <a:pt x="0" y="90207"/>
                      </a:lnTo>
                      <a:lnTo>
                        <a:pt x="0" y="2561"/>
                      </a:lnTo>
                      <a:lnTo>
                        <a:pt x="9898" y="2561"/>
                      </a:lnTo>
                      <a:close/>
                    </a:path>
                  </a:pathLst>
                </a:custGeom>
                <a:solidFill>
                  <a:srgbClr val="717070"/>
                </a:solidFill>
                <a:ln w="9502" cap="flat">
                  <a:noFill/>
                  <a:prstDash val="solid"/>
                  <a:miter/>
                </a:ln>
              </p:spPr>
              <p:txBody>
                <a:bodyPr rtlCol="0" anchor="ctr"/>
                <a:lstStyle/>
                <a:p>
                  <a:endParaRPr lang="es-ES_tradnl"/>
                </a:p>
              </p:txBody>
            </p:sp>
            <p:sp>
              <p:nvSpPr>
                <p:cNvPr id="83" name="Forma libre 82">
                  <a:extLst>
                    <a:ext uri="{FF2B5EF4-FFF2-40B4-BE49-F238E27FC236}">
                      <a16:creationId xmlns:a16="http://schemas.microsoft.com/office/drawing/2014/main" id="{1C4D2D43-DA39-B71C-367A-74792675A105}"/>
                    </a:ext>
                  </a:extLst>
                </p:cNvPr>
                <p:cNvSpPr/>
                <p:nvPr/>
              </p:nvSpPr>
              <p:spPr>
                <a:xfrm>
                  <a:off x="6892317" y="5728387"/>
                  <a:ext cx="81658" cy="87645"/>
                </a:xfrm>
                <a:custGeom>
                  <a:avLst/>
                  <a:gdLst>
                    <a:gd name="connsiteX0" fmla="*/ 2665 w 81658"/>
                    <a:gd name="connsiteY0" fmla="*/ 0 h 87645"/>
                    <a:gd name="connsiteX1" fmla="*/ 16084 w 81658"/>
                    <a:gd name="connsiteY1" fmla="*/ 0 h 87645"/>
                    <a:gd name="connsiteX2" fmla="*/ 41115 w 81658"/>
                    <a:gd name="connsiteY2" fmla="*/ 33294 h 87645"/>
                    <a:gd name="connsiteX3" fmla="*/ 65669 w 81658"/>
                    <a:gd name="connsiteY3" fmla="*/ 0 h 87645"/>
                    <a:gd name="connsiteX4" fmla="*/ 79089 w 81658"/>
                    <a:gd name="connsiteY4" fmla="*/ 0 h 87645"/>
                    <a:gd name="connsiteX5" fmla="*/ 47396 w 81658"/>
                    <a:gd name="connsiteY5" fmla="*/ 41926 h 87645"/>
                    <a:gd name="connsiteX6" fmla="*/ 81658 w 81658"/>
                    <a:gd name="connsiteY6" fmla="*/ 87646 h 87645"/>
                    <a:gd name="connsiteX7" fmla="*/ 68049 w 81658"/>
                    <a:gd name="connsiteY7" fmla="*/ 87646 h 87645"/>
                    <a:gd name="connsiteX8" fmla="*/ 40448 w 81658"/>
                    <a:gd name="connsiteY8" fmla="*/ 50842 h 87645"/>
                    <a:gd name="connsiteX9" fmla="*/ 13324 w 81658"/>
                    <a:gd name="connsiteY9" fmla="*/ 87646 h 87645"/>
                    <a:gd name="connsiteX10" fmla="*/ 0 w 81658"/>
                    <a:gd name="connsiteY10" fmla="*/ 87646 h 87645"/>
                    <a:gd name="connsiteX11" fmla="*/ 34072 w 81658"/>
                    <a:gd name="connsiteY11" fmla="*/ 42115 h 87645"/>
                    <a:gd name="connsiteX12" fmla="*/ 2570 w 81658"/>
                    <a:gd name="connsiteY12" fmla="*/ 0 h 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658" h="87645">
                      <a:moveTo>
                        <a:pt x="2665" y="0"/>
                      </a:moveTo>
                      <a:lnTo>
                        <a:pt x="16084" y="0"/>
                      </a:lnTo>
                      <a:lnTo>
                        <a:pt x="41115" y="33294"/>
                      </a:lnTo>
                      <a:lnTo>
                        <a:pt x="65669" y="0"/>
                      </a:lnTo>
                      <a:lnTo>
                        <a:pt x="79089" y="0"/>
                      </a:lnTo>
                      <a:lnTo>
                        <a:pt x="47396" y="41926"/>
                      </a:lnTo>
                      <a:lnTo>
                        <a:pt x="81658" y="87646"/>
                      </a:lnTo>
                      <a:lnTo>
                        <a:pt x="68049" y="87646"/>
                      </a:lnTo>
                      <a:lnTo>
                        <a:pt x="40448" y="50842"/>
                      </a:lnTo>
                      <a:lnTo>
                        <a:pt x="13324" y="87646"/>
                      </a:lnTo>
                      <a:lnTo>
                        <a:pt x="0" y="87646"/>
                      </a:lnTo>
                      <a:lnTo>
                        <a:pt x="34072" y="42115"/>
                      </a:lnTo>
                      <a:lnTo>
                        <a:pt x="2570" y="0"/>
                      </a:lnTo>
                      <a:close/>
                    </a:path>
                  </a:pathLst>
                </a:custGeom>
                <a:solidFill>
                  <a:srgbClr val="717070"/>
                </a:solidFill>
                <a:ln w="9502" cap="flat">
                  <a:noFill/>
                  <a:prstDash val="solid"/>
                  <a:miter/>
                </a:ln>
              </p:spPr>
              <p:txBody>
                <a:bodyPr rtlCol="0" anchor="ctr"/>
                <a:lstStyle/>
                <a:p>
                  <a:endParaRPr lang="es-ES_tradnl"/>
                </a:p>
              </p:txBody>
            </p:sp>
          </p:grpSp>
          <p:grpSp>
            <p:nvGrpSpPr>
              <p:cNvPr id="84" name="Gráfico 5">
                <a:extLst>
                  <a:ext uri="{FF2B5EF4-FFF2-40B4-BE49-F238E27FC236}">
                    <a16:creationId xmlns:a16="http://schemas.microsoft.com/office/drawing/2014/main" id="{FD0C3045-4788-8F1B-924D-72764196D990}"/>
                  </a:ext>
                </a:extLst>
              </p:cNvPr>
              <p:cNvGrpSpPr/>
              <p:nvPr/>
            </p:nvGrpSpPr>
            <p:grpSpPr>
              <a:xfrm>
                <a:off x="4934233" y="5671284"/>
                <a:ext cx="989225" cy="202989"/>
                <a:chOff x="4934233" y="5671284"/>
                <a:chExt cx="989225" cy="202989"/>
              </a:xfrm>
              <a:solidFill>
                <a:srgbClr val="717070"/>
              </a:solidFill>
            </p:grpSpPr>
            <p:sp>
              <p:nvSpPr>
                <p:cNvPr id="85" name="Forma libre 84">
                  <a:extLst>
                    <a:ext uri="{FF2B5EF4-FFF2-40B4-BE49-F238E27FC236}">
                      <a16:creationId xmlns:a16="http://schemas.microsoft.com/office/drawing/2014/main" id="{1E63634A-3E11-17B5-DDA3-F87DD36D6EA9}"/>
                    </a:ext>
                  </a:extLst>
                </p:cNvPr>
                <p:cNvSpPr/>
                <p:nvPr/>
              </p:nvSpPr>
              <p:spPr>
                <a:xfrm>
                  <a:off x="4934233" y="5672517"/>
                  <a:ext cx="201290" cy="200523"/>
                </a:xfrm>
                <a:custGeom>
                  <a:avLst/>
                  <a:gdLst>
                    <a:gd name="connsiteX0" fmla="*/ 201195 w 201290"/>
                    <a:gd name="connsiteY0" fmla="*/ 100262 h 200523"/>
                    <a:gd name="connsiteX1" fmla="*/ 100598 w 201290"/>
                    <a:gd name="connsiteY1" fmla="*/ 0 h 200523"/>
                    <a:gd name="connsiteX2" fmla="*/ 0 w 201290"/>
                    <a:gd name="connsiteY2" fmla="*/ 100262 h 200523"/>
                    <a:gd name="connsiteX3" fmla="*/ 100598 w 201290"/>
                    <a:gd name="connsiteY3" fmla="*/ 200523 h 200523"/>
                    <a:gd name="connsiteX4" fmla="*/ 102406 w 201290"/>
                    <a:gd name="connsiteY4" fmla="*/ 200523 h 200523"/>
                    <a:gd name="connsiteX5" fmla="*/ 102406 w 201290"/>
                    <a:gd name="connsiteY5" fmla="*/ 122458 h 200523"/>
                    <a:gd name="connsiteX6" fmla="*/ 80802 w 201290"/>
                    <a:gd name="connsiteY6" fmla="*/ 122458 h 200523"/>
                    <a:gd name="connsiteX7" fmla="*/ 80802 w 201290"/>
                    <a:gd name="connsiteY7" fmla="*/ 97321 h 200523"/>
                    <a:gd name="connsiteX8" fmla="*/ 102406 w 201290"/>
                    <a:gd name="connsiteY8" fmla="*/ 97321 h 200523"/>
                    <a:gd name="connsiteX9" fmla="*/ 102406 w 201290"/>
                    <a:gd name="connsiteY9" fmla="*/ 78824 h 200523"/>
                    <a:gd name="connsiteX10" fmla="*/ 134765 w 201290"/>
                    <a:gd name="connsiteY10" fmla="*/ 45720 h 200523"/>
                    <a:gd name="connsiteX11" fmla="*/ 154180 w 201290"/>
                    <a:gd name="connsiteY11" fmla="*/ 46669 h 200523"/>
                    <a:gd name="connsiteX12" fmla="*/ 154180 w 201290"/>
                    <a:gd name="connsiteY12" fmla="*/ 69054 h 200523"/>
                    <a:gd name="connsiteX13" fmla="*/ 140951 w 201290"/>
                    <a:gd name="connsiteY13" fmla="*/ 69054 h 200523"/>
                    <a:gd name="connsiteX14" fmla="*/ 128483 w 201290"/>
                    <a:gd name="connsiteY14" fmla="*/ 81196 h 200523"/>
                    <a:gd name="connsiteX15" fmla="*/ 128483 w 201290"/>
                    <a:gd name="connsiteY15" fmla="*/ 97226 h 200523"/>
                    <a:gd name="connsiteX16" fmla="*/ 153419 w 201290"/>
                    <a:gd name="connsiteY16" fmla="*/ 97226 h 200523"/>
                    <a:gd name="connsiteX17" fmla="*/ 150183 w 201290"/>
                    <a:gd name="connsiteY17" fmla="*/ 122363 h 200523"/>
                    <a:gd name="connsiteX18" fmla="*/ 128483 w 201290"/>
                    <a:gd name="connsiteY18" fmla="*/ 122363 h 200523"/>
                    <a:gd name="connsiteX19" fmla="*/ 128483 w 201290"/>
                    <a:gd name="connsiteY19" fmla="*/ 196634 h 200523"/>
                    <a:gd name="connsiteX20" fmla="*/ 201290 w 201290"/>
                    <a:gd name="connsiteY20" fmla="*/ 100167 h 200523"/>
                    <a:gd name="connsiteX21" fmla="*/ 201290 w 201290"/>
                    <a:gd name="connsiteY21" fmla="*/ 100167 h 2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290" h="200523">
                      <a:moveTo>
                        <a:pt x="201195" y="100262"/>
                      </a:moveTo>
                      <a:cubicBezTo>
                        <a:pt x="201195" y="44866"/>
                        <a:pt x="156179" y="0"/>
                        <a:pt x="100598" y="0"/>
                      </a:cubicBezTo>
                      <a:cubicBezTo>
                        <a:pt x="45017" y="0"/>
                        <a:pt x="0" y="44866"/>
                        <a:pt x="0" y="100262"/>
                      </a:cubicBezTo>
                      <a:cubicBezTo>
                        <a:pt x="0" y="155657"/>
                        <a:pt x="45017" y="200523"/>
                        <a:pt x="100598" y="200523"/>
                      </a:cubicBezTo>
                      <a:cubicBezTo>
                        <a:pt x="101169" y="200523"/>
                        <a:pt x="101740" y="200523"/>
                        <a:pt x="102406" y="200523"/>
                      </a:cubicBezTo>
                      <a:lnTo>
                        <a:pt x="102406" y="122458"/>
                      </a:lnTo>
                      <a:lnTo>
                        <a:pt x="80802" y="122458"/>
                      </a:lnTo>
                      <a:cubicBezTo>
                        <a:pt x="80802" y="122458"/>
                        <a:pt x="80802" y="97321"/>
                        <a:pt x="80802" y="97321"/>
                      </a:cubicBezTo>
                      <a:lnTo>
                        <a:pt x="102406" y="97321"/>
                      </a:lnTo>
                      <a:lnTo>
                        <a:pt x="102406" y="78824"/>
                      </a:lnTo>
                      <a:cubicBezTo>
                        <a:pt x="102406" y="57387"/>
                        <a:pt x="115540" y="45720"/>
                        <a:pt x="134765" y="45720"/>
                      </a:cubicBezTo>
                      <a:cubicBezTo>
                        <a:pt x="143996" y="45720"/>
                        <a:pt x="151896" y="46384"/>
                        <a:pt x="154180" y="46669"/>
                      </a:cubicBezTo>
                      <a:lnTo>
                        <a:pt x="154180" y="69054"/>
                      </a:lnTo>
                      <a:lnTo>
                        <a:pt x="140951" y="69054"/>
                      </a:lnTo>
                      <a:cubicBezTo>
                        <a:pt x="130577" y="69054"/>
                        <a:pt x="128483" y="73987"/>
                        <a:pt x="128483" y="81196"/>
                      </a:cubicBezTo>
                      <a:lnTo>
                        <a:pt x="128483" y="97226"/>
                      </a:lnTo>
                      <a:lnTo>
                        <a:pt x="153419" y="97226"/>
                      </a:lnTo>
                      <a:cubicBezTo>
                        <a:pt x="153419" y="97226"/>
                        <a:pt x="150183" y="122363"/>
                        <a:pt x="150183" y="122363"/>
                      </a:cubicBezTo>
                      <a:lnTo>
                        <a:pt x="128483" y="122363"/>
                      </a:lnTo>
                      <a:lnTo>
                        <a:pt x="128483" y="196634"/>
                      </a:lnTo>
                      <a:cubicBezTo>
                        <a:pt x="170550" y="184587"/>
                        <a:pt x="201290" y="145982"/>
                        <a:pt x="201290" y="100167"/>
                      </a:cubicBezTo>
                      <a:lnTo>
                        <a:pt x="201290" y="100167"/>
                      </a:lnTo>
                      <a:close/>
                    </a:path>
                  </a:pathLst>
                </a:custGeom>
                <a:solidFill>
                  <a:srgbClr val="717070"/>
                </a:solidFill>
                <a:ln w="9502" cap="flat">
                  <a:noFill/>
                  <a:prstDash val="solid"/>
                  <a:miter/>
                </a:ln>
              </p:spPr>
              <p:txBody>
                <a:bodyPr rtlCol="0" anchor="ctr"/>
                <a:lstStyle/>
                <a:p>
                  <a:endParaRPr lang="es-ES_tradnl"/>
                </a:p>
              </p:txBody>
            </p:sp>
            <p:grpSp>
              <p:nvGrpSpPr>
                <p:cNvPr id="86" name="Gráfico 5">
                  <a:extLst>
                    <a:ext uri="{FF2B5EF4-FFF2-40B4-BE49-F238E27FC236}">
                      <a16:creationId xmlns:a16="http://schemas.microsoft.com/office/drawing/2014/main" id="{796CF9AF-7BAF-B290-4669-2FEBCF303B68}"/>
                    </a:ext>
                  </a:extLst>
                </p:cNvPr>
                <p:cNvGrpSpPr/>
                <p:nvPr/>
              </p:nvGrpSpPr>
              <p:grpSpPr>
                <a:xfrm>
                  <a:off x="5721502" y="5672422"/>
                  <a:ext cx="201956" cy="201281"/>
                  <a:chOff x="5721502" y="5672422"/>
                  <a:chExt cx="201956" cy="201281"/>
                </a:xfrm>
                <a:solidFill>
                  <a:srgbClr val="717070"/>
                </a:solidFill>
              </p:grpSpPr>
              <p:sp>
                <p:nvSpPr>
                  <p:cNvPr id="87" name="Forma libre 86">
                    <a:extLst>
                      <a:ext uri="{FF2B5EF4-FFF2-40B4-BE49-F238E27FC236}">
                        <a16:creationId xmlns:a16="http://schemas.microsoft.com/office/drawing/2014/main" id="{0270D05B-7780-4530-3C60-6A72D0517A5A}"/>
                      </a:ext>
                    </a:extLst>
                  </p:cNvPr>
                  <p:cNvSpPr/>
                  <p:nvPr/>
                </p:nvSpPr>
                <p:spPr>
                  <a:xfrm>
                    <a:off x="5806301" y="5750488"/>
                    <a:ext cx="40829" cy="42305"/>
                  </a:xfrm>
                  <a:custGeom>
                    <a:avLst/>
                    <a:gdLst>
                      <a:gd name="connsiteX0" fmla="*/ 0 w 40829"/>
                      <a:gd name="connsiteY0" fmla="*/ 42305 h 42305"/>
                      <a:gd name="connsiteX1" fmla="*/ 40829 w 40829"/>
                      <a:gd name="connsiteY1" fmla="*/ 21248 h 42305"/>
                      <a:gd name="connsiteX2" fmla="*/ 0 w 40829"/>
                      <a:gd name="connsiteY2" fmla="*/ 0 h 42305"/>
                      <a:gd name="connsiteX3" fmla="*/ 0 w 40829"/>
                      <a:gd name="connsiteY3" fmla="*/ 42305 h 42305"/>
                    </a:gdLst>
                    <a:ahLst/>
                    <a:cxnLst>
                      <a:cxn ang="0">
                        <a:pos x="connsiteX0" y="connsiteY0"/>
                      </a:cxn>
                      <a:cxn ang="0">
                        <a:pos x="connsiteX1" y="connsiteY1"/>
                      </a:cxn>
                      <a:cxn ang="0">
                        <a:pos x="connsiteX2" y="connsiteY2"/>
                      </a:cxn>
                      <a:cxn ang="0">
                        <a:pos x="connsiteX3" y="connsiteY3"/>
                      </a:cxn>
                    </a:cxnLst>
                    <a:rect l="l" t="t" r="r" b="b"/>
                    <a:pathLst>
                      <a:path w="40829" h="42305">
                        <a:moveTo>
                          <a:pt x="0" y="42305"/>
                        </a:moveTo>
                        <a:cubicBezTo>
                          <a:pt x="13610" y="35286"/>
                          <a:pt x="27124" y="28267"/>
                          <a:pt x="40829" y="21248"/>
                        </a:cubicBezTo>
                        <a:cubicBezTo>
                          <a:pt x="27124" y="14133"/>
                          <a:pt x="13610" y="7114"/>
                          <a:pt x="0" y="0"/>
                        </a:cubicBezTo>
                        <a:lnTo>
                          <a:pt x="0" y="42305"/>
                        </a:lnTo>
                        <a:close/>
                      </a:path>
                    </a:pathLst>
                  </a:custGeom>
                  <a:solidFill>
                    <a:srgbClr val="717070"/>
                  </a:solidFill>
                  <a:ln w="9502" cap="flat">
                    <a:noFill/>
                    <a:prstDash val="solid"/>
                    <a:miter/>
                  </a:ln>
                </p:spPr>
                <p:txBody>
                  <a:bodyPr rtlCol="0" anchor="ctr"/>
                  <a:lstStyle/>
                  <a:p>
                    <a:endParaRPr lang="es-ES_tradnl"/>
                  </a:p>
                </p:txBody>
              </p:sp>
              <p:sp>
                <p:nvSpPr>
                  <p:cNvPr id="88" name="Forma libre 87">
                    <a:extLst>
                      <a:ext uri="{FF2B5EF4-FFF2-40B4-BE49-F238E27FC236}">
                        <a16:creationId xmlns:a16="http://schemas.microsoft.com/office/drawing/2014/main" id="{A9CADF1E-F4CA-9A57-CE5C-BAB1F34D06D3}"/>
                      </a:ext>
                    </a:extLst>
                  </p:cNvPr>
                  <p:cNvSpPr/>
                  <p:nvPr/>
                </p:nvSpPr>
                <p:spPr>
                  <a:xfrm>
                    <a:off x="5721502" y="5672422"/>
                    <a:ext cx="201956" cy="201281"/>
                  </a:xfrm>
                  <a:custGeom>
                    <a:avLst/>
                    <a:gdLst>
                      <a:gd name="connsiteX0" fmla="*/ 100978 w 201956"/>
                      <a:gd name="connsiteY0" fmla="*/ 0 h 201281"/>
                      <a:gd name="connsiteX1" fmla="*/ 0 w 201956"/>
                      <a:gd name="connsiteY1" fmla="*/ 100641 h 201281"/>
                      <a:gd name="connsiteX2" fmla="*/ 100978 w 201956"/>
                      <a:gd name="connsiteY2" fmla="*/ 201282 h 201281"/>
                      <a:gd name="connsiteX3" fmla="*/ 201957 w 201956"/>
                      <a:gd name="connsiteY3" fmla="*/ 100641 h 201281"/>
                      <a:gd name="connsiteX4" fmla="*/ 100978 w 201956"/>
                      <a:gd name="connsiteY4" fmla="*/ 0 h 201281"/>
                      <a:gd name="connsiteX5" fmla="*/ 100978 w 201956"/>
                      <a:gd name="connsiteY5" fmla="*/ 0 h 201281"/>
                      <a:gd name="connsiteX6" fmla="*/ 162841 w 201956"/>
                      <a:gd name="connsiteY6" fmla="*/ 130900 h 201281"/>
                      <a:gd name="connsiteX7" fmla="*/ 148945 w 201956"/>
                      <a:gd name="connsiteY7" fmla="*/ 143420 h 201281"/>
                      <a:gd name="connsiteX8" fmla="*/ 100883 w 201956"/>
                      <a:gd name="connsiteY8" fmla="*/ 145223 h 201281"/>
                      <a:gd name="connsiteX9" fmla="*/ 52821 w 201956"/>
                      <a:gd name="connsiteY9" fmla="*/ 143420 h 201281"/>
                      <a:gd name="connsiteX10" fmla="*/ 38926 w 201956"/>
                      <a:gd name="connsiteY10" fmla="*/ 130900 h 201281"/>
                      <a:gd name="connsiteX11" fmla="*/ 36642 w 201956"/>
                      <a:gd name="connsiteY11" fmla="*/ 100641 h 201281"/>
                      <a:gd name="connsiteX12" fmla="*/ 38926 w 201956"/>
                      <a:gd name="connsiteY12" fmla="*/ 70382 h 201281"/>
                      <a:gd name="connsiteX13" fmla="*/ 52821 w 201956"/>
                      <a:gd name="connsiteY13" fmla="*/ 57861 h 201281"/>
                      <a:gd name="connsiteX14" fmla="*/ 100883 w 201956"/>
                      <a:gd name="connsiteY14" fmla="*/ 56059 h 201281"/>
                      <a:gd name="connsiteX15" fmla="*/ 148945 w 201956"/>
                      <a:gd name="connsiteY15" fmla="*/ 57861 h 201281"/>
                      <a:gd name="connsiteX16" fmla="*/ 162841 w 201956"/>
                      <a:gd name="connsiteY16" fmla="*/ 70382 h 201281"/>
                      <a:gd name="connsiteX17" fmla="*/ 165030 w 201956"/>
                      <a:gd name="connsiteY17" fmla="*/ 100641 h 201281"/>
                      <a:gd name="connsiteX18" fmla="*/ 162745 w 201956"/>
                      <a:gd name="connsiteY18" fmla="*/ 130900 h 201281"/>
                      <a:gd name="connsiteX19" fmla="*/ 162745 w 201956"/>
                      <a:gd name="connsiteY19" fmla="*/ 130900 h 20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956" h="201281">
                        <a:moveTo>
                          <a:pt x="100978" y="0"/>
                        </a:moveTo>
                        <a:cubicBezTo>
                          <a:pt x="45207" y="0"/>
                          <a:pt x="0" y="45056"/>
                          <a:pt x="0" y="100641"/>
                        </a:cubicBezTo>
                        <a:cubicBezTo>
                          <a:pt x="0" y="156226"/>
                          <a:pt x="45207" y="201282"/>
                          <a:pt x="100978" y="201282"/>
                        </a:cubicBezTo>
                        <a:cubicBezTo>
                          <a:pt x="156750" y="201282"/>
                          <a:pt x="201957" y="156226"/>
                          <a:pt x="201957" y="100641"/>
                        </a:cubicBezTo>
                        <a:cubicBezTo>
                          <a:pt x="201957" y="45056"/>
                          <a:pt x="156750" y="0"/>
                          <a:pt x="100978" y="0"/>
                        </a:cubicBezTo>
                        <a:lnTo>
                          <a:pt x="100978" y="0"/>
                        </a:lnTo>
                        <a:close/>
                        <a:moveTo>
                          <a:pt x="162841" y="130900"/>
                        </a:moveTo>
                        <a:cubicBezTo>
                          <a:pt x="161223" y="137729"/>
                          <a:pt x="155703" y="142756"/>
                          <a:pt x="148945" y="143420"/>
                        </a:cubicBezTo>
                        <a:cubicBezTo>
                          <a:pt x="133051" y="145223"/>
                          <a:pt x="116967" y="145223"/>
                          <a:pt x="100883" y="145223"/>
                        </a:cubicBezTo>
                        <a:cubicBezTo>
                          <a:pt x="84894" y="145223"/>
                          <a:pt x="68715" y="145223"/>
                          <a:pt x="52821" y="143420"/>
                        </a:cubicBezTo>
                        <a:cubicBezTo>
                          <a:pt x="46064" y="142662"/>
                          <a:pt x="40544" y="137634"/>
                          <a:pt x="38926" y="130900"/>
                        </a:cubicBezTo>
                        <a:cubicBezTo>
                          <a:pt x="36642" y="121224"/>
                          <a:pt x="36642" y="110601"/>
                          <a:pt x="36642" y="100641"/>
                        </a:cubicBezTo>
                        <a:cubicBezTo>
                          <a:pt x="36642" y="90681"/>
                          <a:pt x="36642" y="80057"/>
                          <a:pt x="38926" y="70382"/>
                        </a:cubicBezTo>
                        <a:cubicBezTo>
                          <a:pt x="40448" y="63553"/>
                          <a:pt x="46064" y="58525"/>
                          <a:pt x="52821" y="57861"/>
                        </a:cubicBezTo>
                        <a:cubicBezTo>
                          <a:pt x="68715" y="56059"/>
                          <a:pt x="84799" y="56059"/>
                          <a:pt x="100883" y="56059"/>
                        </a:cubicBezTo>
                        <a:cubicBezTo>
                          <a:pt x="116872" y="56059"/>
                          <a:pt x="133051" y="56059"/>
                          <a:pt x="148945" y="57861"/>
                        </a:cubicBezTo>
                        <a:cubicBezTo>
                          <a:pt x="155703" y="58620"/>
                          <a:pt x="161223" y="63648"/>
                          <a:pt x="162841" y="70382"/>
                        </a:cubicBezTo>
                        <a:cubicBezTo>
                          <a:pt x="165030" y="80057"/>
                          <a:pt x="165030" y="90681"/>
                          <a:pt x="165030" y="100641"/>
                        </a:cubicBezTo>
                        <a:cubicBezTo>
                          <a:pt x="165030" y="110601"/>
                          <a:pt x="165030" y="121224"/>
                          <a:pt x="162745" y="130900"/>
                        </a:cubicBezTo>
                        <a:lnTo>
                          <a:pt x="162745" y="130900"/>
                        </a:lnTo>
                        <a:close/>
                      </a:path>
                    </a:pathLst>
                  </a:custGeom>
                  <a:solidFill>
                    <a:srgbClr val="717070"/>
                  </a:solidFill>
                  <a:ln w="9502" cap="flat">
                    <a:noFill/>
                    <a:prstDash val="solid"/>
                    <a:miter/>
                  </a:ln>
                </p:spPr>
                <p:txBody>
                  <a:bodyPr rtlCol="0" anchor="ctr"/>
                  <a:lstStyle/>
                  <a:p>
                    <a:endParaRPr lang="es-ES_tradnl"/>
                  </a:p>
                </p:txBody>
              </p:sp>
            </p:grpSp>
            <p:sp>
              <p:nvSpPr>
                <p:cNvPr id="89" name="Forma libre 88">
                  <a:extLst>
                    <a:ext uri="{FF2B5EF4-FFF2-40B4-BE49-F238E27FC236}">
                      <a16:creationId xmlns:a16="http://schemas.microsoft.com/office/drawing/2014/main" id="{748237F9-A5C4-AF73-01C4-B1EA4279F630}"/>
                    </a:ext>
                  </a:extLst>
                </p:cNvPr>
                <p:cNvSpPr/>
                <p:nvPr/>
              </p:nvSpPr>
              <p:spPr>
                <a:xfrm>
                  <a:off x="5458540" y="5672422"/>
                  <a:ext cx="201956" cy="201281"/>
                </a:xfrm>
                <a:custGeom>
                  <a:avLst/>
                  <a:gdLst>
                    <a:gd name="connsiteX0" fmla="*/ 100978 w 201956"/>
                    <a:gd name="connsiteY0" fmla="*/ 0 h 201281"/>
                    <a:gd name="connsiteX1" fmla="*/ 0 w 201956"/>
                    <a:gd name="connsiteY1" fmla="*/ 100641 h 201281"/>
                    <a:gd name="connsiteX2" fmla="*/ 100978 w 201956"/>
                    <a:gd name="connsiteY2" fmla="*/ 201282 h 201281"/>
                    <a:gd name="connsiteX3" fmla="*/ 201957 w 201956"/>
                    <a:gd name="connsiteY3" fmla="*/ 100641 h 201281"/>
                    <a:gd name="connsiteX4" fmla="*/ 100978 w 201956"/>
                    <a:gd name="connsiteY4" fmla="*/ 0 h 201281"/>
                    <a:gd name="connsiteX5" fmla="*/ 160081 w 201956"/>
                    <a:gd name="connsiteY5" fmla="*/ 127011 h 201281"/>
                    <a:gd name="connsiteX6" fmla="*/ 128198 w 201956"/>
                    <a:gd name="connsiteY6" fmla="*/ 158787 h 201281"/>
                    <a:gd name="connsiteX7" fmla="*/ 75662 w 201956"/>
                    <a:gd name="connsiteY7" fmla="*/ 158787 h 201281"/>
                    <a:gd name="connsiteX8" fmla="*/ 43780 w 201956"/>
                    <a:gd name="connsiteY8" fmla="*/ 127011 h 201281"/>
                    <a:gd name="connsiteX9" fmla="*/ 43780 w 201956"/>
                    <a:gd name="connsiteY9" fmla="*/ 74651 h 201281"/>
                    <a:gd name="connsiteX10" fmla="*/ 75662 w 201956"/>
                    <a:gd name="connsiteY10" fmla="*/ 42874 h 201281"/>
                    <a:gd name="connsiteX11" fmla="*/ 128198 w 201956"/>
                    <a:gd name="connsiteY11" fmla="*/ 42874 h 201281"/>
                    <a:gd name="connsiteX12" fmla="*/ 160081 w 201956"/>
                    <a:gd name="connsiteY12" fmla="*/ 74651 h 201281"/>
                    <a:gd name="connsiteX13" fmla="*/ 160081 w 201956"/>
                    <a:gd name="connsiteY13" fmla="*/ 127011 h 201281"/>
                    <a:gd name="connsiteX14" fmla="*/ 100883 w 201956"/>
                    <a:gd name="connsiteY14" fmla="*/ 68295 h 201281"/>
                    <a:gd name="connsiteX15" fmla="*/ 67192 w 201956"/>
                    <a:gd name="connsiteY15" fmla="*/ 101874 h 201281"/>
                    <a:gd name="connsiteX16" fmla="*/ 100883 w 201956"/>
                    <a:gd name="connsiteY16" fmla="*/ 135453 h 201281"/>
                    <a:gd name="connsiteX17" fmla="*/ 134574 w 201956"/>
                    <a:gd name="connsiteY17" fmla="*/ 101874 h 201281"/>
                    <a:gd name="connsiteX18" fmla="*/ 100883 w 201956"/>
                    <a:gd name="connsiteY18" fmla="*/ 68295 h 201281"/>
                    <a:gd name="connsiteX19" fmla="*/ 100883 w 201956"/>
                    <a:gd name="connsiteY19" fmla="*/ 128244 h 201281"/>
                    <a:gd name="connsiteX20" fmla="*/ 74425 w 201956"/>
                    <a:gd name="connsiteY20" fmla="*/ 101874 h 201281"/>
                    <a:gd name="connsiteX21" fmla="*/ 100883 w 201956"/>
                    <a:gd name="connsiteY21" fmla="*/ 75504 h 201281"/>
                    <a:gd name="connsiteX22" fmla="*/ 127341 w 201956"/>
                    <a:gd name="connsiteY22" fmla="*/ 101874 h 201281"/>
                    <a:gd name="connsiteX23" fmla="*/ 100883 w 201956"/>
                    <a:gd name="connsiteY23" fmla="*/ 128244 h 201281"/>
                    <a:gd name="connsiteX24" fmla="*/ 136573 w 201956"/>
                    <a:gd name="connsiteY24" fmla="*/ 56059 h 201281"/>
                    <a:gd name="connsiteX25" fmla="*/ 126294 w 201956"/>
                    <a:gd name="connsiteY25" fmla="*/ 66304 h 201281"/>
                    <a:gd name="connsiteX26" fmla="*/ 136573 w 201956"/>
                    <a:gd name="connsiteY26" fmla="*/ 76548 h 201281"/>
                    <a:gd name="connsiteX27" fmla="*/ 146852 w 201956"/>
                    <a:gd name="connsiteY27" fmla="*/ 66304 h 201281"/>
                    <a:gd name="connsiteX28" fmla="*/ 136573 w 201956"/>
                    <a:gd name="connsiteY28" fmla="*/ 56059 h 201281"/>
                    <a:gd name="connsiteX29" fmla="*/ 136573 w 201956"/>
                    <a:gd name="connsiteY29" fmla="*/ 70193 h 201281"/>
                    <a:gd name="connsiteX30" fmla="*/ 132576 w 201956"/>
                    <a:gd name="connsiteY30" fmla="*/ 66209 h 201281"/>
                    <a:gd name="connsiteX31" fmla="*/ 136573 w 201956"/>
                    <a:gd name="connsiteY31" fmla="*/ 62225 h 201281"/>
                    <a:gd name="connsiteX32" fmla="*/ 140570 w 201956"/>
                    <a:gd name="connsiteY32" fmla="*/ 66209 h 201281"/>
                    <a:gd name="connsiteX33" fmla="*/ 136573 w 201956"/>
                    <a:gd name="connsiteY33" fmla="*/ 70193 h 20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956" h="201281">
                      <a:moveTo>
                        <a:pt x="100978" y="0"/>
                      </a:moveTo>
                      <a:cubicBezTo>
                        <a:pt x="45207" y="0"/>
                        <a:pt x="0" y="45056"/>
                        <a:pt x="0" y="100641"/>
                      </a:cubicBezTo>
                      <a:cubicBezTo>
                        <a:pt x="0" y="156226"/>
                        <a:pt x="45207" y="201282"/>
                        <a:pt x="100978" y="201282"/>
                      </a:cubicBezTo>
                      <a:cubicBezTo>
                        <a:pt x="156750" y="201282"/>
                        <a:pt x="201957" y="156226"/>
                        <a:pt x="201957" y="100641"/>
                      </a:cubicBezTo>
                      <a:cubicBezTo>
                        <a:pt x="201957" y="45056"/>
                        <a:pt x="156750" y="0"/>
                        <a:pt x="100978" y="0"/>
                      </a:cubicBezTo>
                      <a:close/>
                      <a:moveTo>
                        <a:pt x="160081" y="127011"/>
                      </a:moveTo>
                      <a:cubicBezTo>
                        <a:pt x="160081" y="144559"/>
                        <a:pt x="145805" y="158787"/>
                        <a:pt x="128198" y="158787"/>
                      </a:cubicBezTo>
                      <a:lnTo>
                        <a:pt x="75662" y="158787"/>
                      </a:lnTo>
                      <a:cubicBezTo>
                        <a:pt x="58055" y="158787"/>
                        <a:pt x="43780" y="144559"/>
                        <a:pt x="43780" y="127011"/>
                      </a:cubicBezTo>
                      <a:lnTo>
                        <a:pt x="43780" y="74651"/>
                      </a:lnTo>
                      <a:cubicBezTo>
                        <a:pt x="43780" y="57103"/>
                        <a:pt x="58055" y="42874"/>
                        <a:pt x="75662" y="42874"/>
                      </a:cubicBezTo>
                      <a:lnTo>
                        <a:pt x="128198" y="42874"/>
                      </a:lnTo>
                      <a:cubicBezTo>
                        <a:pt x="145805" y="42874"/>
                        <a:pt x="160081" y="57103"/>
                        <a:pt x="160081" y="74651"/>
                      </a:cubicBezTo>
                      <a:lnTo>
                        <a:pt x="160081" y="127011"/>
                      </a:lnTo>
                      <a:close/>
                      <a:moveTo>
                        <a:pt x="100883" y="68295"/>
                      </a:moveTo>
                      <a:cubicBezTo>
                        <a:pt x="82325" y="68295"/>
                        <a:pt x="67192" y="83377"/>
                        <a:pt x="67192" y="101874"/>
                      </a:cubicBezTo>
                      <a:cubicBezTo>
                        <a:pt x="67192" y="120371"/>
                        <a:pt x="82325" y="135453"/>
                        <a:pt x="100883" y="135453"/>
                      </a:cubicBezTo>
                      <a:cubicBezTo>
                        <a:pt x="119442" y="135453"/>
                        <a:pt x="134574" y="120371"/>
                        <a:pt x="134574" y="101874"/>
                      </a:cubicBezTo>
                      <a:cubicBezTo>
                        <a:pt x="134574" y="83377"/>
                        <a:pt x="119442" y="68295"/>
                        <a:pt x="100883" y="68295"/>
                      </a:cubicBezTo>
                      <a:close/>
                      <a:moveTo>
                        <a:pt x="100883" y="128244"/>
                      </a:moveTo>
                      <a:cubicBezTo>
                        <a:pt x="86322" y="128244"/>
                        <a:pt x="74425" y="116387"/>
                        <a:pt x="74425" y="101874"/>
                      </a:cubicBezTo>
                      <a:cubicBezTo>
                        <a:pt x="74425" y="87361"/>
                        <a:pt x="86322" y="75504"/>
                        <a:pt x="100883" y="75504"/>
                      </a:cubicBezTo>
                      <a:cubicBezTo>
                        <a:pt x="115445" y="75504"/>
                        <a:pt x="127341" y="87361"/>
                        <a:pt x="127341" y="101874"/>
                      </a:cubicBezTo>
                      <a:cubicBezTo>
                        <a:pt x="127341" y="116387"/>
                        <a:pt x="115445" y="128244"/>
                        <a:pt x="100883" y="128244"/>
                      </a:cubicBezTo>
                      <a:close/>
                      <a:moveTo>
                        <a:pt x="136573" y="56059"/>
                      </a:moveTo>
                      <a:cubicBezTo>
                        <a:pt x="130958" y="56059"/>
                        <a:pt x="126294" y="60612"/>
                        <a:pt x="126294" y="66304"/>
                      </a:cubicBezTo>
                      <a:cubicBezTo>
                        <a:pt x="126294" y="71995"/>
                        <a:pt x="130863" y="76548"/>
                        <a:pt x="136573" y="76548"/>
                      </a:cubicBezTo>
                      <a:cubicBezTo>
                        <a:pt x="142283" y="76548"/>
                        <a:pt x="146852" y="71995"/>
                        <a:pt x="146852" y="66304"/>
                      </a:cubicBezTo>
                      <a:cubicBezTo>
                        <a:pt x="146852" y="60612"/>
                        <a:pt x="142283" y="56059"/>
                        <a:pt x="136573" y="56059"/>
                      </a:cubicBezTo>
                      <a:close/>
                      <a:moveTo>
                        <a:pt x="136573" y="70193"/>
                      </a:moveTo>
                      <a:cubicBezTo>
                        <a:pt x="134384" y="70193"/>
                        <a:pt x="132576" y="68390"/>
                        <a:pt x="132576" y="66209"/>
                      </a:cubicBezTo>
                      <a:cubicBezTo>
                        <a:pt x="132576" y="64027"/>
                        <a:pt x="134384" y="62225"/>
                        <a:pt x="136573" y="62225"/>
                      </a:cubicBezTo>
                      <a:cubicBezTo>
                        <a:pt x="138762" y="62225"/>
                        <a:pt x="140570" y="64027"/>
                        <a:pt x="140570" y="66209"/>
                      </a:cubicBezTo>
                      <a:cubicBezTo>
                        <a:pt x="140570" y="68390"/>
                        <a:pt x="138762" y="70193"/>
                        <a:pt x="136573" y="70193"/>
                      </a:cubicBezTo>
                      <a:close/>
                    </a:path>
                  </a:pathLst>
                </a:custGeom>
                <a:solidFill>
                  <a:srgbClr val="717070"/>
                </a:solidFill>
                <a:ln w="9502" cap="flat">
                  <a:noFill/>
                  <a:prstDash val="solid"/>
                  <a:miter/>
                </a:ln>
              </p:spPr>
              <p:txBody>
                <a:bodyPr rtlCol="0" anchor="ctr"/>
                <a:lstStyle/>
                <a:p>
                  <a:endParaRPr lang="es-ES_tradnl"/>
                </a:p>
              </p:txBody>
            </p:sp>
            <p:grpSp>
              <p:nvGrpSpPr>
                <p:cNvPr id="90" name="Gráfico 5">
                  <a:extLst>
                    <a:ext uri="{FF2B5EF4-FFF2-40B4-BE49-F238E27FC236}">
                      <a16:creationId xmlns:a16="http://schemas.microsoft.com/office/drawing/2014/main" id="{D928A078-DEC7-5CD4-2ED1-7F09FC322170}"/>
                    </a:ext>
                  </a:extLst>
                </p:cNvPr>
                <p:cNvGrpSpPr/>
                <p:nvPr/>
              </p:nvGrpSpPr>
              <p:grpSpPr>
                <a:xfrm>
                  <a:off x="5196339" y="5671284"/>
                  <a:ext cx="203669" cy="202989"/>
                  <a:chOff x="5196339" y="5671284"/>
                  <a:chExt cx="203669" cy="202989"/>
                </a:xfrm>
                <a:solidFill>
                  <a:srgbClr val="717070"/>
                </a:solidFill>
              </p:grpSpPr>
              <p:sp>
                <p:nvSpPr>
                  <p:cNvPr id="91" name="Forma libre 90">
                    <a:extLst>
                      <a:ext uri="{FF2B5EF4-FFF2-40B4-BE49-F238E27FC236}">
                        <a16:creationId xmlns:a16="http://schemas.microsoft.com/office/drawing/2014/main" id="{259364EA-4C53-D656-637F-BFEDA56981F4}"/>
                      </a:ext>
                    </a:extLst>
                  </p:cNvPr>
                  <p:cNvSpPr/>
                  <p:nvPr/>
                </p:nvSpPr>
                <p:spPr>
                  <a:xfrm>
                    <a:off x="5196339" y="5671284"/>
                    <a:ext cx="203669" cy="202989"/>
                  </a:xfrm>
                  <a:custGeom>
                    <a:avLst/>
                    <a:gdLst>
                      <a:gd name="connsiteX0" fmla="*/ 101835 w 203669"/>
                      <a:gd name="connsiteY0" fmla="*/ 0 h 202989"/>
                      <a:gd name="connsiteX1" fmla="*/ 0 w 203669"/>
                      <a:gd name="connsiteY1" fmla="*/ 101495 h 202989"/>
                      <a:gd name="connsiteX2" fmla="*/ 101835 w 203669"/>
                      <a:gd name="connsiteY2" fmla="*/ 202989 h 202989"/>
                      <a:gd name="connsiteX3" fmla="*/ 203670 w 203669"/>
                      <a:gd name="connsiteY3" fmla="*/ 101495 h 202989"/>
                      <a:gd name="connsiteX4" fmla="*/ 101835 w 203669"/>
                      <a:gd name="connsiteY4" fmla="*/ 0 h 202989"/>
                      <a:gd name="connsiteX5" fmla="*/ 127817 w 203669"/>
                      <a:gd name="connsiteY5" fmla="*/ 169600 h 202989"/>
                      <a:gd name="connsiteX6" fmla="*/ 92698 w 203669"/>
                      <a:gd name="connsiteY6" fmla="*/ 120086 h 202989"/>
                      <a:gd name="connsiteX7" fmla="*/ 49395 w 203669"/>
                      <a:gd name="connsiteY7" fmla="*/ 169600 h 202989"/>
                      <a:gd name="connsiteX8" fmla="*/ 37784 w 203669"/>
                      <a:gd name="connsiteY8" fmla="*/ 169600 h 202989"/>
                      <a:gd name="connsiteX9" fmla="*/ 87464 w 203669"/>
                      <a:gd name="connsiteY9" fmla="*/ 112782 h 202989"/>
                      <a:gd name="connsiteX10" fmla="*/ 35214 w 203669"/>
                      <a:gd name="connsiteY10" fmla="*/ 39080 h 202989"/>
                      <a:gd name="connsiteX11" fmla="*/ 76138 w 203669"/>
                      <a:gd name="connsiteY11" fmla="*/ 39080 h 202989"/>
                      <a:gd name="connsiteX12" fmla="*/ 110020 w 203669"/>
                      <a:gd name="connsiteY12" fmla="*/ 86982 h 202989"/>
                      <a:gd name="connsiteX13" fmla="*/ 151705 w 203669"/>
                      <a:gd name="connsiteY13" fmla="*/ 39270 h 202989"/>
                      <a:gd name="connsiteX14" fmla="*/ 163316 w 203669"/>
                      <a:gd name="connsiteY14" fmla="*/ 39270 h 202989"/>
                      <a:gd name="connsiteX15" fmla="*/ 115159 w 203669"/>
                      <a:gd name="connsiteY15" fmla="*/ 94286 h 202989"/>
                      <a:gd name="connsiteX16" fmla="*/ 168551 w 203669"/>
                      <a:gd name="connsiteY16" fmla="*/ 169695 h 202989"/>
                      <a:gd name="connsiteX17" fmla="*/ 127627 w 203669"/>
                      <a:gd name="connsiteY17" fmla="*/ 169695 h 20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3669" h="202989">
                        <a:moveTo>
                          <a:pt x="101835" y="0"/>
                        </a:moveTo>
                        <a:cubicBezTo>
                          <a:pt x="45588" y="0"/>
                          <a:pt x="0" y="45435"/>
                          <a:pt x="0" y="101495"/>
                        </a:cubicBezTo>
                        <a:cubicBezTo>
                          <a:pt x="0" y="157554"/>
                          <a:pt x="45588" y="202989"/>
                          <a:pt x="101835" y="202989"/>
                        </a:cubicBezTo>
                        <a:cubicBezTo>
                          <a:pt x="158082" y="202989"/>
                          <a:pt x="203670" y="157554"/>
                          <a:pt x="203670" y="101495"/>
                        </a:cubicBezTo>
                        <a:cubicBezTo>
                          <a:pt x="203670" y="45435"/>
                          <a:pt x="158082" y="0"/>
                          <a:pt x="101835" y="0"/>
                        </a:cubicBezTo>
                        <a:close/>
                        <a:moveTo>
                          <a:pt x="127817" y="169600"/>
                        </a:moveTo>
                        <a:lnTo>
                          <a:pt x="92698" y="120086"/>
                        </a:lnTo>
                        <a:lnTo>
                          <a:pt x="49395" y="169600"/>
                        </a:lnTo>
                        <a:lnTo>
                          <a:pt x="37784" y="169600"/>
                        </a:lnTo>
                        <a:lnTo>
                          <a:pt x="87464" y="112782"/>
                        </a:lnTo>
                        <a:lnTo>
                          <a:pt x="35214" y="39080"/>
                        </a:lnTo>
                        <a:lnTo>
                          <a:pt x="76138" y="39080"/>
                        </a:lnTo>
                        <a:lnTo>
                          <a:pt x="110020" y="86982"/>
                        </a:lnTo>
                        <a:lnTo>
                          <a:pt x="151705" y="39270"/>
                        </a:lnTo>
                        <a:lnTo>
                          <a:pt x="163316" y="39270"/>
                        </a:lnTo>
                        <a:lnTo>
                          <a:pt x="115159" y="94286"/>
                        </a:lnTo>
                        <a:lnTo>
                          <a:pt x="168551" y="169695"/>
                        </a:lnTo>
                        <a:lnTo>
                          <a:pt x="127627" y="169695"/>
                        </a:lnTo>
                        <a:close/>
                      </a:path>
                    </a:pathLst>
                  </a:custGeom>
                  <a:solidFill>
                    <a:srgbClr val="717070"/>
                  </a:solidFill>
                  <a:ln w="9502" cap="flat">
                    <a:noFill/>
                    <a:prstDash val="solid"/>
                    <a:miter/>
                  </a:ln>
                </p:spPr>
                <p:txBody>
                  <a:bodyPr rtlCol="0" anchor="ctr"/>
                  <a:lstStyle/>
                  <a:p>
                    <a:endParaRPr lang="es-ES_tradnl"/>
                  </a:p>
                </p:txBody>
              </p:sp>
              <p:sp>
                <p:nvSpPr>
                  <p:cNvPr id="92" name="Forma libre 91">
                    <a:extLst>
                      <a:ext uri="{FF2B5EF4-FFF2-40B4-BE49-F238E27FC236}">
                        <a16:creationId xmlns:a16="http://schemas.microsoft.com/office/drawing/2014/main" id="{16608927-226C-3B5C-FA53-9D3F2D4C0ABF}"/>
                      </a:ext>
                    </a:extLst>
                  </p:cNvPr>
                  <p:cNvSpPr/>
                  <p:nvPr/>
                </p:nvSpPr>
                <p:spPr>
                  <a:xfrm>
                    <a:off x="5248589" y="5718996"/>
                    <a:ext cx="99645" cy="113161"/>
                  </a:xfrm>
                  <a:custGeom>
                    <a:avLst/>
                    <a:gdLst>
                      <a:gd name="connsiteX0" fmla="*/ 0 w 99645"/>
                      <a:gd name="connsiteY0" fmla="*/ 0 h 113161"/>
                      <a:gd name="connsiteX1" fmla="*/ 80135 w 99645"/>
                      <a:gd name="connsiteY1" fmla="*/ 113162 h 113161"/>
                      <a:gd name="connsiteX2" fmla="*/ 99646 w 99645"/>
                      <a:gd name="connsiteY2" fmla="*/ 113162 h 113161"/>
                      <a:gd name="connsiteX3" fmla="*/ 19510 w 99645"/>
                      <a:gd name="connsiteY3" fmla="*/ 0 h 113161"/>
                      <a:gd name="connsiteX4" fmla="*/ 0 w 99645"/>
                      <a:gd name="connsiteY4" fmla="*/ 0 h 113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5" h="113161">
                        <a:moveTo>
                          <a:pt x="0" y="0"/>
                        </a:moveTo>
                        <a:lnTo>
                          <a:pt x="80135" y="113162"/>
                        </a:lnTo>
                        <a:lnTo>
                          <a:pt x="99646" y="113162"/>
                        </a:lnTo>
                        <a:lnTo>
                          <a:pt x="19510" y="0"/>
                        </a:lnTo>
                        <a:lnTo>
                          <a:pt x="0" y="0"/>
                        </a:lnTo>
                        <a:close/>
                      </a:path>
                    </a:pathLst>
                  </a:custGeom>
                  <a:solidFill>
                    <a:srgbClr val="717070"/>
                  </a:solidFill>
                  <a:ln w="9502" cap="flat">
                    <a:noFill/>
                    <a:prstDash val="solid"/>
                    <a:miter/>
                  </a:ln>
                </p:spPr>
                <p:txBody>
                  <a:bodyPr rtlCol="0" anchor="ctr"/>
                  <a:lstStyle/>
                  <a:p>
                    <a:endParaRPr lang="es-ES_tradnl"/>
                  </a:p>
                </p:txBody>
              </p:sp>
            </p:grpSp>
          </p:grpSp>
        </p:grpSp>
      </p:grpSp>
    </p:spTree>
    <p:extLst>
      <p:ext uri="{BB962C8B-B14F-4D97-AF65-F5344CB8AC3E}">
        <p14:creationId xmlns:p14="http://schemas.microsoft.com/office/powerpoint/2010/main" val="3166307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D360472-2A8B-256F-176F-AA811500C8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5C8CC797-1872-E94B-9C36-7C9E92A2AE6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3" t="16132" r="7105" b="16298"/>
          <a:stretch/>
        </p:blipFill>
        <p:spPr>
          <a:xfrm>
            <a:off x="875763" y="824248"/>
            <a:ext cx="4288665" cy="888642"/>
          </a:xfrm>
          <a:prstGeom prst="rect">
            <a:avLst/>
          </a:prstGeom>
        </p:spPr>
      </p:pic>
      <p:sp>
        <p:nvSpPr>
          <p:cNvPr id="6" name="CuadroTexto 5">
            <a:extLst>
              <a:ext uri="{FF2B5EF4-FFF2-40B4-BE49-F238E27FC236}">
                <a16:creationId xmlns:a16="http://schemas.microsoft.com/office/drawing/2014/main" id="{AA489F44-5507-32C8-A9F0-0C57EB4D9728}"/>
              </a:ext>
            </a:extLst>
          </p:cNvPr>
          <p:cNvSpPr txBox="1"/>
          <p:nvPr userDrawn="1"/>
        </p:nvSpPr>
        <p:spPr>
          <a:xfrm>
            <a:off x="833695" y="6285247"/>
            <a:ext cx="2718245" cy="307777"/>
          </a:xfrm>
          <a:prstGeom prst="rect">
            <a:avLst/>
          </a:prstGeom>
          <a:noFill/>
        </p:spPr>
        <p:txBody>
          <a:bodyPr wrap="none" rtlCol="0">
            <a:spAutoFit/>
          </a:bodyPr>
          <a:lstStyle/>
          <a:p>
            <a:r>
              <a:rPr lang="es-MX" sz="1400">
                <a:solidFill>
                  <a:schemeClr val="bg1"/>
                </a:solidFill>
                <a:latin typeface="Arial" panose="020B0604020202020204" pitchFamily="34" charset="0"/>
                <a:cs typeface="Arial" panose="020B0604020202020204" pitchFamily="34" charset="0"/>
              </a:rPr>
              <a:t>RESULTADOS </a:t>
            </a:r>
            <a:r>
              <a:rPr lang="es-MX" sz="1400" b="1">
                <a:solidFill>
                  <a:schemeClr val="bg1"/>
                </a:solidFill>
                <a:latin typeface="Arial Black" panose="020B0604020202020204" pitchFamily="34" charset="0"/>
                <a:cs typeface="Arial Black" panose="020B0604020202020204" pitchFamily="34" charset="0"/>
              </a:rPr>
              <a:t>DEFINITIVOS</a:t>
            </a:r>
            <a:endParaRPr lang="es-ES_tradnl" sz="1400">
              <a:solidFill>
                <a:schemeClr val="bg1"/>
              </a:solidFill>
            </a:endParaRPr>
          </a:p>
        </p:txBody>
      </p:sp>
    </p:spTree>
    <p:extLst>
      <p:ext uri="{BB962C8B-B14F-4D97-AF65-F5344CB8AC3E}">
        <p14:creationId xmlns:p14="http://schemas.microsoft.com/office/powerpoint/2010/main" val="1581549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D360472-2A8B-256F-176F-AA811500C8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5C8CC797-1872-E94B-9C36-7C9E92A2AE6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3" t="16132" r="7105" b="16298"/>
          <a:stretch/>
        </p:blipFill>
        <p:spPr>
          <a:xfrm>
            <a:off x="875763" y="824248"/>
            <a:ext cx="4288665" cy="888642"/>
          </a:xfrm>
          <a:prstGeom prst="rect">
            <a:avLst/>
          </a:prstGeom>
        </p:spPr>
      </p:pic>
      <p:sp>
        <p:nvSpPr>
          <p:cNvPr id="6" name="CuadroTexto 5">
            <a:extLst>
              <a:ext uri="{FF2B5EF4-FFF2-40B4-BE49-F238E27FC236}">
                <a16:creationId xmlns:a16="http://schemas.microsoft.com/office/drawing/2014/main" id="{AA489F44-5507-32C8-A9F0-0C57EB4D9728}"/>
              </a:ext>
            </a:extLst>
          </p:cNvPr>
          <p:cNvSpPr txBox="1"/>
          <p:nvPr userDrawn="1"/>
        </p:nvSpPr>
        <p:spPr>
          <a:xfrm>
            <a:off x="833695" y="6285247"/>
            <a:ext cx="2718245" cy="307777"/>
          </a:xfrm>
          <a:prstGeom prst="rect">
            <a:avLst/>
          </a:prstGeom>
          <a:noFill/>
        </p:spPr>
        <p:txBody>
          <a:bodyPr wrap="none" rtlCol="0">
            <a:spAutoFit/>
          </a:bodyPr>
          <a:lstStyle/>
          <a:p>
            <a:r>
              <a:rPr lang="es-MX" sz="1400">
                <a:solidFill>
                  <a:schemeClr val="bg1"/>
                </a:solidFill>
                <a:latin typeface="Arial" panose="020B0604020202020204" pitchFamily="34" charset="0"/>
                <a:cs typeface="Arial" panose="020B0604020202020204" pitchFamily="34" charset="0"/>
              </a:rPr>
              <a:t>RESULTADOS </a:t>
            </a:r>
            <a:r>
              <a:rPr lang="es-MX" sz="1400" b="1">
                <a:solidFill>
                  <a:schemeClr val="bg1"/>
                </a:solidFill>
                <a:latin typeface="Arial Black" panose="020B0604020202020204" pitchFamily="34" charset="0"/>
                <a:cs typeface="Arial Black" panose="020B0604020202020204" pitchFamily="34" charset="0"/>
              </a:rPr>
              <a:t>DEFINITIVOS</a:t>
            </a:r>
            <a:endParaRPr lang="es-ES_tradnl" sz="1400">
              <a:solidFill>
                <a:schemeClr val="bg1"/>
              </a:solidFill>
            </a:endParaRPr>
          </a:p>
        </p:txBody>
      </p:sp>
    </p:spTree>
    <p:extLst>
      <p:ext uri="{BB962C8B-B14F-4D97-AF65-F5344CB8AC3E}">
        <p14:creationId xmlns:p14="http://schemas.microsoft.com/office/powerpoint/2010/main" val="2733112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spTree>
    <p:extLst>
      <p:ext uri="{BB962C8B-B14F-4D97-AF65-F5344CB8AC3E}">
        <p14:creationId xmlns:p14="http://schemas.microsoft.com/office/powerpoint/2010/main" val="879973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609FA3C-D324-2E68-D5A4-4071F33252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4" name="Graphic 3">
            <a:extLst>
              <a:ext uri="{FF2B5EF4-FFF2-40B4-BE49-F238E27FC236}">
                <a16:creationId xmlns:a16="http://schemas.microsoft.com/office/drawing/2014/main" id="{C153BEB3-2CA9-8F39-51ED-8372F2BEC2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7" name="Gráfico 6">
            <a:extLst>
              <a:ext uri="{FF2B5EF4-FFF2-40B4-BE49-F238E27FC236}">
                <a16:creationId xmlns:a16="http://schemas.microsoft.com/office/drawing/2014/main" id="{E336B5C4-6449-D170-062E-998860A05BD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7579" t="16599" r="7484" b="17806"/>
          <a:stretch/>
        </p:blipFill>
        <p:spPr>
          <a:xfrm>
            <a:off x="7752202" y="5929912"/>
            <a:ext cx="3526591" cy="717452"/>
          </a:xfrm>
          <a:prstGeom prst="rect">
            <a:avLst/>
          </a:prstGeom>
        </p:spPr>
      </p:pic>
      <p:sp>
        <p:nvSpPr>
          <p:cNvPr id="8" name="CuadroTexto 7">
            <a:extLst>
              <a:ext uri="{FF2B5EF4-FFF2-40B4-BE49-F238E27FC236}">
                <a16:creationId xmlns:a16="http://schemas.microsoft.com/office/drawing/2014/main" id="{1C95B1A0-BC5A-ABB6-A4FF-88828EEA87B1}"/>
              </a:ext>
            </a:extLst>
          </p:cNvPr>
          <p:cNvSpPr txBox="1"/>
          <p:nvPr userDrawn="1"/>
        </p:nvSpPr>
        <p:spPr>
          <a:xfrm>
            <a:off x="833695" y="6285247"/>
            <a:ext cx="2718245" cy="307777"/>
          </a:xfrm>
          <a:prstGeom prst="rect">
            <a:avLst/>
          </a:prstGeom>
          <a:noFill/>
        </p:spPr>
        <p:txBody>
          <a:bodyPr wrap="none" rtlCol="0">
            <a:spAutoFit/>
          </a:bodyPr>
          <a:lstStyle/>
          <a:p>
            <a:r>
              <a:rPr lang="es-MX" sz="1400">
                <a:solidFill>
                  <a:schemeClr val="bg1"/>
                </a:solidFill>
                <a:latin typeface="Arial" panose="020B0604020202020204" pitchFamily="34" charset="0"/>
                <a:cs typeface="Arial" panose="020B0604020202020204" pitchFamily="34" charset="0"/>
              </a:rPr>
              <a:t>RESULTADOS </a:t>
            </a:r>
            <a:r>
              <a:rPr lang="es-MX" sz="1400" b="1">
                <a:solidFill>
                  <a:schemeClr val="bg1"/>
                </a:solidFill>
                <a:latin typeface="Arial Black" panose="020B0604020202020204" pitchFamily="34" charset="0"/>
                <a:cs typeface="Arial Black" panose="020B0604020202020204" pitchFamily="34" charset="0"/>
              </a:rPr>
              <a:t>DEFINITIVOS</a:t>
            </a:r>
            <a:endParaRPr lang="es-ES_tradnl" sz="1400">
              <a:solidFill>
                <a:schemeClr val="bg1"/>
              </a:solidFill>
            </a:endParaRPr>
          </a:p>
        </p:txBody>
      </p:sp>
    </p:spTree>
    <p:extLst>
      <p:ext uri="{BB962C8B-B14F-4D97-AF65-F5344CB8AC3E}">
        <p14:creationId xmlns:p14="http://schemas.microsoft.com/office/powerpoint/2010/main" val="1735330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7738DF7F-1BB2-FA85-2AB1-09E9BEF191E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612742" y="6024376"/>
            <a:ext cx="3247156" cy="660604"/>
          </a:xfrm>
          <a:prstGeom prst="rect">
            <a:avLst/>
          </a:prstGeom>
        </p:spPr>
      </p:pic>
      <p:sp>
        <p:nvSpPr>
          <p:cNvPr id="8" name="CuadroTexto 7">
            <a:extLst>
              <a:ext uri="{FF2B5EF4-FFF2-40B4-BE49-F238E27FC236}">
                <a16:creationId xmlns:a16="http://schemas.microsoft.com/office/drawing/2014/main" id="{66F20426-9FBB-11D3-3A4B-DB11B3787F3C}"/>
              </a:ext>
            </a:extLst>
          </p:cNvPr>
          <p:cNvSpPr txBox="1"/>
          <p:nvPr userDrawn="1"/>
        </p:nvSpPr>
        <p:spPr>
          <a:xfrm>
            <a:off x="4211098" y="6238751"/>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1164208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raphic 21">
            <a:extLst>
              <a:ext uri="{FF2B5EF4-FFF2-40B4-BE49-F238E27FC236}">
                <a16:creationId xmlns:a16="http://schemas.microsoft.com/office/drawing/2014/main" id="{F5693492-6A0D-4743-9CF8-80218647B0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4" name="Gráfico 3">
            <a:extLst>
              <a:ext uri="{FF2B5EF4-FFF2-40B4-BE49-F238E27FC236}">
                <a16:creationId xmlns:a16="http://schemas.microsoft.com/office/drawing/2014/main" id="{D14FE230-5A33-877F-96A0-1DFA7FAD01B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6024376"/>
            <a:ext cx="3247156" cy="660604"/>
          </a:xfrm>
          <a:prstGeom prst="rect">
            <a:avLst/>
          </a:prstGeom>
        </p:spPr>
      </p:pic>
      <p:sp>
        <p:nvSpPr>
          <p:cNvPr id="6" name="CuadroTexto 5">
            <a:extLst>
              <a:ext uri="{FF2B5EF4-FFF2-40B4-BE49-F238E27FC236}">
                <a16:creationId xmlns:a16="http://schemas.microsoft.com/office/drawing/2014/main" id="{1954C5C8-B130-E743-6FD4-D8457AEE6E91}"/>
              </a:ext>
            </a:extLst>
          </p:cNvPr>
          <p:cNvSpPr txBox="1"/>
          <p:nvPr userDrawn="1"/>
        </p:nvSpPr>
        <p:spPr>
          <a:xfrm>
            <a:off x="8671445" y="6238751"/>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1431523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17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41110-3C46-430C-825A-A5BCEC1B62F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7452864-A77E-4C89-8E4E-A13327D233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3422858-9FAE-47A9-A85B-38CC64BAADB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7EA1AAC-27EB-4661-8EFA-3D0FC5C3AA5F}"/>
              </a:ext>
            </a:extLst>
          </p:cNvPr>
          <p:cNvSpPr>
            <a:spLocks noGrp="1"/>
          </p:cNvSpPr>
          <p:nvPr>
            <p:ph type="dt" sz="half" idx="10"/>
          </p:nvPr>
        </p:nvSpPr>
        <p:spPr/>
        <p:txBody>
          <a:bodyPr/>
          <a:lstStyle/>
          <a:p>
            <a:fld id="{C020F6D5-852D-48CF-AC61-0A65DB48A693}" type="datetimeFigureOut">
              <a:rPr lang="es-MX" smtClean="0"/>
              <a:t>25/08/2025</a:t>
            </a:fld>
            <a:endParaRPr lang="es-MX"/>
          </a:p>
        </p:txBody>
      </p:sp>
      <p:sp>
        <p:nvSpPr>
          <p:cNvPr id="6" name="Marcador de pie de página 5">
            <a:extLst>
              <a:ext uri="{FF2B5EF4-FFF2-40B4-BE49-F238E27FC236}">
                <a16:creationId xmlns:a16="http://schemas.microsoft.com/office/drawing/2014/main" id="{F360820C-B15F-421F-AC45-3F1633FDFB1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A10768A-F90F-43E9-AC94-2527CC2D5FB3}"/>
              </a:ext>
            </a:extLst>
          </p:cNvPr>
          <p:cNvSpPr>
            <a:spLocks noGrp="1"/>
          </p:cNvSpPr>
          <p:nvPr>
            <p:ph type="sldNum" sz="quarter" idx="12"/>
          </p:nvPr>
        </p:nvSpPr>
        <p:spPr/>
        <p:txBody>
          <a:bodyPr/>
          <a:lstStyle/>
          <a:p>
            <a:fld id="{ED205244-5111-4C53-AF41-9104DADA03AE}" type="slidenum">
              <a:rPr lang="es-MX" smtClean="0"/>
              <a:t>‹Nº›</a:t>
            </a:fld>
            <a:endParaRPr lang="es-MX"/>
          </a:p>
        </p:txBody>
      </p:sp>
    </p:spTree>
    <p:extLst>
      <p:ext uri="{BB962C8B-B14F-4D97-AF65-F5344CB8AC3E}">
        <p14:creationId xmlns:p14="http://schemas.microsoft.com/office/powerpoint/2010/main" val="3388837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C84F3FE-285A-A723-C269-2A2AB37ED3B3}"/>
              </a:ext>
            </a:extLst>
          </p:cNvPr>
          <p:cNvSpPr txBox="1"/>
          <p:nvPr userDrawn="1"/>
        </p:nvSpPr>
        <p:spPr>
          <a:xfrm>
            <a:off x="9204907" y="6598668"/>
            <a:ext cx="2727030" cy="307777"/>
          </a:xfrm>
          <a:prstGeom prst="rect">
            <a:avLst/>
          </a:prstGeom>
          <a:noFill/>
        </p:spPr>
        <p:txBody>
          <a:bodyPr wrap="square" rtlCol="0">
            <a:spAutoFit/>
          </a:bodyPr>
          <a:lstStyle/>
          <a:p>
            <a:r>
              <a:rPr lang="es-MX" sz="1400" dirty="0">
                <a:solidFill>
                  <a:schemeClr val="bg1">
                    <a:lumMod val="75000"/>
                  </a:schemeClr>
                </a:solidFill>
                <a:latin typeface="Arial" panose="020B0604020202020204" pitchFamily="34" charset="0"/>
                <a:cs typeface="Arial" panose="020B0604020202020204" pitchFamily="34" charset="0"/>
              </a:rPr>
              <a:t>RESULTADOS </a:t>
            </a:r>
            <a:r>
              <a:rPr lang="es-MX" sz="1400" b="1" dirty="0">
                <a:solidFill>
                  <a:schemeClr val="bg1">
                    <a:lumMod val="75000"/>
                  </a:schemeClr>
                </a:solidFill>
                <a:latin typeface="Arial Black" panose="020B0604020202020204" pitchFamily="34" charset="0"/>
                <a:cs typeface="Arial Black" panose="020B0604020202020204" pitchFamily="34" charset="0"/>
              </a:rPr>
              <a:t>DEFINITIVOS</a:t>
            </a:r>
            <a:endParaRPr lang="es-ES_tradnl" sz="1400" dirty="0">
              <a:solidFill>
                <a:schemeClr val="bg1">
                  <a:lumMod val="75000"/>
                </a:schemeClr>
              </a:solidFill>
            </a:endParaRPr>
          </a:p>
        </p:txBody>
      </p:sp>
      <p:pic>
        <p:nvPicPr>
          <p:cNvPr id="8" name="Gráfico 7">
            <a:extLst>
              <a:ext uri="{FF2B5EF4-FFF2-40B4-BE49-F238E27FC236}">
                <a16:creationId xmlns:a16="http://schemas.microsoft.com/office/drawing/2014/main" id="{725EB222-4363-2547-36D7-4D32CBC5C07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8944844" y="5938064"/>
            <a:ext cx="3247156" cy="660604"/>
          </a:xfrm>
          <a:prstGeom prst="rect">
            <a:avLst/>
          </a:prstGeom>
        </p:spPr>
      </p:pic>
    </p:spTree>
    <p:extLst>
      <p:ext uri="{BB962C8B-B14F-4D97-AF65-F5344CB8AC3E}">
        <p14:creationId xmlns:p14="http://schemas.microsoft.com/office/powerpoint/2010/main" val="3463693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BE9EDA44-8847-ECDD-A7E4-00F1E8CCF93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8156697" y="212721"/>
            <a:ext cx="3247156" cy="660604"/>
          </a:xfrm>
          <a:prstGeom prst="rect">
            <a:avLst/>
          </a:prstGeom>
        </p:spPr>
      </p:pic>
      <p:sp>
        <p:nvSpPr>
          <p:cNvPr id="5" name="CuadroTexto 4">
            <a:extLst>
              <a:ext uri="{FF2B5EF4-FFF2-40B4-BE49-F238E27FC236}">
                <a16:creationId xmlns:a16="http://schemas.microsoft.com/office/drawing/2014/main" id="{A858DC3F-1257-EA76-67A2-840F92B5E1A1}"/>
              </a:ext>
            </a:extLst>
          </p:cNvPr>
          <p:cNvSpPr txBox="1"/>
          <p:nvPr userDrawn="1"/>
        </p:nvSpPr>
        <p:spPr>
          <a:xfrm>
            <a:off x="8688830" y="6464471"/>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3970524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DF992D02-D54B-88E2-A968-D248E3B624D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8156697" y="212720"/>
            <a:ext cx="3247156" cy="660604"/>
          </a:xfrm>
          <a:prstGeom prst="rect">
            <a:avLst/>
          </a:prstGeom>
        </p:spPr>
      </p:pic>
      <p:sp>
        <p:nvSpPr>
          <p:cNvPr id="5" name="CuadroTexto 4">
            <a:extLst>
              <a:ext uri="{FF2B5EF4-FFF2-40B4-BE49-F238E27FC236}">
                <a16:creationId xmlns:a16="http://schemas.microsoft.com/office/drawing/2014/main" id="{28906892-94E5-8D58-C82E-FFD4531D2AB7}"/>
              </a:ext>
            </a:extLst>
          </p:cNvPr>
          <p:cNvSpPr txBox="1"/>
          <p:nvPr userDrawn="1"/>
        </p:nvSpPr>
        <p:spPr>
          <a:xfrm>
            <a:off x="562924" y="6378269"/>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3468358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AC61CE-40C5-3C2A-9FDE-3008326F659E}"/>
              </a:ext>
            </a:extLst>
          </p:cNvPr>
          <p:cNvSpPr/>
          <p:nvPr userDrawn="1"/>
        </p:nvSpPr>
        <p:spPr>
          <a:xfrm flipV="1">
            <a:off x="0" y="0"/>
            <a:ext cx="12192000" cy="3440105"/>
          </a:xfrm>
          <a:prstGeom prst="rect">
            <a:avLst/>
          </a:prstGeom>
          <a:solidFill>
            <a:srgbClr val="57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43">
            <a:extLst>
              <a:ext uri="{FF2B5EF4-FFF2-40B4-BE49-F238E27FC236}">
                <a16:creationId xmlns:a16="http://schemas.microsoft.com/office/drawing/2014/main" id="{FCEEB9C6-DB9B-3C4D-BB31-B4AFD0560B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498F1829-C529-F4AC-8F51-7D755BE4818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7752202" y="5929912"/>
            <a:ext cx="3526591" cy="717452"/>
          </a:xfrm>
          <a:prstGeom prst="rect">
            <a:avLst/>
          </a:prstGeom>
        </p:spPr>
      </p:pic>
      <p:sp>
        <p:nvSpPr>
          <p:cNvPr id="7" name="CuadroTexto 6">
            <a:extLst>
              <a:ext uri="{FF2B5EF4-FFF2-40B4-BE49-F238E27FC236}">
                <a16:creationId xmlns:a16="http://schemas.microsoft.com/office/drawing/2014/main" id="{86F9A1F5-654B-0143-763E-33AC01BF2654}"/>
              </a:ext>
            </a:extLst>
          </p:cNvPr>
          <p:cNvSpPr txBox="1"/>
          <p:nvPr userDrawn="1"/>
        </p:nvSpPr>
        <p:spPr>
          <a:xfrm>
            <a:off x="853573" y="6288638"/>
            <a:ext cx="2718245" cy="307777"/>
          </a:xfrm>
          <a:prstGeom prst="rect">
            <a:avLst/>
          </a:prstGeom>
          <a:noFill/>
        </p:spPr>
        <p:txBody>
          <a:bodyPr wrap="non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3264970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Graphic 26">
            <a:extLst>
              <a:ext uri="{FF2B5EF4-FFF2-40B4-BE49-F238E27FC236}">
                <a16:creationId xmlns:a16="http://schemas.microsoft.com/office/drawing/2014/main" id="{F1B8B9FA-B175-E848-B5B7-B2CB2E5EED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7F4E755E-7A46-E442-8A8D-1F87F26093F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297418"/>
            <a:ext cx="3526591" cy="717452"/>
          </a:xfrm>
          <a:prstGeom prst="rect">
            <a:avLst/>
          </a:prstGeom>
        </p:spPr>
      </p:pic>
      <p:sp>
        <p:nvSpPr>
          <p:cNvPr id="2" name="CuadroTexto 1">
            <a:extLst>
              <a:ext uri="{FF2B5EF4-FFF2-40B4-BE49-F238E27FC236}">
                <a16:creationId xmlns:a16="http://schemas.microsoft.com/office/drawing/2014/main" id="{70458100-DEA5-CA46-A798-4B2EE32A8F45}"/>
              </a:ext>
            </a:extLst>
          </p:cNvPr>
          <p:cNvSpPr txBox="1"/>
          <p:nvPr userDrawn="1"/>
        </p:nvSpPr>
        <p:spPr>
          <a:xfrm>
            <a:off x="8642074" y="6288638"/>
            <a:ext cx="2718245" cy="307777"/>
          </a:xfrm>
          <a:prstGeom prst="rect">
            <a:avLst/>
          </a:prstGeom>
          <a:noFill/>
        </p:spPr>
        <p:txBody>
          <a:bodyPr wrap="non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9265039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Graphic 28">
            <a:extLst>
              <a:ext uri="{FF2B5EF4-FFF2-40B4-BE49-F238E27FC236}">
                <a16:creationId xmlns:a16="http://schemas.microsoft.com/office/drawing/2014/main" id="{66380A31-25C6-6C47-A67B-C6E01006B2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7" name="Gráfico 6">
            <a:extLst>
              <a:ext uri="{FF2B5EF4-FFF2-40B4-BE49-F238E27FC236}">
                <a16:creationId xmlns:a16="http://schemas.microsoft.com/office/drawing/2014/main" id="{5311C21F-06CB-B4EE-7177-D9FB805A96D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6024376"/>
            <a:ext cx="3247156" cy="660604"/>
          </a:xfrm>
          <a:prstGeom prst="rect">
            <a:avLst/>
          </a:prstGeom>
        </p:spPr>
      </p:pic>
      <p:sp>
        <p:nvSpPr>
          <p:cNvPr id="8" name="CuadroTexto 7">
            <a:extLst>
              <a:ext uri="{FF2B5EF4-FFF2-40B4-BE49-F238E27FC236}">
                <a16:creationId xmlns:a16="http://schemas.microsoft.com/office/drawing/2014/main" id="{85160D5D-93C1-1EE8-6606-BD1DF09687C9}"/>
              </a:ext>
            </a:extLst>
          </p:cNvPr>
          <p:cNvSpPr txBox="1"/>
          <p:nvPr userDrawn="1"/>
        </p:nvSpPr>
        <p:spPr>
          <a:xfrm>
            <a:off x="4514225" y="6238751"/>
            <a:ext cx="2727030" cy="307777"/>
          </a:xfrm>
          <a:prstGeom prst="rect">
            <a:avLst/>
          </a:prstGeom>
          <a:noFill/>
        </p:spPr>
        <p:txBody>
          <a:bodyPr wrap="square" rtlCol="0">
            <a:spAutoFit/>
          </a:bodyPr>
          <a:lstStyle/>
          <a:p>
            <a:r>
              <a:rPr lang="es-MX" sz="1400">
                <a:solidFill>
                  <a:schemeClr val="bg1">
                    <a:lumMod val="75000"/>
                  </a:schemeClr>
                </a:solidFill>
                <a:latin typeface="Arial" panose="020B0604020202020204" pitchFamily="34" charset="0"/>
                <a:cs typeface="Arial" panose="020B0604020202020204" pitchFamily="34" charset="0"/>
              </a:rPr>
              <a:t>RESULTADOS </a:t>
            </a:r>
            <a:r>
              <a:rPr lang="es-MX" sz="1400" b="1">
                <a:solidFill>
                  <a:schemeClr val="bg1">
                    <a:lumMod val="75000"/>
                  </a:schemeClr>
                </a:solidFill>
                <a:latin typeface="Arial Black" panose="020B0604020202020204" pitchFamily="34" charset="0"/>
                <a:cs typeface="Arial Black" panose="020B0604020202020204" pitchFamily="34" charset="0"/>
              </a:rPr>
              <a:t>DEFINITIVOS</a:t>
            </a:r>
            <a:endParaRPr lang="es-ES_tradnl" sz="1400">
              <a:solidFill>
                <a:schemeClr val="bg1">
                  <a:lumMod val="75000"/>
                </a:schemeClr>
              </a:solidFill>
            </a:endParaRPr>
          </a:p>
        </p:txBody>
      </p:sp>
    </p:spTree>
    <p:extLst>
      <p:ext uri="{BB962C8B-B14F-4D97-AF65-F5344CB8AC3E}">
        <p14:creationId xmlns:p14="http://schemas.microsoft.com/office/powerpoint/2010/main" val="3752717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C63BF990-E0E5-4EAC-A7EA-B2036B545520}"/>
              </a:ext>
            </a:extLst>
          </p:cNvPr>
          <p:cNvSpPr>
            <a:spLocks noGrp="1"/>
          </p:cNvSpPr>
          <p:nvPr>
            <p:ph type="pic" sz="quarter" idx="12" hasCustomPrompt="1"/>
          </p:nvPr>
        </p:nvSpPr>
        <p:spPr>
          <a:xfrm>
            <a:off x="1" y="1205344"/>
            <a:ext cx="2632364" cy="4447309"/>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a:t>Drag &amp; Drop Here</a:t>
            </a:r>
          </a:p>
        </p:txBody>
      </p:sp>
      <p:sp>
        <p:nvSpPr>
          <p:cNvPr id="6" name="Picture Placeholder 3">
            <a:extLst>
              <a:ext uri="{FF2B5EF4-FFF2-40B4-BE49-F238E27FC236}">
                <a16:creationId xmlns:a16="http://schemas.microsoft.com/office/drawing/2014/main" id="{6CA5468F-B195-48F3-ABBD-1F190BD43D12}"/>
              </a:ext>
            </a:extLst>
          </p:cNvPr>
          <p:cNvSpPr>
            <a:spLocks noGrp="1"/>
          </p:cNvSpPr>
          <p:nvPr>
            <p:ph type="pic" sz="quarter" idx="13" hasCustomPrompt="1"/>
          </p:nvPr>
        </p:nvSpPr>
        <p:spPr>
          <a:xfrm>
            <a:off x="9559635" y="1205344"/>
            <a:ext cx="2632364" cy="4447309"/>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a:t>Drag &amp; Drop Here</a:t>
            </a:r>
          </a:p>
        </p:txBody>
      </p:sp>
    </p:spTree>
    <p:extLst>
      <p:ext uri="{BB962C8B-B14F-4D97-AF65-F5344CB8AC3E}">
        <p14:creationId xmlns:p14="http://schemas.microsoft.com/office/powerpoint/2010/main" val="4217899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78FCB-4416-4E0C-AF2F-E88AA728EB3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2EE68B9-0A51-4C56-86DB-7FF8B5118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223EE86-DB6B-421F-B532-84965F010D93}"/>
              </a:ext>
            </a:extLst>
          </p:cNvPr>
          <p:cNvSpPr>
            <a:spLocks noGrp="1"/>
          </p:cNvSpPr>
          <p:nvPr>
            <p:ph type="dt" sz="half" idx="10"/>
          </p:nvPr>
        </p:nvSpPr>
        <p:spPr/>
        <p:txBody>
          <a:bodyPr/>
          <a:lstStyle/>
          <a:p>
            <a:fld id="{F7222E1A-2830-4C7D-9895-AC28EB2CE5F8}" type="datetimeFigureOut">
              <a:rPr lang="es-MX" smtClean="0"/>
              <a:t>25/08/2025</a:t>
            </a:fld>
            <a:endParaRPr lang="es-MX"/>
          </a:p>
        </p:txBody>
      </p:sp>
      <p:sp>
        <p:nvSpPr>
          <p:cNvPr id="5" name="Marcador de pie de página 4">
            <a:extLst>
              <a:ext uri="{FF2B5EF4-FFF2-40B4-BE49-F238E27FC236}">
                <a16:creationId xmlns:a16="http://schemas.microsoft.com/office/drawing/2014/main" id="{6778271A-E5D5-46C5-B280-6F90ACE13A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96709C7-3A74-4293-9AD3-2ACFE1A9109A}"/>
              </a:ext>
            </a:extLst>
          </p:cNvPr>
          <p:cNvSpPr>
            <a:spLocks noGrp="1"/>
          </p:cNvSpPr>
          <p:nvPr>
            <p:ph type="sldNum" sz="quarter" idx="12"/>
          </p:nvPr>
        </p:nvSpPr>
        <p:spPr/>
        <p:txBody>
          <a:bodyPr/>
          <a:lstStyle/>
          <a:p>
            <a:fld id="{20FE2785-70C1-4018-B95B-0E6DD986F23A}" type="slidenum">
              <a:rPr lang="es-MX" smtClean="0"/>
              <a:t>‹Nº›</a:t>
            </a:fld>
            <a:endParaRPr lang="es-MX"/>
          </a:p>
        </p:txBody>
      </p:sp>
    </p:spTree>
    <p:extLst>
      <p:ext uri="{BB962C8B-B14F-4D97-AF65-F5344CB8AC3E}">
        <p14:creationId xmlns:p14="http://schemas.microsoft.com/office/powerpoint/2010/main" val="1967179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0F15B-8BF8-46DF-A8A7-11BC968A3DB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9BA943D-A63A-433E-BB8A-6852A72E5E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B39A03C-9ECD-40A7-86E8-10EF8E6B11C5}"/>
              </a:ext>
            </a:extLst>
          </p:cNvPr>
          <p:cNvSpPr>
            <a:spLocks noGrp="1"/>
          </p:cNvSpPr>
          <p:nvPr>
            <p:ph type="dt" sz="half" idx="10"/>
          </p:nvPr>
        </p:nvSpPr>
        <p:spPr/>
        <p:txBody>
          <a:bodyPr/>
          <a:lstStyle/>
          <a:p>
            <a:fld id="{F7222E1A-2830-4C7D-9895-AC28EB2CE5F8}" type="datetimeFigureOut">
              <a:rPr lang="es-MX" smtClean="0"/>
              <a:t>25/08/2025</a:t>
            </a:fld>
            <a:endParaRPr lang="es-MX"/>
          </a:p>
        </p:txBody>
      </p:sp>
      <p:sp>
        <p:nvSpPr>
          <p:cNvPr id="5" name="Marcador de pie de página 4">
            <a:extLst>
              <a:ext uri="{FF2B5EF4-FFF2-40B4-BE49-F238E27FC236}">
                <a16:creationId xmlns:a16="http://schemas.microsoft.com/office/drawing/2014/main" id="{94BCF292-FF14-4EAB-A174-AEABD16F889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DBC7245-5808-4761-9153-3BFC264D7315}"/>
              </a:ext>
            </a:extLst>
          </p:cNvPr>
          <p:cNvSpPr>
            <a:spLocks noGrp="1"/>
          </p:cNvSpPr>
          <p:nvPr>
            <p:ph type="sldNum" sz="quarter" idx="12"/>
          </p:nvPr>
        </p:nvSpPr>
        <p:spPr/>
        <p:txBody>
          <a:bodyPr/>
          <a:lstStyle/>
          <a:p>
            <a:fld id="{20FE2785-70C1-4018-B95B-0E6DD986F23A}" type="slidenum">
              <a:rPr lang="es-MX" smtClean="0"/>
              <a:t>‹Nº›</a:t>
            </a:fld>
            <a:endParaRPr lang="es-MX"/>
          </a:p>
        </p:txBody>
      </p:sp>
    </p:spTree>
    <p:extLst>
      <p:ext uri="{BB962C8B-B14F-4D97-AF65-F5344CB8AC3E}">
        <p14:creationId xmlns:p14="http://schemas.microsoft.com/office/powerpoint/2010/main" val="1867294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A40007-661D-4F23-A79A-5095BE3D992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67BFF8B-24F5-4B73-B00B-182157CF2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58020C-69F2-4DD1-971C-5AD90A16FDF3}"/>
              </a:ext>
            </a:extLst>
          </p:cNvPr>
          <p:cNvSpPr>
            <a:spLocks noGrp="1"/>
          </p:cNvSpPr>
          <p:nvPr>
            <p:ph type="dt" sz="half" idx="10"/>
          </p:nvPr>
        </p:nvSpPr>
        <p:spPr/>
        <p:txBody>
          <a:bodyPr/>
          <a:lstStyle/>
          <a:p>
            <a:fld id="{F7222E1A-2830-4C7D-9895-AC28EB2CE5F8}" type="datetimeFigureOut">
              <a:rPr lang="es-MX" smtClean="0"/>
              <a:t>25/08/2025</a:t>
            </a:fld>
            <a:endParaRPr lang="es-MX"/>
          </a:p>
        </p:txBody>
      </p:sp>
      <p:sp>
        <p:nvSpPr>
          <p:cNvPr id="5" name="Marcador de pie de página 4">
            <a:extLst>
              <a:ext uri="{FF2B5EF4-FFF2-40B4-BE49-F238E27FC236}">
                <a16:creationId xmlns:a16="http://schemas.microsoft.com/office/drawing/2014/main" id="{EA79A6CC-49F8-4F97-A067-67F0295A6C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1F7BD41-290C-4D02-9F1D-88BEE4FC0644}"/>
              </a:ext>
            </a:extLst>
          </p:cNvPr>
          <p:cNvSpPr>
            <a:spLocks noGrp="1"/>
          </p:cNvSpPr>
          <p:nvPr>
            <p:ph type="sldNum" sz="quarter" idx="12"/>
          </p:nvPr>
        </p:nvSpPr>
        <p:spPr/>
        <p:txBody>
          <a:bodyPr/>
          <a:lstStyle/>
          <a:p>
            <a:fld id="{20FE2785-70C1-4018-B95B-0E6DD986F23A}" type="slidenum">
              <a:rPr lang="es-MX" smtClean="0"/>
              <a:t>‹Nº›</a:t>
            </a:fld>
            <a:endParaRPr lang="es-MX"/>
          </a:p>
        </p:txBody>
      </p:sp>
    </p:spTree>
    <p:extLst>
      <p:ext uri="{BB962C8B-B14F-4D97-AF65-F5344CB8AC3E}">
        <p14:creationId xmlns:p14="http://schemas.microsoft.com/office/powerpoint/2010/main" val="403461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E7037-4827-4742-B795-710044ADF5E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21E55D7-138D-42C4-8B14-AB844A4F6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1381E50-2786-474A-A283-F791162DCDA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1582760-5BC0-4B20-B684-05D36B817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CC83DC2-4A4E-41A8-8A5D-824557B580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1AB87CE-0C49-4F64-884E-5082F552672B}"/>
              </a:ext>
            </a:extLst>
          </p:cNvPr>
          <p:cNvSpPr>
            <a:spLocks noGrp="1"/>
          </p:cNvSpPr>
          <p:nvPr>
            <p:ph type="dt" sz="half" idx="10"/>
          </p:nvPr>
        </p:nvSpPr>
        <p:spPr/>
        <p:txBody>
          <a:bodyPr/>
          <a:lstStyle/>
          <a:p>
            <a:fld id="{C020F6D5-852D-48CF-AC61-0A65DB48A693}" type="datetimeFigureOut">
              <a:rPr lang="es-MX" smtClean="0"/>
              <a:t>25/08/2025</a:t>
            </a:fld>
            <a:endParaRPr lang="es-MX"/>
          </a:p>
        </p:txBody>
      </p:sp>
      <p:sp>
        <p:nvSpPr>
          <p:cNvPr id="8" name="Marcador de pie de página 7">
            <a:extLst>
              <a:ext uri="{FF2B5EF4-FFF2-40B4-BE49-F238E27FC236}">
                <a16:creationId xmlns:a16="http://schemas.microsoft.com/office/drawing/2014/main" id="{EAB0FE97-C892-4A0D-9A98-5B6D9FDA38F4}"/>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058569E-CA51-4AA4-85C4-1A03B6EFA190}"/>
              </a:ext>
            </a:extLst>
          </p:cNvPr>
          <p:cNvSpPr>
            <a:spLocks noGrp="1"/>
          </p:cNvSpPr>
          <p:nvPr>
            <p:ph type="sldNum" sz="quarter" idx="12"/>
          </p:nvPr>
        </p:nvSpPr>
        <p:spPr/>
        <p:txBody>
          <a:bodyPr/>
          <a:lstStyle/>
          <a:p>
            <a:fld id="{ED205244-5111-4C53-AF41-9104DADA03AE}" type="slidenum">
              <a:rPr lang="es-MX" smtClean="0"/>
              <a:t>‹Nº›</a:t>
            </a:fld>
            <a:endParaRPr lang="es-MX"/>
          </a:p>
        </p:txBody>
      </p:sp>
    </p:spTree>
    <p:extLst>
      <p:ext uri="{BB962C8B-B14F-4D97-AF65-F5344CB8AC3E}">
        <p14:creationId xmlns:p14="http://schemas.microsoft.com/office/powerpoint/2010/main" val="13789636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D9D46-4BD0-41F0-9AFD-8816DCA20AD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5B55A96-6396-469C-AAAC-75D254B1E1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25FF495-CFB1-49CA-9F4A-CF894FD32C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A2A36D2-8219-4851-B107-638F79EE1E57}"/>
              </a:ext>
            </a:extLst>
          </p:cNvPr>
          <p:cNvSpPr>
            <a:spLocks noGrp="1"/>
          </p:cNvSpPr>
          <p:nvPr>
            <p:ph type="dt" sz="half" idx="10"/>
          </p:nvPr>
        </p:nvSpPr>
        <p:spPr/>
        <p:txBody>
          <a:bodyPr/>
          <a:lstStyle/>
          <a:p>
            <a:fld id="{F7222E1A-2830-4C7D-9895-AC28EB2CE5F8}" type="datetimeFigureOut">
              <a:rPr lang="es-MX" smtClean="0"/>
              <a:t>25/08/2025</a:t>
            </a:fld>
            <a:endParaRPr lang="es-MX"/>
          </a:p>
        </p:txBody>
      </p:sp>
      <p:sp>
        <p:nvSpPr>
          <p:cNvPr id="6" name="Marcador de pie de página 5">
            <a:extLst>
              <a:ext uri="{FF2B5EF4-FFF2-40B4-BE49-F238E27FC236}">
                <a16:creationId xmlns:a16="http://schemas.microsoft.com/office/drawing/2014/main" id="{F252A5B1-FE55-49E9-A0C1-56FCE9CEEBF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06C3D7E-B681-40C4-9FC4-A87ED4F89D7F}"/>
              </a:ext>
            </a:extLst>
          </p:cNvPr>
          <p:cNvSpPr>
            <a:spLocks noGrp="1"/>
          </p:cNvSpPr>
          <p:nvPr>
            <p:ph type="sldNum" sz="quarter" idx="12"/>
          </p:nvPr>
        </p:nvSpPr>
        <p:spPr/>
        <p:txBody>
          <a:bodyPr/>
          <a:lstStyle/>
          <a:p>
            <a:fld id="{20FE2785-70C1-4018-B95B-0E6DD986F23A}" type="slidenum">
              <a:rPr lang="es-MX" smtClean="0"/>
              <a:t>‹Nº›</a:t>
            </a:fld>
            <a:endParaRPr lang="es-MX"/>
          </a:p>
        </p:txBody>
      </p:sp>
    </p:spTree>
    <p:extLst>
      <p:ext uri="{BB962C8B-B14F-4D97-AF65-F5344CB8AC3E}">
        <p14:creationId xmlns:p14="http://schemas.microsoft.com/office/powerpoint/2010/main" val="26705304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1C610-2158-4775-A1DA-F6883974E4D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5EB2FD4-BCAF-4F40-81C5-C9DAF2D7B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5B20108-2A96-42D2-A6AE-51A0776F0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C41AB52-FF3D-4A54-B822-3FA98FBFC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FCC5272-0182-4C1F-8B5E-4693DDFBFA1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15EF5AA-E0A6-4C5B-8248-C4B39765AC39}"/>
              </a:ext>
            </a:extLst>
          </p:cNvPr>
          <p:cNvSpPr>
            <a:spLocks noGrp="1"/>
          </p:cNvSpPr>
          <p:nvPr>
            <p:ph type="dt" sz="half" idx="10"/>
          </p:nvPr>
        </p:nvSpPr>
        <p:spPr/>
        <p:txBody>
          <a:bodyPr/>
          <a:lstStyle/>
          <a:p>
            <a:fld id="{F7222E1A-2830-4C7D-9895-AC28EB2CE5F8}" type="datetimeFigureOut">
              <a:rPr lang="es-MX" smtClean="0"/>
              <a:t>25/08/2025</a:t>
            </a:fld>
            <a:endParaRPr lang="es-MX"/>
          </a:p>
        </p:txBody>
      </p:sp>
      <p:sp>
        <p:nvSpPr>
          <p:cNvPr id="8" name="Marcador de pie de página 7">
            <a:extLst>
              <a:ext uri="{FF2B5EF4-FFF2-40B4-BE49-F238E27FC236}">
                <a16:creationId xmlns:a16="http://schemas.microsoft.com/office/drawing/2014/main" id="{39FB447E-DCE0-4106-90E2-909018667CB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CFA6A6D-1DFB-4989-988D-F152216A50F2}"/>
              </a:ext>
            </a:extLst>
          </p:cNvPr>
          <p:cNvSpPr>
            <a:spLocks noGrp="1"/>
          </p:cNvSpPr>
          <p:nvPr>
            <p:ph type="sldNum" sz="quarter" idx="12"/>
          </p:nvPr>
        </p:nvSpPr>
        <p:spPr/>
        <p:txBody>
          <a:bodyPr/>
          <a:lstStyle/>
          <a:p>
            <a:fld id="{20FE2785-70C1-4018-B95B-0E6DD986F23A}" type="slidenum">
              <a:rPr lang="es-MX" smtClean="0"/>
              <a:t>‹Nº›</a:t>
            </a:fld>
            <a:endParaRPr lang="es-MX"/>
          </a:p>
        </p:txBody>
      </p:sp>
    </p:spTree>
    <p:extLst>
      <p:ext uri="{BB962C8B-B14F-4D97-AF65-F5344CB8AC3E}">
        <p14:creationId xmlns:p14="http://schemas.microsoft.com/office/powerpoint/2010/main" val="896623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92934C-D5B4-4B20-91DE-1C7B92E8195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B105CEC-DE22-4A7B-81FF-30F159B09EDD}"/>
              </a:ext>
            </a:extLst>
          </p:cNvPr>
          <p:cNvSpPr>
            <a:spLocks noGrp="1"/>
          </p:cNvSpPr>
          <p:nvPr>
            <p:ph type="dt" sz="half" idx="10"/>
          </p:nvPr>
        </p:nvSpPr>
        <p:spPr/>
        <p:txBody>
          <a:bodyPr/>
          <a:lstStyle/>
          <a:p>
            <a:fld id="{F7222E1A-2830-4C7D-9895-AC28EB2CE5F8}" type="datetimeFigureOut">
              <a:rPr lang="es-MX" smtClean="0"/>
              <a:t>25/08/2025</a:t>
            </a:fld>
            <a:endParaRPr lang="es-MX"/>
          </a:p>
        </p:txBody>
      </p:sp>
      <p:sp>
        <p:nvSpPr>
          <p:cNvPr id="4" name="Marcador de pie de página 3">
            <a:extLst>
              <a:ext uri="{FF2B5EF4-FFF2-40B4-BE49-F238E27FC236}">
                <a16:creationId xmlns:a16="http://schemas.microsoft.com/office/drawing/2014/main" id="{63AA6C9D-11FA-4004-8245-2E3E03DD60F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70ED314-1388-4E7E-B574-B8BF7F7E896D}"/>
              </a:ext>
            </a:extLst>
          </p:cNvPr>
          <p:cNvSpPr>
            <a:spLocks noGrp="1"/>
          </p:cNvSpPr>
          <p:nvPr>
            <p:ph type="sldNum" sz="quarter" idx="12"/>
          </p:nvPr>
        </p:nvSpPr>
        <p:spPr/>
        <p:txBody>
          <a:bodyPr/>
          <a:lstStyle/>
          <a:p>
            <a:fld id="{20FE2785-70C1-4018-B95B-0E6DD986F23A}" type="slidenum">
              <a:rPr lang="es-MX" smtClean="0"/>
              <a:t>‹Nº›</a:t>
            </a:fld>
            <a:endParaRPr lang="es-MX"/>
          </a:p>
        </p:txBody>
      </p:sp>
    </p:spTree>
    <p:extLst>
      <p:ext uri="{BB962C8B-B14F-4D97-AF65-F5344CB8AC3E}">
        <p14:creationId xmlns:p14="http://schemas.microsoft.com/office/powerpoint/2010/main" val="38281676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8A0A0C-2B73-4D5B-90C5-9B2926495CF6}"/>
              </a:ext>
            </a:extLst>
          </p:cNvPr>
          <p:cNvSpPr>
            <a:spLocks noGrp="1"/>
          </p:cNvSpPr>
          <p:nvPr>
            <p:ph type="dt" sz="half" idx="10"/>
          </p:nvPr>
        </p:nvSpPr>
        <p:spPr/>
        <p:txBody>
          <a:bodyPr/>
          <a:lstStyle/>
          <a:p>
            <a:fld id="{F7222E1A-2830-4C7D-9895-AC28EB2CE5F8}" type="datetimeFigureOut">
              <a:rPr lang="es-MX" smtClean="0"/>
              <a:t>25/08/2025</a:t>
            </a:fld>
            <a:endParaRPr lang="es-MX"/>
          </a:p>
        </p:txBody>
      </p:sp>
      <p:sp>
        <p:nvSpPr>
          <p:cNvPr id="3" name="Marcador de pie de página 2">
            <a:extLst>
              <a:ext uri="{FF2B5EF4-FFF2-40B4-BE49-F238E27FC236}">
                <a16:creationId xmlns:a16="http://schemas.microsoft.com/office/drawing/2014/main" id="{77D7A1C4-FF86-46F5-8BA1-B656B5780A4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0C4EE9C-975D-46C6-BB13-960C9216265E}"/>
              </a:ext>
            </a:extLst>
          </p:cNvPr>
          <p:cNvSpPr>
            <a:spLocks noGrp="1"/>
          </p:cNvSpPr>
          <p:nvPr>
            <p:ph type="sldNum" sz="quarter" idx="12"/>
          </p:nvPr>
        </p:nvSpPr>
        <p:spPr/>
        <p:txBody>
          <a:bodyPr/>
          <a:lstStyle/>
          <a:p>
            <a:fld id="{20FE2785-70C1-4018-B95B-0E6DD986F23A}" type="slidenum">
              <a:rPr lang="es-MX" smtClean="0"/>
              <a:t>‹Nº›</a:t>
            </a:fld>
            <a:endParaRPr lang="es-MX"/>
          </a:p>
        </p:txBody>
      </p:sp>
    </p:spTree>
    <p:extLst>
      <p:ext uri="{BB962C8B-B14F-4D97-AF65-F5344CB8AC3E}">
        <p14:creationId xmlns:p14="http://schemas.microsoft.com/office/powerpoint/2010/main" val="837207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B30D3-A13B-4AF5-BF05-2ACEFD103C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2C00D50-40A6-44D9-A85C-637BC32F3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6A16BD6-2349-4836-982E-7B560AA6B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6493EF-F038-4D42-BCD7-F2FC53ED5D8E}"/>
              </a:ext>
            </a:extLst>
          </p:cNvPr>
          <p:cNvSpPr>
            <a:spLocks noGrp="1"/>
          </p:cNvSpPr>
          <p:nvPr>
            <p:ph type="dt" sz="half" idx="10"/>
          </p:nvPr>
        </p:nvSpPr>
        <p:spPr/>
        <p:txBody>
          <a:bodyPr/>
          <a:lstStyle/>
          <a:p>
            <a:fld id="{F7222E1A-2830-4C7D-9895-AC28EB2CE5F8}" type="datetimeFigureOut">
              <a:rPr lang="es-MX" smtClean="0"/>
              <a:t>25/08/2025</a:t>
            </a:fld>
            <a:endParaRPr lang="es-MX"/>
          </a:p>
        </p:txBody>
      </p:sp>
      <p:sp>
        <p:nvSpPr>
          <p:cNvPr id="6" name="Marcador de pie de página 5">
            <a:extLst>
              <a:ext uri="{FF2B5EF4-FFF2-40B4-BE49-F238E27FC236}">
                <a16:creationId xmlns:a16="http://schemas.microsoft.com/office/drawing/2014/main" id="{533C4B09-9C4D-4804-8250-5F7CF4E8ED3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A6B653D-0D5B-41A9-A214-4C8515296BC2}"/>
              </a:ext>
            </a:extLst>
          </p:cNvPr>
          <p:cNvSpPr>
            <a:spLocks noGrp="1"/>
          </p:cNvSpPr>
          <p:nvPr>
            <p:ph type="sldNum" sz="quarter" idx="12"/>
          </p:nvPr>
        </p:nvSpPr>
        <p:spPr/>
        <p:txBody>
          <a:bodyPr/>
          <a:lstStyle/>
          <a:p>
            <a:fld id="{20FE2785-70C1-4018-B95B-0E6DD986F23A}" type="slidenum">
              <a:rPr lang="es-MX" smtClean="0"/>
              <a:t>‹Nº›</a:t>
            </a:fld>
            <a:endParaRPr lang="es-MX"/>
          </a:p>
        </p:txBody>
      </p:sp>
    </p:spTree>
    <p:extLst>
      <p:ext uri="{BB962C8B-B14F-4D97-AF65-F5344CB8AC3E}">
        <p14:creationId xmlns:p14="http://schemas.microsoft.com/office/powerpoint/2010/main" val="2254617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3182C8-1E87-4729-B219-A6B1B6E02B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FFD9E77-EC8F-4A70-98F9-9A253D208B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FF80E80-52C9-4DA1-9309-7CAB25EA3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D616F0-9A82-49F1-B231-04758F913855}"/>
              </a:ext>
            </a:extLst>
          </p:cNvPr>
          <p:cNvSpPr>
            <a:spLocks noGrp="1"/>
          </p:cNvSpPr>
          <p:nvPr>
            <p:ph type="dt" sz="half" idx="10"/>
          </p:nvPr>
        </p:nvSpPr>
        <p:spPr/>
        <p:txBody>
          <a:bodyPr/>
          <a:lstStyle/>
          <a:p>
            <a:fld id="{F7222E1A-2830-4C7D-9895-AC28EB2CE5F8}" type="datetimeFigureOut">
              <a:rPr lang="es-MX" smtClean="0"/>
              <a:t>25/08/2025</a:t>
            </a:fld>
            <a:endParaRPr lang="es-MX"/>
          </a:p>
        </p:txBody>
      </p:sp>
      <p:sp>
        <p:nvSpPr>
          <p:cNvPr id="6" name="Marcador de pie de página 5">
            <a:extLst>
              <a:ext uri="{FF2B5EF4-FFF2-40B4-BE49-F238E27FC236}">
                <a16:creationId xmlns:a16="http://schemas.microsoft.com/office/drawing/2014/main" id="{7A812146-D3D3-4F4C-9A7C-FF30835830E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C37CC74-CBAA-493A-9E81-751F14C0B9CF}"/>
              </a:ext>
            </a:extLst>
          </p:cNvPr>
          <p:cNvSpPr>
            <a:spLocks noGrp="1"/>
          </p:cNvSpPr>
          <p:nvPr>
            <p:ph type="sldNum" sz="quarter" idx="12"/>
          </p:nvPr>
        </p:nvSpPr>
        <p:spPr/>
        <p:txBody>
          <a:bodyPr/>
          <a:lstStyle/>
          <a:p>
            <a:fld id="{20FE2785-70C1-4018-B95B-0E6DD986F23A}" type="slidenum">
              <a:rPr lang="es-MX" smtClean="0"/>
              <a:t>‹Nº›</a:t>
            </a:fld>
            <a:endParaRPr lang="es-MX"/>
          </a:p>
        </p:txBody>
      </p:sp>
    </p:spTree>
    <p:extLst>
      <p:ext uri="{BB962C8B-B14F-4D97-AF65-F5344CB8AC3E}">
        <p14:creationId xmlns:p14="http://schemas.microsoft.com/office/powerpoint/2010/main" val="6041540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BC367-89F4-465D-915C-B656665635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57A0938-EB08-40ED-90AD-A22B0ECF2F7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8817E42-93D7-4FDD-B3EA-AD43593EB12D}"/>
              </a:ext>
            </a:extLst>
          </p:cNvPr>
          <p:cNvSpPr>
            <a:spLocks noGrp="1"/>
          </p:cNvSpPr>
          <p:nvPr>
            <p:ph type="dt" sz="half" idx="10"/>
          </p:nvPr>
        </p:nvSpPr>
        <p:spPr/>
        <p:txBody>
          <a:bodyPr/>
          <a:lstStyle/>
          <a:p>
            <a:fld id="{F7222E1A-2830-4C7D-9895-AC28EB2CE5F8}" type="datetimeFigureOut">
              <a:rPr lang="es-MX" smtClean="0"/>
              <a:t>25/08/2025</a:t>
            </a:fld>
            <a:endParaRPr lang="es-MX"/>
          </a:p>
        </p:txBody>
      </p:sp>
      <p:sp>
        <p:nvSpPr>
          <p:cNvPr id="5" name="Marcador de pie de página 4">
            <a:extLst>
              <a:ext uri="{FF2B5EF4-FFF2-40B4-BE49-F238E27FC236}">
                <a16:creationId xmlns:a16="http://schemas.microsoft.com/office/drawing/2014/main" id="{F248D198-F69C-42F8-882B-117DB97E2D4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1003FAF-B3F7-4572-988A-16B6D1450A93}"/>
              </a:ext>
            </a:extLst>
          </p:cNvPr>
          <p:cNvSpPr>
            <a:spLocks noGrp="1"/>
          </p:cNvSpPr>
          <p:nvPr>
            <p:ph type="sldNum" sz="quarter" idx="12"/>
          </p:nvPr>
        </p:nvSpPr>
        <p:spPr/>
        <p:txBody>
          <a:bodyPr/>
          <a:lstStyle/>
          <a:p>
            <a:fld id="{20FE2785-70C1-4018-B95B-0E6DD986F23A}" type="slidenum">
              <a:rPr lang="es-MX" smtClean="0"/>
              <a:t>‹Nº›</a:t>
            </a:fld>
            <a:endParaRPr lang="es-MX"/>
          </a:p>
        </p:txBody>
      </p:sp>
    </p:spTree>
    <p:extLst>
      <p:ext uri="{BB962C8B-B14F-4D97-AF65-F5344CB8AC3E}">
        <p14:creationId xmlns:p14="http://schemas.microsoft.com/office/powerpoint/2010/main" val="22549038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702D74-6E80-4108-B17B-64AB1842ECE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904E54A-11C1-49AD-B1D9-3FDF762C8D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C3EB2EE-04F5-422D-9FD4-8FB8D30277C7}"/>
              </a:ext>
            </a:extLst>
          </p:cNvPr>
          <p:cNvSpPr>
            <a:spLocks noGrp="1"/>
          </p:cNvSpPr>
          <p:nvPr>
            <p:ph type="dt" sz="half" idx="10"/>
          </p:nvPr>
        </p:nvSpPr>
        <p:spPr/>
        <p:txBody>
          <a:bodyPr/>
          <a:lstStyle/>
          <a:p>
            <a:fld id="{F7222E1A-2830-4C7D-9895-AC28EB2CE5F8}" type="datetimeFigureOut">
              <a:rPr lang="es-MX" smtClean="0"/>
              <a:t>25/08/2025</a:t>
            </a:fld>
            <a:endParaRPr lang="es-MX"/>
          </a:p>
        </p:txBody>
      </p:sp>
      <p:sp>
        <p:nvSpPr>
          <p:cNvPr id="5" name="Marcador de pie de página 4">
            <a:extLst>
              <a:ext uri="{FF2B5EF4-FFF2-40B4-BE49-F238E27FC236}">
                <a16:creationId xmlns:a16="http://schemas.microsoft.com/office/drawing/2014/main" id="{97AFEA8C-42CB-4B7A-8E73-5961DCB7EFB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EE763C1-4972-43F3-8646-A46DF2F8FC1F}"/>
              </a:ext>
            </a:extLst>
          </p:cNvPr>
          <p:cNvSpPr>
            <a:spLocks noGrp="1"/>
          </p:cNvSpPr>
          <p:nvPr>
            <p:ph type="sldNum" sz="quarter" idx="12"/>
          </p:nvPr>
        </p:nvSpPr>
        <p:spPr/>
        <p:txBody>
          <a:bodyPr/>
          <a:lstStyle/>
          <a:p>
            <a:fld id="{20FE2785-70C1-4018-B95B-0E6DD986F23A}" type="slidenum">
              <a:rPr lang="es-MX" smtClean="0"/>
              <a:t>‹Nº›</a:t>
            </a:fld>
            <a:endParaRPr lang="es-MX"/>
          </a:p>
        </p:txBody>
      </p:sp>
    </p:spTree>
    <p:extLst>
      <p:ext uri="{BB962C8B-B14F-4D97-AF65-F5344CB8AC3E}">
        <p14:creationId xmlns:p14="http://schemas.microsoft.com/office/powerpoint/2010/main" val="274134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Graphic 21">
            <a:extLst>
              <a:ext uri="{FF2B5EF4-FFF2-40B4-BE49-F238E27FC236}">
                <a16:creationId xmlns:a16="http://schemas.microsoft.com/office/drawing/2014/main" id="{F5693492-6A0D-4743-9CF8-80218647B0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4" name="Gráfico 3">
            <a:extLst>
              <a:ext uri="{FF2B5EF4-FFF2-40B4-BE49-F238E27FC236}">
                <a16:creationId xmlns:a16="http://schemas.microsoft.com/office/drawing/2014/main" id="{D14FE230-5A33-877F-96A0-1DFA7FAD01B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8028975" y="5991021"/>
            <a:ext cx="3247156" cy="660604"/>
          </a:xfrm>
          <a:prstGeom prst="rect">
            <a:avLst/>
          </a:prstGeom>
        </p:spPr>
      </p:pic>
    </p:spTree>
    <p:extLst>
      <p:ext uri="{BB962C8B-B14F-4D97-AF65-F5344CB8AC3E}">
        <p14:creationId xmlns:p14="http://schemas.microsoft.com/office/powerpoint/2010/main" val="3807912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587068"/>
            <a:ext cx="12192000" cy="1270932"/>
          </a:xfrm>
          <a:prstGeom prst="rect">
            <a:avLst/>
          </a:prstGeom>
        </p:spPr>
      </p:pic>
    </p:spTree>
    <p:extLst>
      <p:ext uri="{BB962C8B-B14F-4D97-AF65-F5344CB8AC3E}">
        <p14:creationId xmlns:p14="http://schemas.microsoft.com/office/powerpoint/2010/main" val="131231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3BC63-A536-455D-AFDA-549D358F59D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AFBD2BAB-1CBA-4514-9D37-4D57827B6598}"/>
              </a:ext>
            </a:extLst>
          </p:cNvPr>
          <p:cNvSpPr>
            <a:spLocks noGrp="1"/>
          </p:cNvSpPr>
          <p:nvPr>
            <p:ph type="dt" sz="half" idx="10"/>
          </p:nvPr>
        </p:nvSpPr>
        <p:spPr/>
        <p:txBody>
          <a:bodyPr/>
          <a:lstStyle/>
          <a:p>
            <a:fld id="{C020F6D5-852D-48CF-AC61-0A65DB48A693}" type="datetimeFigureOut">
              <a:rPr lang="es-MX" smtClean="0"/>
              <a:t>25/08/2025</a:t>
            </a:fld>
            <a:endParaRPr lang="es-MX"/>
          </a:p>
        </p:txBody>
      </p:sp>
      <p:sp>
        <p:nvSpPr>
          <p:cNvPr id="4" name="Marcador de pie de página 3">
            <a:extLst>
              <a:ext uri="{FF2B5EF4-FFF2-40B4-BE49-F238E27FC236}">
                <a16:creationId xmlns:a16="http://schemas.microsoft.com/office/drawing/2014/main" id="{7B6D33E0-776F-4D74-B169-D6A5F7B33AB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4D53BA0-BD36-425D-8D26-39391F9E02CB}"/>
              </a:ext>
            </a:extLst>
          </p:cNvPr>
          <p:cNvSpPr>
            <a:spLocks noGrp="1"/>
          </p:cNvSpPr>
          <p:nvPr>
            <p:ph type="sldNum" sz="quarter" idx="12"/>
          </p:nvPr>
        </p:nvSpPr>
        <p:spPr/>
        <p:txBody>
          <a:bodyPr/>
          <a:lstStyle/>
          <a:p>
            <a:fld id="{ED205244-5111-4C53-AF41-9104DADA03AE}" type="slidenum">
              <a:rPr lang="es-MX" smtClean="0"/>
              <a:t>‹Nº›</a:t>
            </a:fld>
            <a:endParaRPr lang="es-MX"/>
          </a:p>
        </p:txBody>
      </p:sp>
    </p:spTree>
    <p:extLst>
      <p:ext uri="{BB962C8B-B14F-4D97-AF65-F5344CB8AC3E}">
        <p14:creationId xmlns:p14="http://schemas.microsoft.com/office/powerpoint/2010/main" val="14668299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7F1A2C-CB77-0518-2413-D147122498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77" y="6640"/>
            <a:ext cx="12188245" cy="5661872"/>
          </a:xfrm>
          <a:prstGeom prst="rect">
            <a:avLst/>
          </a:prstGeom>
        </p:spPr>
      </p:pic>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587068"/>
            <a:ext cx="12192000" cy="1270932"/>
          </a:xfrm>
          <a:prstGeom prst="rect">
            <a:avLst/>
          </a:prstGeom>
        </p:spPr>
      </p:pic>
      <p:sp>
        <p:nvSpPr>
          <p:cNvPr id="6" name="Rectángulo 5">
            <a:extLst>
              <a:ext uri="{FF2B5EF4-FFF2-40B4-BE49-F238E27FC236}">
                <a16:creationId xmlns:a16="http://schemas.microsoft.com/office/drawing/2014/main" id="{A39F3DCA-8058-B140-A8BE-1685FC546693}"/>
              </a:ext>
            </a:extLst>
          </p:cNvPr>
          <p:cNvSpPr/>
          <p:nvPr userDrawn="1"/>
        </p:nvSpPr>
        <p:spPr>
          <a:xfrm>
            <a:off x="0" y="6640"/>
            <a:ext cx="12192000" cy="559657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2117883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224209"/>
            <a:ext cx="12192000" cy="633789"/>
          </a:xfrm>
          <a:prstGeom prst="rect">
            <a:avLst/>
          </a:prstGeom>
        </p:spPr>
      </p:pic>
      <p:pic>
        <p:nvPicPr>
          <p:cNvPr id="7" name="Graphic 6">
            <a:extLst>
              <a:ext uri="{FF2B5EF4-FFF2-40B4-BE49-F238E27FC236}">
                <a16:creationId xmlns:a16="http://schemas.microsoft.com/office/drawing/2014/main" id="{56067317-B802-9C4A-ACEC-62F592ED56F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4062"/>
          <a:stretch/>
        </p:blipFill>
        <p:spPr>
          <a:xfrm>
            <a:off x="3886200" y="4389658"/>
            <a:ext cx="4419600" cy="1757646"/>
          </a:xfrm>
          <a:prstGeom prst="rect">
            <a:avLst/>
          </a:prstGeom>
        </p:spPr>
      </p:pic>
      <p:sp>
        <p:nvSpPr>
          <p:cNvPr id="3" name="TextBox 4">
            <a:extLst>
              <a:ext uri="{FF2B5EF4-FFF2-40B4-BE49-F238E27FC236}">
                <a16:creationId xmlns:a16="http://schemas.microsoft.com/office/drawing/2014/main" id="{AD7306FC-6100-F3F8-8A7F-8E2CEE6A53A0}"/>
              </a:ext>
            </a:extLst>
          </p:cNvPr>
          <p:cNvSpPr txBox="1"/>
          <p:nvPr userDrawn="1"/>
        </p:nvSpPr>
        <p:spPr>
          <a:xfrm>
            <a:off x="4187685" y="6353720"/>
            <a:ext cx="3816626" cy="338554"/>
          </a:xfrm>
          <a:prstGeom prst="rect">
            <a:avLst/>
          </a:prstGeom>
          <a:noFill/>
        </p:spPr>
        <p:txBody>
          <a:bodyPr wrap="square" rtlCol="0">
            <a:spAutoFit/>
          </a:bodyPr>
          <a:lstStyle/>
          <a:p>
            <a:pPr algn="ctr"/>
            <a:r>
              <a:rPr lang="en-US" sz="1600" b="0" dirty="0">
                <a:solidFill>
                  <a:schemeClr val="bg1"/>
                </a:solidFill>
                <a:latin typeface="Arial" panose="020B0604020202020204" pitchFamily="34" charset="0"/>
                <a:cs typeface="Arial" panose="020B0604020202020204" pitchFamily="34" charset="0"/>
              </a:rPr>
              <a:t>www.</a:t>
            </a:r>
            <a:r>
              <a:rPr lang="en-US" sz="1600" b="1" dirty="0">
                <a:solidFill>
                  <a:schemeClr val="bg1"/>
                </a:solidFill>
                <a:latin typeface="Arial" panose="020B0604020202020204" pitchFamily="34" charset="0"/>
                <a:cs typeface="Arial" panose="020B0604020202020204" pitchFamily="34" charset="0"/>
              </a:rPr>
              <a:t>inegi</a:t>
            </a:r>
            <a:r>
              <a:rPr lang="en-US" sz="1600" b="0" dirty="0">
                <a:solidFill>
                  <a:schemeClr val="bg1"/>
                </a:solidFill>
                <a:latin typeface="Arial" panose="020B0604020202020204" pitchFamily="34" charset="0"/>
                <a:cs typeface="Arial" panose="020B0604020202020204" pitchFamily="34" charset="0"/>
              </a:rPr>
              <a:t>.org.mx</a:t>
            </a:r>
          </a:p>
        </p:txBody>
      </p:sp>
      <p:pic>
        <p:nvPicPr>
          <p:cNvPr id="8" name="Imagen 7">
            <a:extLst>
              <a:ext uri="{FF2B5EF4-FFF2-40B4-BE49-F238E27FC236}">
                <a16:creationId xmlns:a16="http://schemas.microsoft.com/office/drawing/2014/main" id="{284A0000-C8D8-8C1E-8F01-7061581C2460}"/>
              </a:ext>
            </a:extLst>
          </p:cNvPr>
          <p:cNvPicPr>
            <a:picLocks noChangeAspect="1"/>
          </p:cNvPicPr>
          <p:nvPr userDrawn="1"/>
        </p:nvPicPr>
        <p:blipFill>
          <a:blip r:embed="rId6"/>
          <a:stretch>
            <a:fillRect/>
          </a:stretch>
        </p:blipFill>
        <p:spPr>
          <a:xfrm>
            <a:off x="4187685" y="2635490"/>
            <a:ext cx="3816626" cy="732310"/>
          </a:xfrm>
          <a:prstGeom prst="rect">
            <a:avLst/>
          </a:prstGeom>
        </p:spPr>
      </p:pic>
    </p:spTree>
    <p:extLst>
      <p:ext uri="{BB962C8B-B14F-4D97-AF65-F5344CB8AC3E}">
        <p14:creationId xmlns:p14="http://schemas.microsoft.com/office/powerpoint/2010/main" val="35292245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EF58D41-327D-840D-E2C1-2BD151382B57}"/>
              </a:ext>
            </a:extLst>
          </p:cNvPr>
          <p:cNvPicPr>
            <a:picLocks noChangeAspect="1"/>
          </p:cNvPicPr>
          <p:nvPr userDrawn="1"/>
        </p:nvPicPr>
        <p:blipFill>
          <a:blip r:embed="rId2">
            <a:extLst>
              <a:ext uri="{28A0092B-C50C-407E-A947-70E740481C1C}">
                <a14:useLocalDpi xmlns:a14="http://schemas.microsoft.com/office/drawing/2010/main" val="0"/>
              </a:ext>
            </a:extLst>
          </a:blip>
          <a:srcRect l="4517" r="4517"/>
          <a:stretch/>
        </p:blipFill>
        <p:spPr>
          <a:xfrm>
            <a:off x="0" y="-1"/>
            <a:ext cx="12188245" cy="6224209"/>
          </a:xfrm>
          <a:prstGeom prst="rect">
            <a:avLst/>
          </a:prstGeom>
        </p:spPr>
      </p:pic>
      <p:sp>
        <p:nvSpPr>
          <p:cNvPr id="4" name="Rectángulo 3">
            <a:extLst>
              <a:ext uri="{FF2B5EF4-FFF2-40B4-BE49-F238E27FC236}">
                <a16:creationId xmlns:a16="http://schemas.microsoft.com/office/drawing/2014/main" id="{501B9685-4028-A188-4837-368E39948164}"/>
              </a:ext>
            </a:extLst>
          </p:cNvPr>
          <p:cNvSpPr/>
          <p:nvPr userDrawn="1"/>
        </p:nvSpPr>
        <p:spPr>
          <a:xfrm>
            <a:off x="-3755" y="-2"/>
            <a:ext cx="12192000" cy="622420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pic>
        <p:nvPicPr>
          <p:cNvPr id="5" name="Graphic 4">
            <a:extLst>
              <a:ext uri="{FF2B5EF4-FFF2-40B4-BE49-F238E27FC236}">
                <a16:creationId xmlns:a16="http://schemas.microsoft.com/office/drawing/2014/main" id="{79B85CA3-DD56-240F-EC3B-750E0C23FC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6224209"/>
            <a:ext cx="12192000" cy="633789"/>
          </a:xfrm>
          <a:prstGeom prst="rect">
            <a:avLst/>
          </a:prstGeom>
        </p:spPr>
      </p:pic>
      <p:pic>
        <p:nvPicPr>
          <p:cNvPr id="7" name="Graphic 6">
            <a:extLst>
              <a:ext uri="{FF2B5EF4-FFF2-40B4-BE49-F238E27FC236}">
                <a16:creationId xmlns:a16="http://schemas.microsoft.com/office/drawing/2014/main" id="{56067317-B802-9C4A-ACEC-62F592ED56F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24062"/>
          <a:stretch/>
        </p:blipFill>
        <p:spPr>
          <a:xfrm>
            <a:off x="3886200" y="4389658"/>
            <a:ext cx="4419600" cy="1757646"/>
          </a:xfrm>
          <a:prstGeom prst="rect">
            <a:avLst/>
          </a:prstGeom>
        </p:spPr>
      </p:pic>
      <p:sp>
        <p:nvSpPr>
          <p:cNvPr id="3" name="TextBox 4">
            <a:extLst>
              <a:ext uri="{FF2B5EF4-FFF2-40B4-BE49-F238E27FC236}">
                <a16:creationId xmlns:a16="http://schemas.microsoft.com/office/drawing/2014/main" id="{AD7306FC-6100-F3F8-8A7F-8E2CEE6A53A0}"/>
              </a:ext>
            </a:extLst>
          </p:cNvPr>
          <p:cNvSpPr txBox="1"/>
          <p:nvPr userDrawn="1"/>
        </p:nvSpPr>
        <p:spPr>
          <a:xfrm>
            <a:off x="4187685" y="6353720"/>
            <a:ext cx="3816626" cy="338554"/>
          </a:xfrm>
          <a:prstGeom prst="rect">
            <a:avLst/>
          </a:prstGeom>
          <a:noFill/>
        </p:spPr>
        <p:txBody>
          <a:bodyPr wrap="square" rtlCol="0">
            <a:spAutoFit/>
          </a:bodyPr>
          <a:lstStyle/>
          <a:p>
            <a:pPr algn="ctr"/>
            <a:r>
              <a:rPr lang="en-US" sz="1600" b="0" dirty="0">
                <a:solidFill>
                  <a:schemeClr val="bg1"/>
                </a:solidFill>
                <a:latin typeface="Arial" panose="020B0604020202020204" pitchFamily="34" charset="0"/>
                <a:cs typeface="Arial" panose="020B0604020202020204" pitchFamily="34" charset="0"/>
              </a:rPr>
              <a:t>www.</a:t>
            </a:r>
            <a:r>
              <a:rPr lang="en-US" sz="1600" b="1" dirty="0">
                <a:solidFill>
                  <a:schemeClr val="bg1"/>
                </a:solidFill>
                <a:latin typeface="Arial" panose="020B0604020202020204" pitchFamily="34" charset="0"/>
                <a:cs typeface="Arial" panose="020B0604020202020204" pitchFamily="34" charset="0"/>
              </a:rPr>
              <a:t>inegi</a:t>
            </a:r>
            <a:r>
              <a:rPr lang="en-US" sz="1600" b="0" dirty="0">
                <a:solidFill>
                  <a:schemeClr val="bg1"/>
                </a:solidFill>
                <a:latin typeface="Arial" panose="020B0604020202020204" pitchFamily="34" charset="0"/>
                <a:cs typeface="Arial" panose="020B0604020202020204" pitchFamily="34" charset="0"/>
              </a:rPr>
              <a:t>.org.mx</a:t>
            </a:r>
          </a:p>
        </p:txBody>
      </p:sp>
      <p:pic>
        <p:nvPicPr>
          <p:cNvPr id="9" name="Imagen 8">
            <a:extLst>
              <a:ext uri="{FF2B5EF4-FFF2-40B4-BE49-F238E27FC236}">
                <a16:creationId xmlns:a16="http://schemas.microsoft.com/office/drawing/2014/main" id="{D083C72B-01DC-BC81-F644-D426C0B9A9EF}"/>
              </a:ext>
            </a:extLst>
          </p:cNvPr>
          <p:cNvPicPr>
            <a:picLocks noChangeAspect="1"/>
          </p:cNvPicPr>
          <p:nvPr userDrawn="1"/>
        </p:nvPicPr>
        <p:blipFill>
          <a:blip r:embed="rId7"/>
          <a:stretch>
            <a:fillRect/>
          </a:stretch>
        </p:blipFill>
        <p:spPr>
          <a:xfrm>
            <a:off x="4187685" y="668326"/>
            <a:ext cx="3816626" cy="732310"/>
          </a:xfrm>
          <a:prstGeom prst="rect">
            <a:avLst/>
          </a:prstGeom>
        </p:spPr>
      </p:pic>
    </p:spTree>
    <p:extLst>
      <p:ext uri="{BB962C8B-B14F-4D97-AF65-F5344CB8AC3E}">
        <p14:creationId xmlns:p14="http://schemas.microsoft.com/office/powerpoint/2010/main" val="1070181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609FA3C-D324-2E68-D5A4-4071F33252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9079"/>
            <a:ext cx="12192000" cy="6867079"/>
          </a:xfrm>
          <a:prstGeom prst="rect">
            <a:avLst/>
          </a:prstGeom>
        </p:spPr>
      </p:pic>
      <p:pic>
        <p:nvPicPr>
          <p:cNvPr id="4" name="Graphic 3">
            <a:extLst>
              <a:ext uri="{FF2B5EF4-FFF2-40B4-BE49-F238E27FC236}">
                <a16:creationId xmlns:a16="http://schemas.microsoft.com/office/drawing/2014/main" id="{C153BEB3-2CA9-8F39-51ED-8372F2BEC2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6" name="Gráfico 5">
            <a:extLst>
              <a:ext uri="{FF2B5EF4-FFF2-40B4-BE49-F238E27FC236}">
                <a16:creationId xmlns:a16="http://schemas.microsoft.com/office/drawing/2014/main" id="{07B174F6-6D3D-5547-ABC8-350F7C046F1F}"/>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657" t="16666" r="6204" b="14858"/>
          <a:stretch/>
        </p:blipFill>
        <p:spPr>
          <a:xfrm>
            <a:off x="858982" y="831273"/>
            <a:ext cx="4350327" cy="900545"/>
          </a:xfrm>
          <a:prstGeom prst="rect">
            <a:avLst/>
          </a:prstGeom>
        </p:spPr>
      </p:pic>
    </p:spTree>
    <p:extLst>
      <p:ext uri="{BB962C8B-B14F-4D97-AF65-F5344CB8AC3E}">
        <p14:creationId xmlns:p14="http://schemas.microsoft.com/office/powerpoint/2010/main" val="2972744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D360472-2A8B-256F-176F-AA811500C8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5C8CC797-1872-E94B-9C36-7C9E92A2AE6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3" t="16132" r="7105" b="16298"/>
          <a:stretch/>
        </p:blipFill>
        <p:spPr>
          <a:xfrm>
            <a:off x="875763" y="824248"/>
            <a:ext cx="4288665" cy="888642"/>
          </a:xfrm>
          <a:prstGeom prst="rect">
            <a:avLst/>
          </a:prstGeom>
        </p:spPr>
      </p:pic>
    </p:spTree>
    <p:extLst>
      <p:ext uri="{BB962C8B-B14F-4D97-AF65-F5344CB8AC3E}">
        <p14:creationId xmlns:p14="http://schemas.microsoft.com/office/powerpoint/2010/main" val="1143215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spTree>
    <p:extLst>
      <p:ext uri="{BB962C8B-B14F-4D97-AF65-F5344CB8AC3E}">
        <p14:creationId xmlns:p14="http://schemas.microsoft.com/office/powerpoint/2010/main" val="4557718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609FA3C-D324-2E68-D5A4-4071F33252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67079"/>
          </a:xfrm>
          <a:prstGeom prst="rect">
            <a:avLst/>
          </a:prstGeom>
        </p:spPr>
      </p:pic>
      <p:pic>
        <p:nvPicPr>
          <p:cNvPr id="4" name="Graphic 3">
            <a:extLst>
              <a:ext uri="{FF2B5EF4-FFF2-40B4-BE49-F238E27FC236}">
                <a16:creationId xmlns:a16="http://schemas.microsoft.com/office/drawing/2014/main" id="{C153BEB3-2CA9-8F39-51ED-8372F2BEC2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pic>
        <p:nvPicPr>
          <p:cNvPr id="6" name="Gráfico 5">
            <a:extLst>
              <a:ext uri="{FF2B5EF4-FFF2-40B4-BE49-F238E27FC236}">
                <a16:creationId xmlns:a16="http://schemas.microsoft.com/office/drawing/2014/main" id="{2248C813-BBE2-6D42-97CB-4786F508CB2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7579" t="16599" r="7484" b="17806"/>
          <a:stretch/>
        </p:blipFill>
        <p:spPr>
          <a:xfrm>
            <a:off x="7752202" y="5820065"/>
            <a:ext cx="3526591" cy="717452"/>
          </a:xfrm>
          <a:prstGeom prst="rect">
            <a:avLst/>
          </a:prstGeom>
        </p:spPr>
      </p:pic>
    </p:spTree>
    <p:extLst>
      <p:ext uri="{BB962C8B-B14F-4D97-AF65-F5344CB8AC3E}">
        <p14:creationId xmlns:p14="http://schemas.microsoft.com/office/powerpoint/2010/main" val="20844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B5B94E0-FA73-6B86-9D54-2303189EF1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4" name="Gráfico 3">
            <a:extLst>
              <a:ext uri="{FF2B5EF4-FFF2-40B4-BE49-F238E27FC236}">
                <a16:creationId xmlns:a16="http://schemas.microsoft.com/office/drawing/2014/main" id="{6CFDA8C0-5015-A34D-AAAB-781C684AEF1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7752202" y="5820065"/>
            <a:ext cx="3526591" cy="717452"/>
          </a:xfrm>
          <a:prstGeom prst="rect">
            <a:avLst/>
          </a:prstGeom>
        </p:spPr>
      </p:pic>
    </p:spTree>
    <p:extLst>
      <p:ext uri="{BB962C8B-B14F-4D97-AF65-F5344CB8AC3E}">
        <p14:creationId xmlns:p14="http://schemas.microsoft.com/office/powerpoint/2010/main" val="17188713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raphic 21">
            <a:extLst>
              <a:ext uri="{FF2B5EF4-FFF2-40B4-BE49-F238E27FC236}">
                <a16:creationId xmlns:a16="http://schemas.microsoft.com/office/drawing/2014/main" id="{F5693492-6A0D-4743-9CF8-80218647B0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F0AEFC9B-1D7B-604D-9988-56FE0331CB5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5829691"/>
            <a:ext cx="3526591" cy="717452"/>
          </a:xfrm>
          <a:prstGeom prst="rect">
            <a:avLst/>
          </a:prstGeom>
        </p:spPr>
      </p:pic>
    </p:spTree>
    <p:extLst>
      <p:ext uri="{BB962C8B-B14F-4D97-AF65-F5344CB8AC3E}">
        <p14:creationId xmlns:p14="http://schemas.microsoft.com/office/powerpoint/2010/main" val="3992489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C82C207C-3C80-8F48-ACAC-FC04224572A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7752202" y="5820065"/>
            <a:ext cx="3526591" cy="717452"/>
          </a:xfrm>
          <a:prstGeom prst="rect">
            <a:avLst/>
          </a:prstGeom>
        </p:spPr>
      </p:pic>
      <p:pic>
        <p:nvPicPr>
          <p:cNvPr id="5" name="Graphic 17">
            <a:extLst>
              <a:ext uri="{FF2B5EF4-FFF2-40B4-BE49-F238E27FC236}">
                <a16:creationId xmlns:a16="http://schemas.microsoft.com/office/drawing/2014/main" id="{23A7BAE0-E360-0B41-9985-C2AD3E4744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spTree>
    <p:extLst>
      <p:ext uri="{BB962C8B-B14F-4D97-AF65-F5344CB8AC3E}">
        <p14:creationId xmlns:p14="http://schemas.microsoft.com/office/powerpoint/2010/main" val="74854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616654-C064-4C36-B826-051E2D89D708}"/>
              </a:ext>
            </a:extLst>
          </p:cNvPr>
          <p:cNvSpPr>
            <a:spLocks noGrp="1"/>
          </p:cNvSpPr>
          <p:nvPr>
            <p:ph type="dt" sz="half" idx="10"/>
          </p:nvPr>
        </p:nvSpPr>
        <p:spPr/>
        <p:txBody>
          <a:bodyPr/>
          <a:lstStyle/>
          <a:p>
            <a:fld id="{C020F6D5-852D-48CF-AC61-0A65DB48A693}" type="datetimeFigureOut">
              <a:rPr lang="es-MX" smtClean="0"/>
              <a:t>25/08/2025</a:t>
            </a:fld>
            <a:endParaRPr lang="es-MX"/>
          </a:p>
        </p:txBody>
      </p:sp>
      <p:sp>
        <p:nvSpPr>
          <p:cNvPr id="3" name="Marcador de pie de página 2">
            <a:extLst>
              <a:ext uri="{FF2B5EF4-FFF2-40B4-BE49-F238E27FC236}">
                <a16:creationId xmlns:a16="http://schemas.microsoft.com/office/drawing/2014/main" id="{0A925E2C-49B9-45B5-8E98-AA85590941B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E32F18A-257C-4B75-93E3-37A1F1692ED6}"/>
              </a:ext>
            </a:extLst>
          </p:cNvPr>
          <p:cNvSpPr>
            <a:spLocks noGrp="1"/>
          </p:cNvSpPr>
          <p:nvPr>
            <p:ph type="sldNum" sz="quarter" idx="12"/>
          </p:nvPr>
        </p:nvSpPr>
        <p:spPr/>
        <p:txBody>
          <a:bodyPr/>
          <a:lstStyle/>
          <a:p>
            <a:fld id="{ED205244-5111-4C53-AF41-9104DADA03AE}" type="slidenum">
              <a:rPr lang="es-MX" smtClean="0"/>
              <a:t>‹Nº›</a:t>
            </a:fld>
            <a:endParaRPr lang="es-MX"/>
          </a:p>
        </p:txBody>
      </p:sp>
    </p:spTree>
    <p:extLst>
      <p:ext uri="{BB962C8B-B14F-4D97-AF65-F5344CB8AC3E}">
        <p14:creationId xmlns:p14="http://schemas.microsoft.com/office/powerpoint/2010/main" val="18477528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Graphic 20">
            <a:extLst>
              <a:ext uri="{FF2B5EF4-FFF2-40B4-BE49-F238E27FC236}">
                <a16:creationId xmlns:a16="http://schemas.microsoft.com/office/drawing/2014/main" id="{23EAC72C-2F78-FE41-86F9-699158982A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FCB91E24-B6D5-F148-A41F-EC1E3CC72B4A}"/>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7752202" y="297418"/>
            <a:ext cx="3526591" cy="717452"/>
          </a:xfrm>
          <a:prstGeom prst="rect">
            <a:avLst/>
          </a:prstGeom>
        </p:spPr>
      </p:pic>
    </p:spTree>
    <p:extLst>
      <p:ext uri="{BB962C8B-B14F-4D97-AF65-F5344CB8AC3E}">
        <p14:creationId xmlns:p14="http://schemas.microsoft.com/office/powerpoint/2010/main" val="22631421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E092A89F-376A-714D-843A-6CBAA5853E5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7752202" y="297418"/>
            <a:ext cx="3526591" cy="717452"/>
          </a:xfrm>
          <a:prstGeom prst="rect">
            <a:avLst/>
          </a:prstGeom>
        </p:spPr>
      </p:pic>
      <p:pic>
        <p:nvPicPr>
          <p:cNvPr id="7" name="Graphic 14">
            <a:extLst>
              <a:ext uri="{FF2B5EF4-FFF2-40B4-BE49-F238E27FC236}">
                <a16:creationId xmlns:a16="http://schemas.microsoft.com/office/drawing/2014/main" id="{27755C2F-9CDB-4A45-9C28-09B1173325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869" y="6715125"/>
            <a:ext cx="10360262" cy="151954"/>
          </a:xfrm>
          <a:prstGeom prst="rect">
            <a:avLst/>
          </a:prstGeom>
        </p:spPr>
      </p:pic>
    </p:spTree>
    <p:extLst>
      <p:ext uri="{BB962C8B-B14F-4D97-AF65-F5344CB8AC3E}">
        <p14:creationId xmlns:p14="http://schemas.microsoft.com/office/powerpoint/2010/main" val="34656545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AC61CE-40C5-3C2A-9FDE-3008326F659E}"/>
              </a:ext>
            </a:extLst>
          </p:cNvPr>
          <p:cNvSpPr/>
          <p:nvPr userDrawn="1"/>
        </p:nvSpPr>
        <p:spPr>
          <a:xfrm flipV="1">
            <a:off x="0" y="0"/>
            <a:ext cx="12192000" cy="3440105"/>
          </a:xfrm>
          <a:prstGeom prst="rect">
            <a:avLst/>
          </a:prstGeom>
          <a:solidFill>
            <a:srgbClr val="57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43">
            <a:extLst>
              <a:ext uri="{FF2B5EF4-FFF2-40B4-BE49-F238E27FC236}">
                <a16:creationId xmlns:a16="http://schemas.microsoft.com/office/drawing/2014/main" id="{FCEEB9C6-DB9B-3C4D-BB31-B4AFD0560B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6" name="Gráfico 5">
            <a:extLst>
              <a:ext uri="{FF2B5EF4-FFF2-40B4-BE49-F238E27FC236}">
                <a16:creationId xmlns:a16="http://schemas.microsoft.com/office/drawing/2014/main" id="{5008DCE0-579D-F042-9339-0400DB12BCE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7752202" y="5820065"/>
            <a:ext cx="3526591" cy="717452"/>
          </a:xfrm>
          <a:prstGeom prst="rect">
            <a:avLst/>
          </a:prstGeom>
        </p:spPr>
      </p:pic>
    </p:spTree>
    <p:extLst>
      <p:ext uri="{BB962C8B-B14F-4D97-AF65-F5344CB8AC3E}">
        <p14:creationId xmlns:p14="http://schemas.microsoft.com/office/powerpoint/2010/main" val="29141208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Graphic 26">
            <a:extLst>
              <a:ext uri="{FF2B5EF4-FFF2-40B4-BE49-F238E27FC236}">
                <a16:creationId xmlns:a16="http://schemas.microsoft.com/office/drawing/2014/main" id="{F1B8B9FA-B175-E848-B5B7-B2CB2E5EED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7F4E755E-7A46-E442-8A8D-1F87F26093F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297418"/>
            <a:ext cx="3526591" cy="717452"/>
          </a:xfrm>
          <a:prstGeom prst="rect">
            <a:avLst/>
          </a:prstGeom>
        </p:spPr>
      </p:pic>
    </p:spTree>
    <p:extLst>
      <p:ext uri="{BB962C8B-B14F-4D97-AF65-F5344CB8AC3E}">
        <p14:creationId xmlns:p14="http://schemas.microsoft.com/office/powerpoint/2010/main" val="53305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Graphic 28">
            <a:extLst>
              <a:ext uri="{FF2B5EF4-FFF2-40B4-BE49-F238E27FC236}">
                <a16:creationId xmlns:a16="http://schemas.microsoft.com/office/drawing/2014/main" id="{66380A31-25C6-6C47-A67B-C6E01006B2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5" name="Gráfico 4">
            <a:extLst>
              <a:ext uri="{FF2B5EF4-FFF2-40B4-BE49-F238E27FC236}">
                <a16:creationId xmlns:a16="http://schemas.microsoft.com/office/drawing/2014/main" id="{D9799EA0-F471-5646-845D-2C15AD1F25B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5829691"/>
            <a:ext cx="3526591" cy="717452"/>
          </a:xfrm>
          <a:prstGeom prst="rect">
            <a:avLst/>
          </a:prstGeom>
        </p:spPr>
      </p:pic>
    </p:spTree>
    <p:extLst>
      <p:ext uri="{BB962C8B-B14F-4D97-AF65-F5344CB8AC3E}">
        <p14:creationId xmlns:p14="http://schemas.microsoft.com/office/powerpoint/2010/main" val="17890203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D9799EA0-F471-5646-845D-2C15AD1F25B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79" t="16599" r="7484" b="17806"/>
          <a:stretch/>
        </p:blipFill>
        <p:spPr>
          <a:xfrm>
            <a:off x="915869" y="5829691"/>
            <a:ext cx="3526591" cy="717452"/>
          </a:xfrm>
          <a:prstGeom prst="rect">
            <a:avLst/>
          </a:prstGeom>
        </p:spPr>
      </p:pic>
    </p:spTree>
    <p:extLst>
      <p:ext uri="{BB962C8B-B14F-4D97-AF65-F5344CB8AC3E}">
        <p14:creationId xmlns:p14="http://schemas.microsoft.com/office/powerpoint/2010/main" val="15700797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Fondo azul marino">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8505CD3-0411-1F4C-92D3-97E982F3B894}"/>
              </a:ext>
            </a:extLst>
          </p:cNvPr>
          <p:cNvGrpSpPr/>
          <p:nvPr/>
        </p:nvGrpSpPr>
        <p:grpSpPr>
          <a:xfrm>
            <a:off x="0" y="0"/>
            <a:ext cx="12192000" cy="6858000"/>
            <a:chOff x="0" y="0"/>
            <a:chExt cx="12192000" cy="6858000"/>
          </a:xfrm>
        </p:grpSpPr>
        <p:sp>
          <p:nvSpPr>
            <p:cNvPr id="15" name="Rectángulo 14">
              <a:extLst>
                <a:ext uri="{FF2B5EF4-FFF2-40B4-BE49-F238E27FC236}">
                  <a16:creationId xmlns:a16="http://schemas.microsoft.com/office/drawing/2014/main" id="{4945DB76-0E18-1946-A20A-9D6E663488F2}"/>
                </a:ext>
              </a:extLst>
            </p:cNvPr>
            <p:cNvSpPr/>
            <p:nvPr userDrawn="1"/>
          </p:nvSpPr>
          <p:spPr>
            <a:xfrm>
              <a:off x="0" y="0"/>
              <a:ext cx="12192000" cy="6858000"/>
            </a:xfrm>
            <a:prstGeom prst="rect">
              <a:avLst/>
            </a:prstGeom>
            <a:solidFill>
              <a:srgbClr val="03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pic>
          <p:nvPicPr>
            <p:cNvPr id="3" name="Gráfico 2">
              <a:extLst>
                <a:ext uri="{FF2B5EF4-FFF2-40B4-BE49-F238E27FC236}">
                  <a16:creationId xmlns:a16="http://schemas.microsoft.com/office/drawing/2014/main" id="{C5EC662C-F895-1C48-BB9C-C0951B1398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2255" y="6148729"/>
              <a:ext cx="1756229" cy="349250"/>
            </a:xfrm>
            <a:prstGeom prst="rect">
              <a:avLst/>
            </a:prstGeom>
          </p:spPr>
        </p:pic>
      </p:grpSp>
      <p:sp>
        <p:nvSpPr>
          <p:cNvPr id="5" name="Marcador de número de diapositiva 4">
            <a:extLst>
              <a:ext uri="{FF2B5EF4-FFF2-40B4-BE49-F238E27FC236}">
                <a16:creationId xmlns:a16="http://schemas.microsoft.com/office/drawing/2014/main" id="{88D56C19-A3FB-BE47-A54C-C0AA0B0D1C60}"/>
              </a:ext>
            </a:extLst>
          </p:cNvPr>
          <p:cNvSpPr>
            <a:spLocks noGrp="1"/>
          </p:cNvSpPr>
          <p:nvPr>
            <p:ph type="sldNum" sz="quarter" idx="12"/>
          </p:nvPr>
        </p:nvSpPr>
        <p:spPr>
          <a:xfrm>
            <a:off x="9271000" y="171451"/>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B6F15528-21DE-4FAA-801E-634DDDAF4B2B}" type="slidenum">
              <a:rPr lang="es-MX" smtClean="0"/>
              <a:t>‹Nº›</a:t>
            </a:fld>
            <a:endParaRPr lang="es-MX"/>
          </a:p>
        </p:txBody>
      </p:sp>
    </p:spTree>
    <p:extLst>
      <p:ext uri="{BB962C8B-B14F-4D97-AF65-F5344CB8AC3E}">
        <p14:creationId xmlns:p14="http://schemas.microsoft.com/office/powerpoint/2010/main" val="3938682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Diseño personalizado">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FEE7FB08-979F-4319-8CB6-A9212E6077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número de diapositiva 5">
            <a:extLst>
              <a:ext uri="{FF2B5EF4-FFF2-40B4-BE49-F238E27FC236}">
                <a16:creationId xmlns:a16="http://schemas.microsoft.com/office/drawing/2014/main" id="{003E6C16-5897-4029-B9A9-17DCF58F5BB2}"/>
              </a:ext>
            </a:extLst>
          </p:cNvPr>
          <p:cNvSpPr>
            <a:spLocks noGrp="1"/>
          </p:cNvSpPr>
          <p:nvPr>
            <p:ph type="sldNum" sz="quarter" idx="10"/>
          </p:nvPr>
        </p:nvSpPr>
        <p:spPr>
          <a:xfrm>
            <a:off x="9448800" y="6492875"/>
            <a:ext cx="2743200" cy="365125"/>
          </a:xfrm>
        </p:spPr>
        <p:txBody>
          <a:bodyPr/>
          <a:lstStyle>
            <a:lvl1pPr>
              <a:defRPr b="1" smtClean="0">
                <a:solidFill>
                  <a:schemeClr val="bg1"/>
                </a:solidFill>
                <a:latin typeface="Arial" panose="020B0604020202020204" pitchFamily="34" charset="0"/>
                <a:cs typeface="Arial" panose="020B0604020202020204" pitchFamily="34" charset="0"/>
              </a:defRPr>
            </a:lvl1pPr>
          </a:lstStyle>
          <a:p>
            <a:pPr>
              <a:defRPr/>
            </a:pPr>
            <a:fld id="{AF03075D-10E1-444D-9D3D-BF1F9F34214A}" type="slidenum">
              <a:rPr lang="es-MX" altLang="es-MX"/>
              <a:pPr>
                <a:defRPr/>
              </a:pPr>
              <a:t>‹Nº›</a:t>
            </a:fld>
            <a:endParaRPr lang="es-MX" altLang="es-MX"/>
          </a:p>
        </p:txBody>
      </p:sp>
    </p:spTree>
    <p:extLst>
      <p:ext uri="{BB962C8B-B14F-4D97-AF65-F5344CB8AC3E}">
        <p14:creationId xmlns:p14="http://schemas.microsoft.com/office/powerpoint/2010/main" val="173741536"/>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21"/>
        <p:cNvGrpSpPr/>
        <p:nvPr/>
      </p:nvGrpSpPr>
      <p:grpSpPr>
        <a:xfrm>
          <a:off x="0" y="0"/>
          <a:ext cx="0" cy="0"/>
          <a:chOff x="0" y="0"/>
          <a:chExt cx="0" cy="0"/>
        </a:xfrm>
      </p:grpSpPr>
      <p:pic>
        <p:nvPicPr>
          <p:cNvPr id="2" name="Imagen 4">
            <a:extLst>
              <a:ext uri="{FF2B5EF4-FFF2-40B4-BE49-F238E27FC236}">
                <a16:creationId xmlns:a16="http://schemas.microsoft.com/office/drawing/2014/main" id="{E6C0F359-7E08-4037-8661-BC6CD5D7CF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número de diapositiva 5">
            <a:extLst>
              <a:ext uri="{FF2B5EF4-FFF2-40B4-BE49-F238E27FC236}">
                <a16:creationId xmlns:a16="http://schemas.microsoft.com/office/drawing/2014/main" id="{189C3F7F-9514-4264-93DB-C6A62A3997BF}"/>
              </a:ext>
            </a:extLst>
          </p:cNvPr>
          <p:cNvSpPr>
            <a:spLocks noGrp="1"/>
          </p:cNvSpPr>
          <p:nvPr>
            <p:ph type="sldNum" sz="quarter" idx="10"/>
          </p:nvPr>
        </p:nvSpPr>
        <p:spPr>
          <a:xfrm>
            <a:off x="9448800" y="6492875"/>
            <a:ext cx="2743200" cy="365125"/>
          </a:xfrm>
        </p:spPr>
        <p:txBody>
          <a:bodyPr/>
          <a:lstStyle>
            <a:lvl1pPr>
              <a:defRPr b="1" smtClean="0">
                <a:solidFill>
                  <a:srgbClr val="0D0D0D"/>
                </a:solidFill>
                <a:latin typeface="Arial" panose="020B0604020202020204" pitchFamily="34" charset="0"/>
                <a:cs typeface="Arial" panose="020B0604020202020204" pitchFamily="34" charset="0"/>
              </a:defRPr>
            </a:lvl1pPr>
          </a:lstStyle>
          <a:p>
            <a:pPr>
              <a:defRPr/>
            </a:pPr>
            <a:fld id="{28BED077-C920-45B6-88C5-9A9BF3215557}" type="slidenum">
              <a:rPr lang="es-MX" altLang="es-MX"/>
              <a:pPr>
                <a:defRPr/>
              </a:pPr>
              <a:t>‹Nº›</a:t>
            </a:fld>
            <a:endParaRPr lang="es-MX" altLang="es-MX"/>
          </a:p>
        </p:txBody>
      </p:sp>
    </p:spTree>
    <p:extLst>
      <p:ext uri="{BB962C8B-B14F-4D97-AF65-F5344CB8AC3E}">
        <p14:creationId xmlns:p14="http://schemas.microsoft.com/office/powerpoint/2010/main" val="4170612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42D5B5-D60A-4EB7-817A-0C5C4CDA3205}"/>
              </a:ext>
            </a:extLst>
          </p:cNvPr>
          <p:cNvSpPr>
            <a:spLocks noGrp="1"/>
          </p:cNvSpPr>
          <p:nvPr>
            <p:ph type="pic" sz="quarter" idx="10" hasCustomPrompt="1"/>
          </p:nvPr>
        </p:nvSpPr>
        <p:spPr>
          <a:xfrm>
            <a:off x="0" y="0"/>
            <a:ext cx="12191999" cy="3428999"/>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800" b="0" baseline="0">
                <a:solidFill>
                  <a:schemeClr val="bg2">
                    <a:lumMod val="25000"/>
                  </a:schemeClr>
                </a:solidFill>
              </a:defRPr>
            </a:lvl1pPr>
          </a:lstStyle>
          <a:p>
            <a:r>
              <a:rPr lang="en-US" dirty="0"/>
              <a:t>Drag &amp; Drop Here</a:t>
            </a:r>
          </a:p>
        </p:txBody>
      </p:sp>
    </p:spTree>
    <p:extLst>
      <p:ext uri="{BB962C8B-B14F-4D97-AF65-F5344CB8AC3E}">
        <p14:creationId xmlns:p14="http://schemas.microsoft.com/office/powerpoint/2010/main" val="377398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19F6E-17E1-4819-BBF3-A7FE47B7B3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9A738F2-13DB-4900-B460-6B03747A1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33984C3A-F87E-4425-9E2A-022C42DEA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F1E46A-82A8-4829-AA6C-113C30BDA41E}"/>
              </a:ext>
            </a:extLst>
          </p:cNvPr>
          <p:cNvSpPr>
            <a:spLocks noGrp="1"/>
          </p:cNvSpPr>
          <p:nvPr>
            <p:ph type="dt" sz="half" idx="10"/>
          </p:nvPr>
        </p:nvSpPr>
        <p:spPr/>
        <p:txBody>
          <a:bodyPr/>
          <a:lstStyle/>
          <a:p>
            <a:fld id="{C020F6D5-852D-48CF-AC61-0A65DB48A693}" type="datetimeFigureOut">
              <a:rPr lang="es-MX" smtClean="0"/>
              <a:t>25/08/2025</a:t>
            </a:fld>
            <a:endParaRPr lang="es-MX"/>
          </a:p>
        </p:txBody>
      </p:sp>
      <p:sp>
        <p:nvSpPr>
          <p:cNvPr id="6" name="Marcador de pie de página 5">
            <a:extLst>
              <a:ext uri="{FF2B5EF4-FFF2-40B4-BE49-F238E27FC236}">
                <a16:creationId xmlns:a16="http://schemas.microsoft.com/office/drawing/2014/main" id="{F4ED10E8-C3C7-4973-B165-6CB6927CFD4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531E831-5F89-49BC-AEDF-BDF4CEDB896E}"/>
              </a:ext>
            </a:extLst>
          </p:cNvPr>
          <p:cNvSpPr>
            <a:spLocks noGrp="1"/>
          </p:cNvSpPr>
          <p:nvPr>
            <p:ph type="sldNum" sz="quarter" idx="12"/>
          </p:nvPr>
        </p:nvSpPr>
        <p:spPr/>
        <p:txBody>
          <a:bodyPr/>
          <a:lstStyle/>
          <a:p>
            <a:fld id="{ED205244-5111-4C53-AF41-9104DADA03AE}" type="slidenum">
              <a:rPr lang="es-MX" smtClean="0"/>
              <a:t>‹Nº›</a:t>
            </a:fld>
            <a:endParaRPr lang="es-MX"/>
          </a:p>
        </p:txBody>
      </p:sp>
    </p:spTree>
    <p:extLst>
      <p:ext uri="{BB962C8B-B14F-4D97-AF65-F5344CB8AC3E}">
        <p14:creationId xmlns:p14="http://schemas.microsoft.com/office/powerpoint/2010/main" val="14878433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21872B5-00FC-4B5C-B853-90F895998597}"/>
              </a:ext>
            </a:extLst>
          </p:cNvPr>
          <p:cNvSpPr>
            <a:spLocks noGrp="1"/>
          </p:cNvSpPr>
          <p:nvPr>
            <p:ph type="pic" sz="quarter" idx="15" hasCustomPrompt="1"/>
          </p:nvPr>
        </p:nvSpPr>
        <p:spPr>
          <a:xfrm>
            <a:off x="1228101" y="2033590"/>
            <a:ext cx="3771900" cy="2335212"/>
          </a:xfrm>
          <a:custGeom>
            <a:avLst/>
            <a:gdLst>
              <a:gd name="connsiteX0" fmla="*/ 0 w 12188952"/>
              <a:gd name="connsiteY0" fmla="*/ 0 h 2286000"/>
              <a:gd name="connsiteX1" fmla="*/ 12188952 w 12188952"/>
              <a:gd name="connsiteY1" fmla="*/ 0 h 2286000"/>
              <a:gd name="connsiteX2" fmla="*/ 12188952 w 12188952"/>
              <a:gd name="connsiteY2" fmla="*/ 2286000 h 2286000"/>
              <a:gd name="connsiteX3" fmla="*/ 0 w 1218895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88952" h="2286000">
                <a:moveTo>
                  <a:pt x="0" y="0"/>
                </a:moveTo>
                <a:lnTo>
                  <a:pt x="12188952" y="0"/>
                </a:lnTo>
                <a:lnTo>
                  <a:pt x="12188952" y="2286000"/>
                </a:lnTo>
                <a:lnTo>
                  <a:pt x="0" y="2286000"/>
                </a:lnTo>
                <a:close/>
              </a:path>
            </a:pathLst>
          </a:custGeom>
          <a:solidFill>
            <a:schemeClr val="bg1"/>
          </a:solidFill>
        </p:spPr>
        <p:txBody>
          <a:bodyPr wrap="square" tIns="137160" anchor="t">
            <a:noAutofit/>
          </a:bodyPr>
          <a:lstStyle>
            <a:lvl1pPr marL="457200" indent="-457200" algn="l">
              <a:buFont typeface="Arial" panose="020B0604020202020204" pitchFamily="34" charset="0"/>
              <a:buChar char="•"/>
              <a:defRPr sz="2400" b="0" baseline="0">
                <a:solidFill>
                  <a:schemeClr val="bg2">
                    <a:lumMod val="25000"/>
                  </a:schemeClr>
                </a:solidFill>
                <a:latin typeface="Arial" panose="020B0604020202020204" pitchFamily="34" charset="0"/>
                <a:cs typeface="Arial" panose="020B0604020202020204" pitchFamily="34" charset="0"/>
              </a:defRPr>
            </a:lvl1pPr>
          </a:lstStyle>
          <a:p>
            <a:r>
              <a:rPr lang="en-US" dirty="0"/>
              <a:t>Da click </a:t>
            </a:r>
            <a:r>
              <a:rPr lang="en-US" dirty="0" err="1"/>
              <a:t>en</a:t>
            </a:r>
            <a:r>
              <a:rPr lang="en-US" dirty="0"/>
              <a:t> el </a:t>
            </a:r>
            <a:r>
              <a:rPr lang="en-US" dirty="0" err="1"/>
              <a:t>icono</a:t>
            </a:r>
            <a:r>
              <a:rPr lang="en-US" dirty="0"/>
              <a:t> para </a:t>
            </a:r>
            <a:r>
              <a:rPr lang="en-US" dirty="0" err="1"/>
              <a:t>insertar</a:t>
            </a:r>
            <a:r>
              <a:rPr lang="en-US" dirty="0"/>
              <a:t> </a:t>
            </a:r>
            <a:r>
              <a:rPr lang="en-US" dirty="0" err="1"/>
              <a:t>tu</a:t>
            </a:r>
            <a:r>
              <a:rPr lang="en-US" dirty="0"/>
              <a:t> imagen</a:t>
            </a:r>
          </a:p>
        </p:txBody>
      </p:sp>
    </p:spTree>
    <p:extLst>
      <p:ext uri="{BB962C8B-B14F-4D97-AF65-F5344CB8AC3E}">
        <p14:creationId xmlns:p14="http://schemas.microsoft.com/office/powerpoint/2010/main" val="343277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76F8B-B208-44BB-A312-AD2991CE2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47E38E8-34B2-48A2-9C1A-830D3F576D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C7B8D9C-85F7-4AFC-A5AE-8132BD4B0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2B43ED-9DDF-4C20-8E52-2D45ACE7DCEB}"/>
              </a:ext>
            </a:extLst>
          </p:cNvPr>
          <p:cNvSpPr>
            <a:spLocks noGrp="1"/>
          </p:cNvSpPr>
          <p:nvPr>
            <p:ph type="dt" sz="half" idx="10"/>
          </p:nvPr>
        </p:nvSpPr>
        <p:spPr/>
        <p:txBody>
          <a:bodyPr/>
          <a:lstStyle/>
          <a:p>
            <a:fld id="{C020F6D5-852D-48CF-AC61-0A65DB48A693}" type="datetimeFigureOut">
              <a:rPr lang="es-MX" smtClean="0"/>
              <a:t>25/08/2025</a:t>
            </a:fld>
            <a:endParaRPr lang="es-MX"/>
          </a:p>
        </p:txBody>
      </p:sp>
      <p:sp>
        <p:nvSpPr>
          <p:cNvPr id="6" name="Marcador de pie de página 5">
            <a:extLst>
              <a:ext uri="{FF2B5EF4-FFF2-40B4-BE49-F238E27FC236}">
                <a16:creationId xmlns:a16="http://schemas.microsoft.com/office/drawing/2014/main" id="{D0E05202-9F65-4A23-96A1-9B74A9411ED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808EDCE-D142-4ADF-B6D8-1EE2A3CB4D47}"/>
              </a:ext>
            </a:extLst>
          </p:cNvPr>
          <p:cNvSpPr>
            <a:spLocks noGrp="1"/>
          </p:cNvSpPr>
          <p:nvPr>
            <p:ph type="sldNum" sz="quarter" idx="12"/>
          </p:nvPr>
        </p:nvSpPr>
        <p:spPr/>
        <p:txBody>
          <a:bodyPr/>
          <a:lstStyle/>
          <a:p>
            <a:fld id="{ED205244-5111-4C53-AF41-9104DADA03AE}" type="slidenum">
              <a:rPr lang="es-MX" smtClean="0"/>
              <a:t>‹Nº›</a:t>
            </a:fld>
            <a:endParaRPr lang="es-MX"/>
          </a:p>
        </p:txBody>
      </p:sp>
    </p:spTree>
    <p:extLst>
      <p:ext uri="{BB962C8B-B14F-4D97-AF65-F5344CB8AC3E}">
        <p14:creationId xmlns:p14="http://schemas.microsoft.com/office/powerpoint/2010/main" val="182249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heme" Target="../theme/theme5.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C1E0F5-E39B-49E9-A21B-B4526DE20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4F5E307-532D-4CE6-91B4-CB24548C4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5F0CBBF-D616-4937-837A-A7E011AE04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0F6D5-852D-48CF-AC61-0A65DB48A693}" type="datetimeFigureOut">
              <a:rPr lang="es-MX" smtClean="0"/>
              <a:t>25/08/2025</a:t>
            </a:fld>
            <a:endParaRPr lang="es-MX"/>
          </a:p>
        </p:txBody>
      </p:sp>
      <p:sp>
        <p:nvSpPr>
          <p:cNvPr id="5" name="Marcador de pie de página 4">
            <a:extLst>
              <a:ext uri="{FF2B5EF4-FFF2-40B4-BE49-F238E27FC236}">
                <a16:creationId xmlns:a16="http://schemas.microsoft.com/office/drawing/2014/main" id="{8AD6F7C2-8E4B-4111-8E1C-89628AB9C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16BDB6E-FC4D-4565-A1CA-6B1EA8269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05244-5111-4C53-AF41-9104DADA03AE}" type="slidenum">
              <a:rPr lang="es-MX" smtClean="0"/>
              <a:t>‹Nº›</a:t>
            </a:fld>
            <a:endParaRPr lang="es-MX"/>
          </a:p>
        </p:txBody>
      </p:sp>
    </p:spTree>
    <p:extLst>
      <p:ext uri="{BB962C8B-B14F-4D97-AF65-F5344CB8AC3E}">
        <p14:creationId xmlns:p14="http://schemas.microsoft.com/office/powerpoint/2010/main" val="391005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8504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0165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E49DFC-C861-4B39-B66A-CCDE41F2A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E6480AF-D73E-44FE-A881-112E52BB02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0A8F10C-F460-4861-AFBD-CADABBA24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22E1A-2830-4C7D-9895-AC28EB2CE5F8}" type="datetimeFigureOut">
              <a:rPr lang="es-MX" smtClean="0"/>
              <a:t>25/08/2025</a:t>
            </a:fld>
            <a:endParaRPr lang="es-MX"/>
          </a:p>
        </p:txBody>
      </p:sp>
      <p:sp>
        <p:nvSpPr>
          <p:cNvPr id="5" name="Marcador de pie de página 4">
            <a:extLst>
              <a:ext uri="{FF2B5EF4-FFF2-40B4-BE49-F238E27FC236}">
                <a16:creationId xmlns:a16="http://schemas.microsoft.com/office/drawing/2014/main" id="{C4EBAE38-8ECF-4EE6-8F48-8E447D1FB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D4F3EEB-44EB-4C61-AAAC-D5316E7E6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E2785-70C1-4018-B95B-0E6DD986F23A}" type="slidenum">
              <a:rPr lang="es-MX" smtClean="0"/>
              <a:t>‹Nº›</a:t>
            </a:fld>
            <a:endParaRPr lang="es-MX"/>
          </a:p>
        </p:txBody>
      </p:sp>
    </p:spTree>
    <p:extLst>
      <p:ext uri="{BB962C8B-B14F-4D97-AF65-F5344CB8AC3E}">
        <p14:creationId xmlns:p14="http://schemas.microsoft.com/office/powerpoint/2010/main" val="38094203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5688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44.svg"/></Relationships>
</file>

<file path=ppt/slides/_rels/slide1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4.svg"/><Relationship Id="rId7" Type="http://schemas.openxmlformats.org/officeDocument/2006/relationships/image" Target="../media/image78.svg"/><Relationship Id="rId2" Type="http://schemas.openxmlformats.org/officeDocument/2006/relationships/image" Target="../media/image13.png"/><Relationship Id="rId1" Type="http://schemas.openxmlformats.org/officeDocument/2006/relationships/slideLayout" Target="../slideLayouts/slideLayout80.xml"/><Relationship Id="rId6" Type="http://schemas.openxmlformats.org/officeDocument/2006/relationships/image" Target="../media/image77.png"/><Relationship Id="rId5" Type="http://schemas.openxmlformats.org/officeDocument/2006/relationships/image" Target="../media/image21.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21.xml"/><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4.sv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43.png"/><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44.svg"/><Relationship Id="rId3" Type="http://schemas.openxmlformats.org/officeDocument/2006/relationships/image" Target="../media/image80.jpeg"/><Relationship Id="rId7" Type="http://schemas.microsoft.com/office/2007/relationships/hdphoto" Target="../media/hdphoto2.wdp"/><Relationship Id="rId12"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83.png"/><Relationship Id="rId11" Type="http://schemas.microsoft.com/office/2007/relationships/hdphoto" Target="../media/hdphoto4.wdp"/><Relationship Id="rId5" Type="http://schemas.openxmlformats.org/officeDocument/2006/relationships/image" Target="../media/image82.jpeg"/><Relationship Id="rId15" Type="http://schemas.microsoft.com/office/2007/relationships/hdphoto" Target="../media/hdphoto5.wdp"/><Relationship Id="rId10" Type="http://schemas.openxmlformats.org/officeDocument/2006/relationships/image" Target="../media/image85.png"/><Relationship Id="rId4" Type="http://schemas.openxmlformats.org/officeDocument/2006/relationships/image" Target="../media/image81.jpeg"/><Relationship Id="rId9" Type="http://schemas.microsoft.com/office/2007/relationships/hdphoto" Target="../media/hdphoto3.wdp"/><Relationship Id="rId14" Type="http://schemas.openxmlformats.org/officeDocument/2006/relationships/image" Target="../media/image86.png"/></Relationships>
</file>

<file path=ppt/slides/_rels/slide17.xml.rels><?xml version="1.0" encoding="UTF-8" standalone="yes"?>
<Relationships xmlns="http://schemas.openxmlformats.org/package/2006/relationships"><Relationship Id="rId8" Type="http://schemas.openxmlformats.org/officeDocument/2006/relationships/image" Target="../media/image89.png"/><Relationship Id="rId3" Type="http://schemas.microsoft.com/office/2007/relationships/hdphoto" Target="../media/hdphoto6.wdp"/><Relationship Id="rId7" Type="http://schemas.openxmlformats.org/officeDocument/2006/relationships/image" Target="../media/image44.svg"/><Relationship Id="rId2" Type="http://schemas.openxmlformats.org/officeDocument/2006/relationships/image" Target="../media/image87.png"/><Relationship Id="rId1" Type="http://schemas.openxmlformats.org/officeDocument/2006/relationships/slideLayout" Target="../slideLayouts/slideLayout24.xml"/><Relationship Id="rId6" Type="http://schemas.openxmlformats.org/officeDocument/2006/relationships/image" Target="../media/image43.png"/><Relationship Id="rId5" Type="http://schemas.microsoft.com/office/2007/relationships/hdphoto" Target="../media/hdphoto7.wdp"/><Relationship Id="rId10" Type="http://schemas.microsoft.com/office/2007/relationships/hdphoto" Target="../media/hdphoto8.wdp"/><Relationship Id="rId4" Type="http://schemas.openxmlformats.org/officeDocument/2006/relationships/image" Target="../media/image88.png"/><Relationship Id="rId9"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www.inegi.org.mx/" TargetMode="External"/><Relationship Id="rId1" Type="http://schemas.openxmlformats.org/officeDocument/2006/relationships/slideLayout" Target="../slideLayouts/slideLayout15.xml"/><Relationship Id="rId4" Type="http://schemas.openxmlformats.org/officeDocument/2006/relationships/image" Target="../media/image92.svg"/></Relationships>
</file>

<file path=ppt/slides/_rels/slide2.xml.rels><?xml version="1.0" encoding="UTF-8" standalone="yes"?>
<Relationships xmlns="http://schemas.openxmlformats.org/package/2006/relationships"><Relationship Id="rId3" Type="http://schemas.openxmlformats.org/officeDocument/2006/relationships/image" Target="../media/image44.svg"/><Relationship Id="rId7"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4.svg"/><Relationship Id="rId7"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40.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emf"/><Relationship Id="rId2" Type="http://schemas.openxmlformats.org/officeDocument/2006/relationships/image" Target="../media/image43.png"/><Relationship Id="rId1" Type="http://schemas.openxmlformats.org/officeDocument/2006/relationships/slideLayout" Target="../slideLayouts/slideLayout26.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0.sv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image" Target="../media/image61.emf"/></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44.svg"/></Relationships>
</file>

<file path=ppt/slides/_rels/slide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56.svg"/><Relationship Id="rId2" Type="http://schemas.openxmlformats.org/officeDocument/2006/relationships/image" Target="../media/image64.png"/><Relationship Id="rId1" Type="http://schemas.openxmlformats.org/officeDocument/2006/relationships/slideLayout" Target="../slideLayouts/slideLayout25.xml"/><Relationship Id="rId6" Type="http://schemas.openxmlformats.org/officeDocument/2006/relationships/image" Target="../media/image68.png"/><Relationship Id="rId11" Type="http://schemas.openxmlformats.org/officeDocument/2006/relationships/image" Target="../media/image4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emf"/><Relationship Id="rId1" Type="http://schemas.openxmlformats.org/officeDocument/2006/relationships/slideLayout" Target="../slideLayouts/slideLayout21.xml"/><Relationship Id="rId5" Type="http://schemas.openxmlformats.org/officeDocument/2006/relationships/image" Target="../media/image76.svg"/><Relationship Id="rId4" Type="http://schemas.openxmlformats.org/officeDocument/2006/relationships/image" Target="../media/image75.png"/></Relationships>
</file>

<file path=ppt/slides/_rels/slide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58.xml"/><Relationship Id="rId4" Type="http://schemas.openxmlformats.org/officeDocument/2006/relationships/image" Target="../media/image7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1">
            <a:extLst>
              <a:ext uri="{FF2B5EF4-FFF2-40B4-BE49-F238E27FC236}">
                <a16:creationId xmlns:a16="http://schemas.microsoft.com/office/drawing/2014/main" id="{217DC9C5-BEE5-F210-7A44-895DCED87C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3985" y="4686760"/>
            <a:ext cx="2228850" cy="58983"/>
          </a:xfrm>
          <a:prstGeom prst="rect">
            <a:avLst/>
          </a:prstGeom>
        </p:spPr>
      </p:pic>
      <p:sp>
        <p:nvSpPr>
          <p:cNvPr id="3" name="TextBox 16">
            <a:extLst>
              <a:ext uri="{FF2B5EF4-FFF2-40B4-BE49-F238E27FC236}">
                <a16:creationId xmlns:a16="http://schemas.microsoft.com/office/drawing/2014/main" id="{7C0EDE7D-FDFC-F877-DFF9-36E406E566A0}"/>
              </a:ext>
            </a:extLst>
          </p:cNvPr>
          <p:cNvSpPr txBox="1"/>
          <p:nvPr/>
        </p:nvSpPr>
        <p:spPr>
          <a:xfrm>
            <a:off x="2784343" y="3322654"/>
            <a:ext cx="6528134"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400" b="0" i="0" u="none" strike="noStrike" kern="1200" cap="none" spc="0" normalizeH="0" baseline="0" noProof="0" dirty="0">
                <a:ln>
                  <a:noFill/>
                </a:ln>
                <a:solidFill>
                  <a:srgbClr val="585857"/>
                </a:solidFill>
                <a:effectLst/>
                <a:uLnTx/>
                <a:uFillTx/>
                <a:latin typeface="Arial Black" panose="020B0A04020102020204" pitchFamily="34" charset="0"/>
                <a:ea typeface="+mn-ea"/>
                <a:cs typeface="Arial" panose="020B0604020202020204" pitchFamily="34" charset="0"/>
              </a:rPr>
              <a:t>HOW DO WE CONDUCT ECONOMIC CENSUSES</a:t>
            </a:r>
          </a:p>
        </p:txBody>
      </p:sp>
      <p:pic>
        <p:nvPicPr>
          <p:cNvPr id="5" name="Graphic 13">
            <a:extLst>
              <a:ext uri="{FF2B5EF4-FFF2-40B4-BE49-F238E27FC236}">
                <a16:creationId xmlns:a16="http://schemas.microsoft.com/office/drawing/2014/main" id="{AAAC0ADD-7EFA-A4B8-F799-D91B1F8337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9149" y="5914725"/>
            <a:ext cx="2933700" cy="590550"/>
          </a:xfrm>
          <a:prstGeom prst="rect">
            <a:avLst/>
          </a:prstGeom>
        </p:spPr>
      </p:pic>
      <p:pic>
        <p:nvPicPr>
          <p:cNvPr id="8" name="Imagen 7">
            <a:extLst>
              <a:ext uri="{FF2B5EF4-FFF2-40B4-BE49-F238E27FC236}">
                <a16:creationId xmlns:a16="http://schemas.microsoft.com/office/drawing/2014/main" id="{D79416C1-54CA-E297-EB8D-18869786EF67}"/>
              </a:ext>
            </a:extLst>
          </p:cNvPr>
          <p:cNvPicPr>
            <a:picLocks noChangeAspect="1"/>
          </p:cNvPicPr>
          <p:nvPr/>
        </p:nvPicPr>
        <p:blipFill>
          <a:blip r:embed="rId7"/>
          <a:stretch>
            <a:fillRect/>
          </a:stretch>
        </p:blipFill>
        <p:spPr>
          <a:xfrm>
            <a:off x="4533970" y="351962"/>
            <a:ext cx="3028880" cy="2798307"/>
          </a:xfrm>
          <a:prstGeom prst="rect">
            <a:avLst/>
          </a:prstGeom>
        </p:spPr>
      </p:pic>
      <p:sp>
        <p:nvSpPr>
          <p:cNvPr id="7" name="CuadroTexto 6">
            <a:extLst>
              <a:ext uri="{FF2B5EF4-FFF2-40B4-BE49-F238E27FC236}">
                <a16:creationId xmlns:a16="http://schemas.microsoft.com/office/drawing/2014/main" id="{BAECF685-60AB-4DC2-A3F0-34984697DB6B}"/>
              </a:ext>
            </a:extLst>
          </p:cNvPr>
          <p:cNvSpPr txBox="1"/>
          <p:nvPr/>
        </p:nvSpPr>
        <p:spPr>
          <a:xfrm>
            <a:off x="3000146" y="4786951"/>
            <a:ext cx="6096541" cy="6771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45453"/>
                </a:solidFill>
                <a:effectLst/>
                <a:uLnTx/>
                <a:uFillTx/>
                <a:latin typeface="Arial" panose="020B0604020202020204" pitchFamily="34" charset="0"/>
                <a:ea typeface="+mn-ea"/>
                <a:cs typeface="Arial" panose="020B0604020202020204" pitchFamily="34" charset="0"/>
              </a:rPr>
              <a:t>Benito Arciniega Castro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453"/>
                </a:solidFill>
                <a:effectLst/>
                <a:uLnTx/>
                <a:uFillTx/>
                <a:latin typeface="Arial" panose="020B0604020202020204" pitchFamily="34" charset="0"/>
                <a:ea typeface="+mn-ea"/>
                <a:cs typeface="Arial" panose="020B0604020202020204" pitchFamily="34" charset="0"/>
              </a:rPr>
              <a:t>Coordinator of Conceptual Design and Economic Studies</a:t>
            </a:r>
          </a:p>
        </p:txBody>
      </p:sp>
      <p:sp>
        <p:nvSpPr>
          <p:cNvPr id="10" name="CuadroTexto 9">
            <a:extLst>
              <a:ext uri="{FF2B5EF4-FFF2-40B4-BE49-F238E27FC236}">
                <a16:creationId xmlns:a16="http://schemas.microsoft.com/office/drawing/2014/main" id="{753AB537-5808-4E3D-BA76-13E4688F6A19}"/>
              </a:ext>
            </a:extLst>
          </p:cNvPr>
          <p:cNvSpPr txBox="1"/>
          <p:nvPr/>
        </p:nvSpPr>
        <p:spPr>
          <a:xfrm>
            <a:off x="8905721" y="5969625"/>
            <a:ext cx="260680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September 3</a:t>
            </a:r>
            <a:r>
              <a:rPr kumimoji="0" lang="en-US" sz="2000" b="1" i="0" u="non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rd</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2025</a:t>
            </a:r>
          </a:p>
        </p:txBody>
      </p:sp>
    </p:spTree>
    <p:extLst>
      <p:ext uri="{BB962C8B-B14F-4D97-AF65-F5344CB8AC3E}">
        <p14:creationId xmlns:p14="http://schemas.microsoft.com/office/powerpoint/2010/main" val="7879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F60F2-79EC-7A2B-AD59-BE37948DDFF1}"/>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83BDF879-D967-42CD-8505-4C7A7C8DD62E}"/>
              </a:ext>
            </a:extLst>
          </p:cNvPr>
          <p:cNvSpPr/>
          <p:nvPr/>
        </p:nvSpPr>
        <p:spPr>
          <a:xfrm>
            <a:off x="340568" y="1500006"/>
            <a:ext cx="11540285" cy="4366260"/>
          </a:xfrm>
          <a:prstGeom prst="rect">
            <a:avLst/>
          </a:prstGeom>
          <a:solidFill>
            <a:srgbClr val="F8B14E">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13" name="CuadroTexto 12">
            <a:extLst>
              <a:ext uri="{FF2B5EF4-FFF2-40B4-BE49-F238E27FC236}">
                <a16:creationId xmlns:a16="http://schemas.microsoft.com/office/drawing/2014/main" id="{85CD34AC-1E2A-44D5-B01C-9823E338B6E4}"/>
              </a:ext>
            </a:extLst>
          </p:cNvPr>
          <p:cNvSpPr txBox="1"/>
          <p:nvPr/>
        </p:nvSpPr>
        <p:spPr>
          <a:xfrm>
            <a:off x="246251" y="369124"/>
            <a:ext cx="6905239" cy="81253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585857"/>
                </a:solidFill>
                <a:effectLst/>
                <a:uLnTx/>
                <a:uFillTx/>
                <a:latin typeface="Arial Black" panose="020B0A04020102020204" pitchFamily="34" charset="0"/>
                <a:ea typeface="+mn-ea"/>
                <a:cs typeface="Arial" panose="020B0604020202020204" pitchFamily="34" charset="0"/>
              </a:rPr>
              <a:t>WORK PROGRAM</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4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2024 ECONOMIC CENSUSES</a:t>
            </a:r>
            <a:endParaRPr kumimoji="0" lang="es-MX" sz="18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endParaRPr>
          </a:p>
        </p:txBody>
      </p:sp>
      <p:pic>
        <p:nvPicPr>
          <p:cNvPr id="14" name="Graphic 17">
            <a:extLst>
              <a:ext uri="{FF2B5EF4-FFF2-40B4-BE49-F238E27FC236}">
                <a16:creationId xmlns:a16="http://schemas.microsoft.com/office/drawing/2014/main" id="{B9EEC744-6225-4D25-B47C-3CD7A83B9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568" y="1141404"/>
            <a:ext cx="3674586" cy="60621"/>
          </a:xfrm>
          <a:prstGeom prst="rect">
            <a:avLst/>
          </a:prstGeom>
        </p:spPr>
      </p:pic>
      <p:graphicFrame>
        <p:nvGraphicFramePr>
          <p:cNvPr id="15" name="Tabla 6">
            <a:extLst>
              <a:ext uri="{FF2B5EF4-FFF2-40B4-BE49-F238E27FC236}">
                <a16:creationId xmlns:a16="http://schemas.microsoft.com/office/drawing/2014/main" id="{7CB82E73-E7B4-474A-A244-C47D0BE25BCD}"/>
              </a:ext>
            </a:extLst>
          </p:cNvPr>
          <p:cNvGraphicFramePr>
            <a:graphicFrameLocks noGrp="1"/>
          </p:cNvGraphicFramePr>
          <p:nvPr>
            <p:extLst>
              <p:ext uri="{D42A27DB-BD31-4B8C-83A1-F6EECF244321}">
                <p14:modId xmlns:p14="http://schemas.microsoft.com/office/powerpoint/2010/main" val="2169559871"/>
              </p:ext>
            </p:extLst>
          </p:nvPr>
        </p:nvGraphicFramePr>
        <p:xfrm>
          <a:off x="340568" y="1466386"/>
          <a:ext cx="11540285" cy="4396740"/>
        </p:xfrm>
        <a:graphic>
          <a:graphicData uri="http://schemas.openxmlformats.org/drawingml/2006/table">
            <a:tbl>
              <a:tblPr firstRow="1" bandRow="1">
                <a:tableStyleId>{5C22544A-7EE6-4342-B048-85BDC9FD1C3A}</a:tableStyleId>
              </a:tblPr>
              <a:tblGrid>
                <a:gridCol w="2201520">
                  <a:extLst>
                    <a:ext uri="{9D8B030D-6E8A-4147-A177-3AD203B41FA5}">
                      <a16:colId xmlns:a16="http://schemas.microsoft.com/office/drawing/2014/main" val="2267519025"/>
                    </a:ext>
                  </a:extLst>
                </a:gridCol>
                <a:gridCol w="525444">
                  <a:extLst>
                    <a:ext uri="{9D8B030D-6E8A-4147-A177-3AD203B41FA5}">
                      <a16:colId xmlns:a16="http://schemas.microsoft.com/office/drawing/2014/main" val="323675832"/>
                    </a:ext>
                  </a:extLst>
                </a:gridCol>
                <a:gridCol w="230213">
                  <a:extLst>
                    <a:ext uri="{9D8B030D-6E8A-4147-A177-3AD203B41FA5}">
                      <a16:colId xmlns:a16="http://schemas.microsoft.com/office/drawing/2014/main" val="392541671"/>
                    </a:ext>
                  </a:extLst>
                </a:gridCol>
                <a:gridCol w="230213">
                  <a:extLst>
                    <a:ext uri="{9D8B030D-6E8A-4147-A177-3AD203B41FA5}">
                      <a16:colId xmlns:a16="http://schemas.microsoft.com/office/drawing/2014/main" val="1258507600"/>
                    </a:ext>
                  </a:extLst>
                </a:gridCol>
                <a:gridCol w="230213">
                  <a:extLst>
                    <a:ext uri="{9D8B030D-6E8A-4147-A177-3AD203B41FA5}">
                      <a16:colId xmlns:a16="http://schemas.microsoft.com/office/drawing/2014/main" val="434414331"/>
                    </a:ext>
                  </a:extLst>
                </a:gridCol>
                <a:gridCol w="230213">
                  <a:extLst>
                    <a:ext uri="{9D8B030D-6E8A-4147-A177-3AD203B41FA5}">
                      <a16:colId xmlns:a16="http://schemas.microsoft.com/office/drawing/2014/main" val="3180913895"/>
                    </a:ext>
                  </a:extLst>
                </a:gridCol>
                <a:gridCol w="230213">
                  <a:extLst>
                    <a:ext uri="{9D8B030D-6E8A-4147-A177-3AD203B41FA5}">
                      <a16:colId xmlns:a16="http://schemas.microsoft.com/office/drawing/2014/main" val="1400375420"/>
                    </a:ext>
                  </a:extLst>
                </a:gridCol>
                <a:gridCol w="230213">
                  <a:extLst>
                    <a:ext uri="{9D8B030D-6E8A-4147-A177-3AD203B41FA5}">
                      <a16:colId xmlns:a16="http://schemas.microsoft.com/office/drawing/2014/main" val="4032455143"/>
                    </a:ext>
                  </a:extLst>
                </a:gridCol>
                <a:gridCol w="230213">
                  <a:extLst>
                    <a:ext uri="{9D8B030D-6E8A-4147-A177-3AD203B41FA5}">
                      <a16:colId xmlns:a16="http://schemas.microsoft.com/office/drawing/2014/main" val="510539966"/>
                    </a:ext>
                  </a:extLst>
                </a:gridCol>
                <a:gridCol w="230213">
                  <a:extLst>
                    <a:ext uri="{9D8B030D-6E8A-4147-A177-3AD203B41FA5}">
                      <a16:colId xmlns:a16="http://schemas.microsoft.com/office/drawing/2014/main" val="2607189161"/>
                    </a:ext>
                  </a:extLst>
                </a:gridCol>
                <a:gridCol w="230213">
                  <a:extLst>
                    <a:ext uri="{9D8B030D-6E8A-4147-A177-3AD203B41FA5}">
                      <a16:colId xmlns:a16="http://schemas.microsoft.com/office/drawing/2014/main" val="573172662"/>
                    </a:ext>
                  </a:extLst>
                </a:gridCol>
                <a:gridCol w="230213">
                  <a:extLst>
                    <a:ext uri="{9D8B030D-6E8A-4147-A177-3AD203B41FA5}">
                      <a16:colId xmlns:a16="http://schemas.microsoft.com/office/drawing/2014/main" val="4047998943"/>
                    </a:ext>
                  </a:extLst>
                </a:gridCol>
                <a:gridCol w="230213">
                  <a:extLst>
                    <a:ext uri="{9D8B030D-6E8A-4147-A177-3AD203B41FA5}">
                      <a16:colId xmlns:a16="http://schemas.microsoft.com/office/drawing/2014/main" val="2873660171"/>
                    </a:ext>
                  </a:extLst>
                </a:gridCol>
                <a:gridCol w="230213">
                  <a:extLst>
                    <a:ext uri="{9D8B030D-6E8A-4147-A177-3AD203B41FA5}">
                      <a16:colId xmlns:a16="http://schemas.microsoft.com/office/drawing/2014/main" val="2938812560"/>
                    </a:ext>
                  </a:extLst>
                </a:gridCol>
                <a:gridCol w="230213">
                  <a:extLst>
                    <a:ext uri="{9D8B030D-6E8A-4147-A177-3AD203B41FA5}">
                      <a16:colId xmlns:a16="http://schemas.microsoft.com/office/drawing/2014/main" val="1527404518"/>
                    </a:ext>
                  </a:extLst>
                </a:gridCol>
                <a:gridCol w="230213">
                  <a:extLst>
                    <a:ext uri="{9D8B030D-6E8A-4147-A177-3AD203B41FA5}">
                      <a16:colId xmlns:a16="http://schemas.microsoft.com/office/drawing/2014/main" val="1659856698"/>
                    </a:ext>
                  </a:extLst>
                </a:gridCol>
                <a:gridCol w="230213">
                  <a:extLst>
                    <a:ext uri="{9D8B030D-6E8A-4147-A177-3AD203B41FA5}">
                      <a16:colId xmlns:a16="http://schemas.microsoft.com/office/drawing/2014/main" val="4090743047"/>
                    </a:ext>
                  </a:extLst>
                </a:gridCol>
                <a:gridCol w="230213">
                  <a:extLst>
                    <a:ext uri="{9D8B030D-6E8A-4147-A177-3AD203B41FA5}">
                      <a16:colId xmlns:a16="http://schemas.microsoft.com/office/drawing/2014/main" val="3858849183"/>
                    </a:ext>
                  </a:extLst>
                </a:gridCol>
                <a:gridCol w="230213">
                  <a:extLst>
                    <a:ext uri="{9D8B030D-6E8A-4147-A177-3AD203B41FA5}">
                      <a16:colId xmlns:a16="http://schemas.microsoft.com/office/drawing/2014/main" val="987520457"/>
                    </a:ext>
                  </a:extLst>
                </a:gridCol>
                <a:gridCol w="230213">
                  <a:extLst>
                    <a:ext uri="{9D8B030D-6E8A-4147-A177-3AD203B41FA5}">
                      <a16:colId xmlns:a16="http://schemas.microsoft.com/office/drawing/2014/main" val="804028477"/>
                    </a:ext>
                  </a:extLst>
                </a:gridCol>
                <a:gridCol w="230213">
                  <a:extLst>
                    <a:ext uri="{9D8B030D-6E8A-4147-A177-3AD203B41FA5}">
                      <a16:colId xmlns:a16="http://schemas.microsoft.com/office/drawing/2014/main" val="1787916499"/>
                    </a:ext>
                  </a:extLst>
                </a:gridCol>
                <a:gridCol w="230213">
                  <a:extLst>
                    <a:ext uri="{9D8B030D-6E8A-4147-A177-3AD203B41FA5}">
                      <a16:colId xmlns:a16="http://schemas.microsoft.com/office/drawing/2014/main" val="2724297741"/>
                    </a:ext>
                  </a:extLst>
                </a:gridCol>
                <a:gridCol w="230213">
                  <a:extLst>
                    <a:ext uri="{9D8B030D-6E8A-4147-A177-3AD203B41FA5}">
                      <a16:colId xmlns:a16="http://schemas.microsoft.com/office/drawing/2014/main" val="1194267854"/>
                    </a:ext>
                  </a:extLst>
                </a:gridCol>
                <a:gridCol w="230213">
                  <a:extLst>
                    <a:ext uri="{9D8B030D-6E8A-4147-A177-3AD203B41FA5}">
                      <a16:colId xmlns:a16="http://schemas.microsoft.com/office/drawing/2014/main" val="1918450231"/>
                    </a:ext>
                  </a:extLst>
                </a:gridCol>
                <a:gridCol w="230213">
                  <a:extLst>
                    <a:ext uri="{9D8B030D-6E8A-4147-A177-3AD203B41FA5}">
                      <a16:colId xmlns:a16="http://schemas.microsoft.com/office/drawing/2014/main" val="4261771336"/>
                    </a:ext>
                  </a:extLst>
                </a:gridCol>
                <a:gridCol w="230213">
                  <a:extLst>
                    <a:ext uri="{9D8B030D-6E8A-4147-A177-3AD203B41FA5}">
                      <a16:colId xmlns:a16="http://schemas.microsoft.com/office/drawing/2014/main" val="2673858074"/>
                    </a:ext>
                  </a:extLst>
                </a:gridCol>
                <a:gridCol w="230213">
                  <a:extLst>
                    <a:ext uri="{9D8B030D-6E8A-4147-A177-3AD203B41FA5}">
                      <a16:colId xmlns:a16="http://schemas.microsoft.com/office/drawing/2014/main" val="2478267484"/>
                    </a:ext>
                  </a:extLst>
                </a:gridCol>
                <a:gridCol w="230213">
                  <a:extLst>
                    <a:ext uri="{9D8B030D-6E8A-4147-A177-3AD203B41FA5}">
                      <a16:colId xmlns:a16="http://schemas.microsoft.com/office/drawing/2014/main" val="1619076906"/>
                    </a:ext>
                  </a:extLst>
                </a:gridCol>
                <a:gridCol w="230213">
                  <a:extLst>
                    <a:ext uri="{9D8B030D-6E8A-4147-A177-3AD203B41FA5}">
                      <a16:colId xmlns:a16="http://schemas.microsoft.com/office/drawing/2014/main" val="1737660025"/>
                    </a:ext>
                  </a:extLst>
                </a:gridCol>
                <a:gridCol w="230213">
                  <a:extLst>
                    <a:ext uri="{9D8B030D-6E8A-4147-A177-3AD203B41FA5}">
                      <a16:colId xmlns:a16="http://schemas.microsoft.com/office/drawing/2014/main" val="1762937914"/>
                    </a:ext>
                  </a:extLst>
                </a:gridCol>
                <a:gridCol w="230213">
                  <a:extLst>
                    <a:ext uri="{9D8B030D-6E8A-4147-A177-3AD203B41FA5}">
                      <a16:colId xmlns:a16="http://schemas.microsoft.com/office/drawing/2014/main" val="679045112"/>
                    </a:ext>
                  </a:extLst>
                </a:gridCol>
                <a:gridCol w="230213">
                  <a:extLst>
                    <a:ext uri="{9D8B030D-6E8A-4147-A177-3AD203B41FA5}">
                      <a16:colId xmlns:a16="http://schemas.microsoft.com/office/drawing/2014/main" val="1019891851"/>
                    </a:ext>
                  </a:extLst>
                </a:gridCol>
                <a:gridCol w="230213">
                  <a:extLst>
                    <a:ext uri="{9D8B030D-6E8A-4147-A177-3AD203B41FA5}">
                      <a16:colId xmlns:a16="http://schemas.microsoft.com/office/drawing/2014/main" val="79697942"/>
                    </a:ext>
                  </a:extLst>
                </a:gridCol>
                <a:gridCol w="230213">
                  <a:extLst>
                    <a:ext uri="{9D8B030D-6E8A-4147-A177-3AD203B41FA5}">
                      <a16:colId xmlns:a16="http://schemas.microsoft.com/office/drawing/2014/main" val="2272740226"/>
                    </a:ext>
                  </a:extLst>
                </a:gridCol>
                <a:gridCol w="230213">
                  <a:extLst>
                    <a:ext uri="{9D8B030D-6E8A-4147-A177-3AD203B41FA5}">
                      <a16:colId xmlns:a16="http://schemas.microsoft.com/office/drawing/2014/main" val="2232900618"/>
                    </a:ext>
                  </a:extLst>
                </a:gridCol>
                <a:gridCol w="230213">
                  <a:extLst>
                    <a:ext uri="{9D8B030D-6E8A-4147-A177-3AD203B41FA5}">
                      <a16:colId xmlns:a16="http://schemas.microsoft.com/office/drawing/2014/main" val="1608700240"/>
                    </a:ext>
                  </a:extLst>
                </a:gridCol>
                <a:gridCol w="230213">
                  <a:extLst>
                    <a:ext uri="{9D8B030D-6E8A-4147-A177-3AD203B41FA5}">
                      <a16:colId xmlns:a16="http://schemas.microsoft.com/office/drawing/2014/main" val="3518070638"/>
                    </a:ext>
                  </a:extLst>
                </a:gridCol>
                <a:gridCol w="230213">
                  <a:extLst>
                    <a:ext uri="{9D8B030D-6E8A-4147-A177-3AD203B41FA5}">
                      <a16:colId xmlns:a16="http://schemas.microsoft.com/office/drawing/2014/main" val="2036210450"/>
                    </a:ext>
                  </a:extLst>
                </a:gridCol>
                <a:gridCol w="525653">
                  <a:extLst>
                    <a:ext uri="{9D8B030D-6E8A-4147-A177-3AD203B41FA5}">
                      <a16:colId xmlns:a16="http://schemas.microsoft.com/office/drawing/2014/main" val="879222895"/>
                    </a:ext>
                  </a:extLst>
                </a:gridCol>
              </a:tblGrid>
              <a:tr h="0">
                <a:tc rowSpan="2">
                  <a:txBody>
                    <a:bodyPr/>
                    <a:lstStyle/>
                    <a:p>
                      <a:pPr algn="ctr"/>
                      <a:r>
                        <a:rPr lang="es-MX" sz="1050" b="1" dirty="0" err="1">
                          <a:solidFill>
                            <a:schemeClr val="bg1"/>
                          </a:solidFill>
                          <a:latin typeface="Arial" panose="020B0604020202020204" pitchFamily="34" charset="0"/>
                          <a:cs typeface="Arial" panose="020B0604020202020204" pitchFamily="34" charset="0"/>
                        </a:rPr>
                        <a:t>Activity</a:t>
                      </a:r>
                      <a:endParaRPr lang="es-MX" sz="1050" b="1" dirty="0">
                        <a:solidFill>
                          <a:schemeClr val="bg1"/>
                        </a:solidFill>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B14E"/>
                    </a:solidFill>
                  </a:tcPr>
                </a:tc>
                <a:tc rowSpan="2">
                  <a:txBody>
                    <a:bodyPr/>
                    <a:lstStyle/>
                    <a:p>
                      <a:r>
                        <a:rPr lang="es-MX" sz="1050" b="1" dirty="0">
                          <a:solidFill>
                            <a:schemeClr val="bg1"/>
                          </a:solidFill>
                          <a:latin typeface="Arial" panose="020B0604020202020204" pitchFamily="34" charset="0"/>
                          <a:cs typeface="Arial" panose="020B0604020202020204" pitchFamily="34" charset="0"/>
                        </a:rPr>
                        <a:t>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B14E"/>
                    </a:solidFill>
                  </a:tcPr>
                </a:tc>
                <a:tc gridSpan="12">
                  <a:txBody>
                    <a:bodyPr/>
                    <a:lstStyle/>
                    <a:p>
                      <a:pPr algn="ctr"/>
                      <a:r>
                        <a:rPr lang="es-MX" sz="1050" b="1" dirty="0">
                          <a:latin typeface="Arial" panose="020B0604020202020204" pitchFamily="34" charset="0"/>
                          <a:cs typeface="Arial" panose="020B0604020202020204" pitchFamily="34" charset="0"/>
                        </a:rPr>
                        <a:t>2023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B14E"/>
                    </a:solidFill>
                  </a:tcP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a:latin typeface="Arial" panose="020B0604020202020204" pitchFamily="34" charset="0"/>
                        <a:cs typeface="Arial" panose="020B0604020202020204" pitchFamily="34" charset="0"/>
                      </a:endParaRPr>
                    </a:p>
                  </a:txBody>
                  <a:tcPr anchor="ctr"/>
                </a:tc>
                <a:tc hMerge="1">
                  <a:txBody>
                    <a:bodyPr/>
                    <a:lstStyle/>
                    <a:p>
                      <a:endParaRPr lang="es-MX" sz="800">
                        <a:latin typeface="Arial" panose="020B0604020202020204" pitchFamily="34" charset="0"/>
                        <a:cs typeface="Arial" panose="020B0604020202020204" pitchFamily="34" charset="0"/>
                      </a:endParaRPr>
                    </a:p>
                  </a:txBody>
                  <a:tcPr anchor="ctr"/>
                </a:tc>
                <a:tc hMerge="1">
                  <a:txBody>
                    <a:bodyPr/>
                    <a:lstStyle/>
                    <a:p>
                      <a:endParaRPr lang="es-MX" sz="800">
                        <a:latin typeface="Arial" panose="020B0604020202020204" pitchFamily="34" charset="0"/>
                        <a:cs typeface="Arial" panose="020B0604020202020204" pitchFamily="34" charset="0"/>
                      </a:endParaRPr>
                    </a:p>
                  </a:txBody>
                  <a:tcPr anchor="ctr"/>
                </a:tc>
                <a:tc hMerge="1">
                  <a:txBody>
                    <a:bodyPr/>
                    <a:lstStyle/>
                    <a:p>
                      <a:endParaRPr lang="es-MX" sz="80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gridSpan="12">
                  <a:txBody>
                    <a:bodyPr/>
                    <a:lstStyle/>
                    <a:p>
                      <a:pPr algn="ctr"/>
                      <a:r>
                        <a:rPr lang="es-MX" sz="1050" b="1" dirty="0">
                          <a:latin typeface="Arial" panose="020B0604020202020204" pitchFamily="34" charset="0"/>
                          <a:cs typeface="Arial" panose="020B0604020202020204" pitchFamily="34" charset="0"/>
                        </a:rPr>
                        <a:t>2024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B14E"/>
                    </a:solidFill>
                  </a:tcP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gridSpan="12">
                  <a:txBody>
                    <a:bodyPr/>
                    <a:lstStyle/>
                    <a:p>
                      <a:pPr algn="ctr"/>
                      <a:r>
                        <a:rPr lang="es-MX" sz="1050" b="1" dirty="0">
                          <a:latin typeface="Arial" panose="020B0604020202020204" pitchFamily="34" charset="0"/>
                          <a:cs typeface="Arial" panose="020B0604020202020204" pitchFamily="34" charset="0"/>
                        </a:rPr>
                        <a:t>2025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B14E"/>
                    </a:solidFill>
                  </a:tcP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hMerge="1">
                  <a:txBody>
                    <a:bodyPr/>
                    <a:lstStyle/>
                    <a:p>
                      <a:endParaRPr lang="es-MX" sz="800" dirty="0">
                        <a:latin typeface="Arial" panose="020B0604020202020204" pitchFamily="34" charset="0"/>
                        <a:cs typeface="Arial" panose="020B0604020202020204" pitchFamily="34" charset="0"/>
                      </a:endParaRPr>
                    </a:p>
                  </a:txBody>
                  <a:tcPr anchor="ctr"/>
                </a:tc>
                <a:tc rowSpan="2">
                  <a:txBody>
                    <a:bodyPr/>
                    <a:lstStyle/>
                    <a:p>
                      <a:r>
                        <a:rPr lang="es-MX" sz="1050" dirty="0">
                          <a:latin typeface="Arial" panose="020B0604020202020204" pitchFamily="34" charset="0"/>
                          <a:cs typeface="Arial" panose="020B0604020202020204" pitchFamily="34" charset="0"/>
                        </a:rPr>
                        <a:t>2026</a:t>
                      </a: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B14E"/>
                    </a:solidFill>
                  </a:tcPr>
                </a:tc>
                <a:extLst>
                  <a:ext uri="{0D108BD9-81ED-4DB2-BD59-A6C34878D82A}">
                    <a16:rowId xmlns:a16="http://schemas.microsoft.com/office/drawing/2014/main" val="3617782858"/>
                  </a:ext>
                </a:extLst>
              </a:tr>
              <a:tr h="0">
                <a:tc vMerge="1">
                  <a:txBody>
                    <a:bodyPr/>
                    <a:lstStyle/>
                    <a:p>
                      <a:endParaRPr lang="es-MX" sz="1200" dirty="0">
                        <a:latin typeface="Arial" panose="020B0604020202020204" pitchFamily="34" charset="0"/>
                        <a:cs typeface="Arial" panose="020B0604020202020204" pitchFamily="34" charset="0"/>
                      </a:endParaRPr>
                    </a:p>
                  </a:txBody>
                  <a:tcPr anchor="ctr"/>
                </a:tc>
                <a:tc vMerge="1">
                  <a:txBody>
                    <a:bodyPr/>
                    <a:lstStyle/>
                    <a:p>
                      <a:endParaRPr lang="es-MX" dirty="0"/>
                    </a:p>
                  </a:txBody>
                  <a:tcPr anchor="ctr"/>
                </a:tc>
                <a:tc>
                  <a:txBody>
                    <a:bodyPr/>
                    <a:lstStyle/>
                    <a:p>
                      <a:r>
                        <a:rPr lang="es-MX" sz="1000" b="1" dirty="0">
                          <a:solidFill>
                            <a:schemeClr val="bg1"/>
                          </a:solidFill>
                          <a:latin typeface="Arial" panose="020B0604020202020204" pitchFamily="34" charset="0"/>
                          <a:cs typeface="Arial" panose="020B0604020202020204" pitchFamily="34" charset="0"/>
                        </a:rPr>
                        <a:t>J</a:t>
                      </a: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F</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pPr algn="ctr"/>
                      <a:r>
                        <a:rPr lang="es-MX" sz="1000" b="1" dirty="0">
                          <a:solidFill>
                            <a:schemeClr val="bg1"/>
                          </a:solidFill>
                          <a:latin typeface="Arial" panose="020B0604020202020204" pitchFamily="34" charset="0"/>
                          <a:cs typeface="Arial" panose="020B0604020202020204" pitchFamily="34" charset="0"/>
                        </a:rPr>
                        <a:t>M</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A</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pPr algn="ctr"/>
                      <a:r>
                        <a:rPr lang="es-MX" sz="1000" b="1" dirty="0">
                          <a:solidFill>
                            <a:schemeClr val="bg1"/>
                          </a:solidFill>
                          <a:latin typeface="Arial" panose="020B0604020202020204" pitchFamily="34" charset="0"/>
                          <a:cs typeface="Arial" panose="020B0604020202020204" pitchFamily="34" charset="0"/>
                        </a:rPr>
                        <a:t>M</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J</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J</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A</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S</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O</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N</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D</a:t>
                      </a: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J</a:t>
                      </a: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F</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pPr algn="ctr"/>
                      <a:r>
                        <a:rPr lang="es-MX" sz="1000" b="1" dirty="0">
                          <a:solidFill>
                            <a:schemeClr val="bg1"/>
                          </a:solidFill>
                          <a:latin typeface="Arial" panose="020B0604020202020204" pitchFamily="34" charset="0"/>
                          <a:cs typeface="Arial" panose="020B0604020202020204" pitchFamily="34" charset="0"/>
                        </a:rPr>
                        <a:t>M</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A</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pPr algn="ctr"/>
                      <a:r>
                        <a:rPr lang="es-MX" sz="1000" b="1" dirty="0">
                          <a:solidFill>
                            <a:schemeClr val="bg1"/>
                          </a:solidFill>
                          <a:latin typeface="Arial" panose="020B0604020202020204" pitchFamily="34" charset="0"/>
                          <a:cs typeface="Arial" panose="020B0604020202020204" pitchFamily="34" charset="0"/>
                        </a:rPr>
                        <a:t>M</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J</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J</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A</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S</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O</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N</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pPr algn="ctr"/>
                      <a:r>
                        <a:rPr lang="es-MX" sz="1000" b="1" dirty="0">
                          <a:solidFill>
                            <a:schemeClr val="bg1"/>
                          </a:solidFill>
                          <a:latin typeface="Arial" panose="020B0604020202020204" pitchFamily="34" charset="0"/>
                          <a:cs typeface="Arial" panose="020B0604020202020204" pitchFamily="34" charset="0"/>
                        </a:rPr>
                        <a:t>D</a:t>
                      </a: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J</a:t>
                      </a: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F</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pPr algn="ctr"/>
                      <a:r>
                        <a:rPr lang="es-MX" sz="1000" b="1" dirty="0">
                          <a:solidFill>
                            <a:schemeClr val="bg1"/>
                          </a:solidFill>
                          <a:latin typeface="Arial" panose="020B0604020202020204" pitchFamily="34" charset="0"/>
                          <a:cs typeface="Arial" panose="020B0604020202020204" pitchFamily="34" charset="0"/>
                        </a:rPr>
                        <a:t>M</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A</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pPr algn="ctr"/>
                      <a:r>
                        <a:rPr lang="es-MX" sz="1000" b="1" dirty="0">
                          <a:solidFill>
                            <a:schemeClr val="bg1"/>
                          </a:solidFill>
                          <a:latin typeface="Arial" panose="020B0604020202020204" pitchFamily="34" charset="0"/>
                          <a:cs typeface="Arial" panose="020B0604020202020204" pitchFamily="34" charset="0"/>
                        </a:rPr>
                        <a:t>M</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J</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J</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A</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S</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O</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r>
                        <a:rPr lang="es-MX" sz="1000" b="1" dirty="0">
                          <a:solidFill>
                            <a:schemeClr val="bg1"/>
                          </a:solidFill>
                          <a:latin typeface="Arial" panose="020B0604020202020204" pitchFamily="34" charset="0"/>
                          <a:cs typeface="Arial" panose="020B0604020202020204" pitchFamily="34" charset="0"/>
                        </a:rPr>
                        <a:t>N</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a:txBody>
                    <a:bodyPr/>
                    <a:lstStyle/>
                    <a:p>
                      <a:pPr algn="ctr"/>
                      <a:r>
                        <a:rPr lang="es-MX" sz="1000" b="1" dirty="0">
                          <a:solidFill>
                            <a:schemeClr val="bg1"/>
                          </a:solidFill>
                          <a:latin typeface="Arial" panose="020B0604020202020204" pitchFamily="34" charset="0"/>
                          <a:cs typeface="Arial" panose="020B0604020202020204" pitchFamily="34" charset="0"/>
                        </a:rPr>
                        <a:t>D</a:t>
                      </a: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tc vMerge="1">
                  <a:txBody>
                    <a:bodyPr/>
                    <a:lstStyle/>
                    <a:p>
                      <a:endParaRPr lang="es-MX" sz="800" b="1" dirty="0">
                        <a:solidFill>
                          <a:schemeClr val="bg1"/>
                        </a:solidFill>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5A58"/>
                    </a:solidFill>
                  </a:tcPr>
                </a:tc>
                <a:extLst>
                  <a:ext uri="{0D108BD9-81ED-4DB2-BD59-A6C34878D82A}">
                    <a16:rowId xmlns:a16="http://schemas.microsoft.com/office/drawing/2014/main" val="2915900447"/>
                  </a:ext>
                </a:extLst>
              </a:tr>
              <a:tr h="0">
                <a:tc>
                  <a:txBody>
                    <a:bodyPr/>
                    <a:lstStyle/>
                    <a:p>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General </a:t>
                      </a:r>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planning</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71072544"/>
                  </a:ext>
                </a:extLst>
              </a:tr>
              <a:tr h="0">
                <a:tc>
                  <a:txBody>
                    <a:bodyPr/>
                    <a:lstStyle/>
                    <a:p>
                      <a:r>
                        <a:rPr lang="es-MX" sz="1000" dirty="0" err="1">
                          <a:latin typeface="Arial" panose="020B0604020202020204" pitchFamily="34" charset="0"/>
                          <a:cs typeface="Arial" panose="020B0604020202020204" pitchFamily="34" charset="0"/>
                        </a:rPr>
                        <a:t>Public</a:t>
                      </a:r>
                      <a:r>
                        <a:rPr lang="es-MX" sz="1000" dirty="0">
                          <a:latin typeface="Arial" panose="020B0604020202020204" pitchFamily="34" charset="0"/>
                          <a:cs typeface="Arial" panose="020B0604020202020204" pitchFamily="34" charset="0"/>
                        </a:rPr>
                        <a:t> </a:t>
                      </a:r>
                      <a:r>
                        <a:rPr lang="es-MX" sz="1000" dirty="0" err="1">
                          <a:latin typeface="Arial" panose="020B0604020202020204" pitchFamily="34" charset="0"/>
                          <a:cs typeface="Arial" panose="020B0604020202020204" pitchFamily="34" charset="0"/>
                        </a:rPr>
                        <a:t>consultation</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652510"/>
                  </a:ext>
                </a:extLst>
              </a:tr>
              <a:tr h="0">
                <a:tc>
                  <a:txBody>
                    <a:bodyPr/>
                    <a:lstStyle/>
                    <a:p>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Pilot</a:t>
                      </a:r>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 test</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08121689"/>
                  </a:ext>
                </a:extLst>
              </a:tr>
              <a:tr h="0">
                <a:tc>
                  <a:txBody>
                    <a:bodyPr/>
                    <a:lstStyle/>
                    <a:p>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Update and verification of the Priority Business Group</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36931337"/>
                  </a:ext>
                </a:extLst>
              </a:tr>
              <a:tr h="0">
                <a:tc>
                  <a:txBody>
                    <a:bodyPr/>
                    <a:lstStyle/>
                    <a:p>
                      <a:r>
                        <a:rPr lang="es-MX" sz="1000" dirty="0">
                          <a:latin typeface="Arial" panose="020B0604020202020204" pitchFamily="34" charset="0"/>
                          <a:cs typeface="Arial" panose="020B0604020202020204" pitchFamily="34" charset="0"/>
                        </a:rPr>
                        <a:t>Training and </a:t>
                      </a:r>
                      <a:r>
                        <a:rPr lang="es-MX" sz="1000" dirty="0" err="1">
                          <a:latin typeface="Arial" panose="020B0604020202020204" pitchFamily="34" charset="0"/>
                          <a:cs typeface="Arial" panose="020B0604020202020204" pitchFamily="34" charset="0"/>
                        </a:rPr>
                        <a:t>information</a:t>
                      </a:r>
                      <a:r>
                        <a:rPr lang="es-MX" sz="1000" dirty="0">
                          <a:latin typeface="Arial" panose="020B0604020202020204" pitchFamily="34" charset="0"/>
                          <a:cs typeface="Arial" panose="020B0604020202020204" pitchFamily="34" charset="0"/>
                        </a:rPr>
                        <a:t> </a:t>
                      </a:r>
                      <a:r>
                        <a:rPr lang="es-MX" sz="1000" dirty="0" err="1">
                          <a:latin typeface="Arial" panose="020B0604020202020204" pitchFamily="34" charset="0"/>
                          <a:cs typeface="Arial" panose="020B0604020202020204" pitchFamily="34" charset="0"/>
                        </a:rPr>
                        <a:t>gathering</a:t>
                      </a:r>
                      <a:endParaRPr lang="es-MX" sz="1000" dirty="0">
                        <a:latin typeface="Arial" panose="020B0604020202020204" pitchFamily="34" charset="0"/>
                        <a:cs typeface="Arial" panose="020B0604020202020204" pitchFamily="34" charset="0"/>
                      </a:endParaRPr>
                    </a:p>
                    <a:p>
                      <a:r>
                        <a:rPr lang="es-MX" sz="1000" dirty="0">
                          <a:latin typeface="Arial" panose="020B0604020202020204" pitchFamily="34" charset="0"/>
                          <a:cs typeface="Arial" panose="020B0604020202020204" pitchFamily="34" charset="0"/>
                        </a:rPr>
                        <a:t>Rural </a:t>
                      </a:r>
                      <a:r>
                        <a:rPr lang="es-MX" sz="1000" dirty="0" err="1">
                          <a:latin typeface="Arial" panose="020B0604020202020204" pitchFamily="34" charset="0"/>
                          <a:cs typeface="Arial" panose="020B0604020202020204" pitchFamily="34" charset="0"/>
                        </a:rPr>
                        <a:t>sample</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00926986"/>
                  </a:ext>
                </a:extLst>
              </a:tr>
              <a:tr h="0">
                <a:tc>
                  <a:txBody>
                    <a:bodyPr/>
                    <a:lstStyle/>
                    <a:p>
                      <a:r>
                        <a:rPr lang="es-MX" sz="1000" dirty="0">
                          <a:latin typeface="Arial" panose="020B0604020202020204" pitchFamily="34" charset="0"/>
                          <a:cs typeface="Arial" panose="020B0604020202020204" pitchFamily="34" charset="0"/>
                        </a:rPr>
                        <a:t>Training and </a:t>
                      </a:r>
                      <a:r>
                        <a:rPr lang="es-MX" sz="1000" dirty="0" err="1">
                          <a:latin typeface="Arial" panose="020B0604020202020204" pitchFamily="34" charset="0"/>
                          <a:cs typeface="Arial" panose="020B0604020202020204" pitchFamily="34" charset="0"/>
                        </a:rPr>
                        <a:t>information</a:t>
                      </a:r>
                      <a:r>
                        <a:rPr lang="es-MX" sz="1000" dirty="0">
                          <a:latin typeface="Arial" panose="020B0604020202020204" pitchFamily="34" charset="0"/>
                          <a:cs typeface="Arial" panose="020B0604020202020204" pitchFamily="34" charset="0"/>
                        </a:rPr>
                        <a:t> </a:t>
                      </a:r>
                      <a:r>
                        <a:rPr lang="es-MX" sz="1000" dirty="0" err="1">
                          <a:latin typeface="Arial" panose="020B0604020202020204" pitchFamily="34" charset="0"/>
                          <a:cs typeface="Arial" panose="020B0604020202020204" pitchFamily="34" charset="0"/>
                        </a:rPr>
                        <a:t>gathering</a:t>
                      </a:r>
                      <a:endParaRPr lang="es-MX" sz="1000" dirty="0">
                        <a:latin typeface="Arial" panose="020B0604020202020204" pitchFamily="34" charset="0"/>
                        <a:cs typeface="Arial" panose="020B0604020202020204" pitchFamily="34" charset="0"/>
                      </a:endParaRPr>
                    </a:p>
                    <a:p>
                      <a:r>
                        <a:rPr lang="es-MX" sz="1000" dirty="0" err="1">
                          <a:latin typeface="Arial" panose="020B0604020202020204" pitchFamily="34" charset="0"/>
                          <a:cs typeface="Arial" panose="020B0604020202020204" pitchFamily="34" charset="0"/>
                        </a:rPr>
                        <a:t>Working</a:t>
                      </a:r>
                      <a:r>
                        <a:rPr lang="es-MX" sz="1000" dirty="0">
                          <a:latin typeface="Arial" panose="020B0604020202020204" pitchFamily="34" charset="0"/>
                          <a:cs typeface="Arial" panose="020B0604020202020204" pitchFamily="34" charset="0"/>
                        </a:rPr>
                        <a:t> groups</a:t>
                      </a:r>
                      <a:r>
                        <a:rPr lang="es-MX" sz="1000" baseline="30000" dirty="0">
                          <a:latin typeface="Arial" panose="020B0604020202020204" pitchFamily="34" charset="0"/>
                          <a:cs typeface="Arial" panose="020B0604020202020204" pitchFamily="34" charset="0"/>
                        </a:rPr>
                        <a:t>1/</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52283474"/>
                  </a:ext>
                </a:extLst>
              </a:tr>
              <a:tr h="0">
                <a:tc>
                  <a:txBody>
                    <a:bodyPr/>
                    <a:lstStyle/>
                    <a:p>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Processing </a:t>
                      </a:r>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of</a:t>
                      </a:r>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information</a:t>
                      </a:r>
                      <a:endParaRPr lang="es-MX" sz="100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Timely</a:t>
                      </a:r>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results</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682089524"/>
                  </a:ext>
                </a:extLst>
              </a:tr>
              <a:tr h="0">
                <a:tc>
                  <a:txBody>
                    <a:bodyPr/>
                    <a:lstStyle/>
                    <a:p>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Timely</a:t>
                      </a:r>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results</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3252973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Processing </a:t>
                      </a:r>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of</a:t>
                      </a:r>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information</a:t>
                      </a:r>
                      <a:endParaRPr lang="es-MX" sz="100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Final </a:t>
                      </a:r>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results</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88611376"/>
                  </a:ext>
                </a:extLst>
              </a:tr>
              <a:tr h="0">
                <a:tc>
                  <a:txBody>
                    <a:bodyPr/>
                    <a:lstStyle/>
                    <a:p>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Final </a:t>
                      </a:r>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results</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9562601"/>
                  </a:ext>
                </a:extLst>
              </a:tr>
              <a:tr h="0">
                <a:tc>
                  <a:txBody>
                    <a:bodyPr/>
                    <a:lstStyle/>
                    <a:p>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Tools, </a:t>
                      </a:r>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dissemination</a:t>
                      </a:r>
                      <a:r>
                        <a:rPr lang="es-MX" sz="1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documents</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43141916"/>
                  </a:ext>
                </a:extLst>
              </a:tr>
              <a:tr h="0">
                <a:tc>
                  <a:txBody>
                    <a:bodyPr/>
                    <a:lstStyle/>
                    <a:p>
                      <a:r>
                        <a:rPr lang="es-MX" sz="1000" b="0" i="0" u="none" strike="noStrike" kern="1200" baseline="0" dirty="0" err="1">
                          <a:solidFill>
                            <a:schemeClr val="dk1"/>
                          </a:solidFill>
                          <a:latin typeface="Arial" panose="020B0604020202020204" pitchFamily="34" charset="0"/>
                          <a:ea typeface="+mn-ea"/>
                          <a:cs typeface="Arial" panose="020B0604020202020204" pitchFamily="34" charset="0"/>
                        </a:rPr>
                        <a:t>Evaluation</a:t>
                      </a:r>
                      <a:endParaRPr lang="es-MX" sz="10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s-MX"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88289022"/>
                  </a:ext>
                </a:extLst>
              </a:tr>
            </a:tbl>
          </a:graphicData>
        </a:graphic>
      </p:graphicFrame>
      <p:sp>
        <p:nvSpPr>
          <p:cNvPr id="16" name="Rectángulo: esquinas redondeadas 15">
            <a:extLst>
              <a:ext uri="{FF2B5EF4-FFF2-40B4-BE49-F238E27FC236}">
                <a16:creationId xmlns:a16="http://schemas.microsoft.com/office/drawing/2014/main" id="{3A8A0C6C-E328-4809-A7E1-CB84F343E0DF}"/>
              </a:ext>
            </a:extLst>
          </p:cNvPr>
          <p:cNvSpPr/>
          <p:nvPr/>
        </p:nvSpPr>
        <p:spPr>
          <a:xfrm>
            <a:off x="2521778" y="1993702"/>
            <a:ext cx="555308" cy="203359"/>
          </a:xfrm>
          <a:prstGeom prst="roundRect">
            <a:avLst>
              <a:gd name="adj" fmla="val 50000"/>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17" name="CuadroTexto 16">
            <a:extLst>
              <a:ext uri="{FF2B5EF4-FFF2-40B4-BE49-F238E27FC236}">
                <a16:creationId xmlns:a16="http://schemas.microsoft.com/office/drawing/2014/main" id="{A2568F3D-2BC1-4B73-8DAB-323468AEB36D}"/>
              </a:ext>
            </a:extLst>
          </p:cNvPr>
          <p:cNvSpPr txBox="1"/>
          <p:nvPr/>
        </p:nvSpPr>
        <p:spPr>
          <a:xfrm>
            <a:off x="2451476" y="1987391"/>
            <a:ext cx="68870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JAN-SEPT</a:t>
            </a:r>
            <a:endParaRPr kumimoji="0" lang="es-MX"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Rectángulo: esquinas redondeadas 17">
            <a:extLst>
              <a:ext uri="{FF2B5EF4-FFF2-40B4-BE49-F238E27FC236}">
                <a16:creationId xmlns:a16="http://schemas.microsoft.com/office/drawing/2014/main" id="{7239FE55-C278-4A61-88EA-7CC2712A8365}"/>
              </a:ext>
            </a:extLst>
          </p:cNvPr>
          <p:cNvSpPr/>
          <p:nvPr/>
        </p:nvSpPr>
        <p:spPr>
          <a:xfrm>
            <a:off x="2521778" y="2274725"/>
            <a:ext cx="555308" cy="203359"/>
          </a:xfrm>
          <a:prstGeom prst="roundRect">
            <a:avLst>
              <a:gd name="adj" fmla="val 50000"/>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19" name="CuadroTexto 18">
            <a:extLst>
              <a:ext uri="{FF2B5EF4-FFF2-40B4-BE49-F238E27FC236}">
                <a16:creationId xmlns:a16="http://schemas.microsoft.com/office/drawing/2014/main" id="{9367103B-7A38-4245-8E12-9642DE09328B}"/>
              </a:ext>
            </a:extLst>
          </p:cNvPr>
          <p:cNvSpPr txBox="1"/>
          <p:nvPr/>
        </p:nvSpPr>
        <p:spPr>
          <a:xfrm>
            <a:off x="2464630" y="2275648"/>
            <a:ext cx="68870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OCT-NOV</a:t>
            </a:r>
            <a:endParaRPr kumimoji="0" lang="es-MX"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Rectángulo: esquinas redondeadas 20">
            <a:extLst>
              <a:ext uri="{FF2B5EF4-FFF2-40B4-BE49-F238E27FC236}">
                <a16:creationId xmlns:a16="http://schemas.microsoft.com/office/drawing/2014/main" id="{7E94CF07-46A4-43C7-AD7F-59F7E81F6CF5}"/>
              </a:ext>
            </a:extLst>
          </p:cNvPr>
          <p:cNvSpPr/>
          <p:nvPr/>
        </p:nvSpPr>
        <p:spPr>
          <a:xfrm>
            <a:off x="3698871" y="2561595"/>
            <a:ext cx="381191" cy="203359"/>
          </a:xfrm>
          <a:prstGeom prst="roundRect">
            <a:avLst>
              <a:gd name="adj" fmla="val 50000"/>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23" name="CuadroTexto 22">
            <a:extLst>
              <a:ext uri="{FF2B5EF4-FFF2-40B4-BE49-F238E27FC236}">
                <a16:creationId xmlns:a16="http://schemas.microsoft.com/office/drawing/2014/main" id="{BEBD7962-A922-4DE6-BF09-99452B27CF17}"/>
              </a:ext>
            </a:extLst>
          </p:cNvPr>
          <p:cNvSpPr txBox="1"/>
          <p:nvPr/>
        </p:nvSpPr>
        <p:spPr>
          <a:xfrm>
            <a:off x="3593322" y="2541423"/>
            <a:ext cx="58871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17-18</a:t>
            </a:r>
            <a:endParaRPr kumimoji="0" lang="es-MX"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Rectángulo: esquinas redondeadas 23">
            <a:extLst>
              <a:ext uri="{FF2B5EF4-FFF2-40B4-BE49-F238E27FC236}">
                <a16:creationId xmlns:a16="http://schemas.microsoft.com/office/drawing/2014/main" id="{CDE20E65-7B7C-410F-A480-42ED5433DCB8}"/>
              </a:ext>
            </a:extLst>
          </p:cNvPr>
          <p:cNvSpPr/>
          <p:nvPr/>
        </p:nvSpPr>
        <p:spPr>
          <a:xfrm>
            <a:off x="4474451" y="2892223"/>
            <a:ext cx="859549" cy="203359"/>
          </a:xfrm>
          <a:prstGeom prst="roundRect">
            <a:avLst>
              <a:gd name="adj" fmla="val 50000"/>
            </a:avLst>
          </a:prstGeom>
          <a:solidFill>
            <a:srgbClr val="A6A6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25" name="Elipse 24">
            <a:extLst>
              <a:ext uri="{FF2B5EF4-FFF2-40B4-BE49-F238E27FC236}">
                <a16:creationId xmlns:a16="http://schemas.microsoft.com/office/drawing/2014/main" id="{1C977E7A-A439-458A-BB5E-F9B7E261FF01}"/>
              </a:ext>
            </a:extLst>
          </p:cNvPr>
          <p:cNvSpPr/>
          <p:nvPr/>
        </p:nvSpPr>
        <p:spPr>
          <a:xfrm>
            <a:off x="4471854" y="2887461"/>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26" name="CuadroTexto 25">
            <a:extLst>
              <a:ext uri="{FF2B5EF4-FFF2-40B4-BE49-F238E27FC236}">
                <a16:creationId xmlns:a16="http://schemas.microsoft.com/office/drawing/2014/main" id="{D3F5CCC5-2282-438F-9801-A816C3971A9B}"/>
              </a:ext>
            </a:extLst>
          </p:cNvPr>
          <p:cNvSpPr txBox="1"/>
          <p:nvPr/>
        </p:nvSpPr>
        <p:spPr>
          <a:xfrm>
            <a:off x="4369913" y="2873618"/>
            <a:ext cx="418111" cy="24622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03</a:t>
            </a:r>
            <a:endParaRPr kumimoji="0" lang="es-MX"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Elipse 26">
            <a:extLst>
              <a:ext uri="{FF2B5EF4-FFF2-40B4-BE49-F238E27FC236}">
                <a16:creationId xmlns:a16="http://schemas.microsoft.com/office/drawing/2014/main" id="{F7AB5C17-4FBB-408B-BF21-3195C79447D2}"/>
              </a:ext>
            </a:extLst>
          </p:cNvPr>
          <p:cNvSpPr/>
          <p:nvPr/>
        </p:nvSpPr>
        <p:spPr>
          <a:xfrm>
            <a:off x="5140985" y="2882025"/>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28" name="CuadroTexto 27">
            <a:extLst>
              <a:ext uri="{FF2B5EF4-FFF2-40B4-BE49-F238E27FC236}">
                <a16:creationId xmlns:a16="http://schemas.microsoft.com/office/drawing/2014/main" id="{2DFC41DA-983F-4FE7-8E28-519259992BF9}"/>
              </a:ext>
            </a:extLst>
          </p:cNvPr>
          <p:cNvSpPr txBox="1"/>
          <p:nvPr/>
        </p:nvSpPr>
        <p:spPr>
          <a:xfrm>
            <a:off x="5039044" y="2873618"/>
            <a:ext cx="418111" cy="24622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31</a:t>
            </a:r>
            <a:endParaRPr kumimoji="0" lang="es-MX"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Rectángulo: esquinas redondeadas 28">
            <a:extLst>
              <a:ext uri="{FF2B5EF4-FFF2-40B4-BE49-F238E27FC236}">
                <a16:creationId xmlns:a16="http://schemas.microsoft.com/office/drawing/2014/main" id="{78969A27-9D2A-42C3-A3ED-5B69DE4C0966}"/>
              </a:ext>
            </a:extLst>
          </p:cNvPr>
          <p:cNvSpPr/>
          <p:nvPr/>
        </p:nvSpPr>
        <p:spPr>
          <a:xfrm>
            <a:off x="5154863" y="3285279"/>
            <a:ext cx="666534" cy="203359"/>
          </a:xfrm>
          <a:prstGeom prst="roundRect">
            <a:avLst>
              <a:gd name="adj" fmla="val 50000"/>
            </a:avLst>
          </a:prstGeom>
          <a:solidFill>
            <a:srgbClr val="A6A6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30" name="Elipse 29">
            <a:extLst>
              <a:ext uri="{FF2B5EF4-FFF2-40B4-BE49-F238E27FC236}">
                <a16:creationId xmlns:a16="http://schemas.microsoft.com/office/drawing/2014/main" id="{51B0151D-ADAF-42D2-BEF0-64AF54658F54}"/>
              </a:ext>
            </a:extLst>
          </p:cNvPr>
          <p:cNvSpPr/>
          <p:nvPr/>
        </p:nvSpPr>
        <p:spPr>
          <a:xfrm>
            <a:off x="5152265" y="3280517"/>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31" name="CuadroTexto 30">
            <a:extLst>
              <a:ext uri="{FF2B5EF4-FFF2-40B4-BE49-F238E27FC236}">
                <a16:creationId xmlns:a16="http://schemas.microsoft.com/office/drawing/2014/main" id="{9AA6466A-BB0B-41E0-BCC5-BF7FEE94EEF9}"/>
              </a:ext>
            </a:extLst>
          </p:cNvPr>
          <p:cNvSpPr txBox="1"/>
          <p:nvPr/>
        </p:nvSpPr>
        <p:spPr>
          <a:xfrm>
            <a:off x="5043600" y="3266674"/>
            <a:ext cx="418111" cy="24622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a:t>
            </a:r>
            <a:endParaRPr kumimoji="0" lang="es-MX"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Elipse 31">
            <a:extLst>
              <a:ext uri="{FF2B5EF4-FFF2-40B4-BE49-F238E27FC236}">
                <a16:creationId xmlns:a16="http://schemas.microsoft.com/office/drawing/2014/main" id="{623ADA94-3BD3-4704-8238-0ADDCA573A40}"/>
              </a:ext>
            </a:extLst>
          </p:cNvPr>
          <p:cNvSpPr/>
          <p:nvPr/>
        </p:nvSpPr>
        <p:spPr>
          <a:xfrm>
            <a:off x="5608659" y="3275081"/>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33" name="CuadroTexto 32">
            <a:extLst>
              <a:ext uri="{FF2B5EF4-FFF2-40B4-BE49-F238E27FC236}">
                <a16:creationId xmlns:a16="http://schemas.microsoft.com/office/drawing/2014/main" id="{BE3E2090-8220-4B2E-9E42-8876E0B0C22F}"/>
              </a:ext>
            </a:extLst>
          </p:cNvPr>
          <p:cNvSpPr txBox="1"/>
          <p:nvPr/>
        </p:nvSpPr>
        <p:spPr>
          <a:xfrm>
            <a:off x="5506718" y="3266674"/>
            <a:ext cx="418111" cy="24622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08</a:t>
            </a:r>
            <a:endParaRPr kumimoji="0" lang="es-MX"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ángulo: esquinas redondeadas 33">
            <a:extLst>
              <a:ext uri="{FF2B5EF4-FFF2-40B4-BE49-F238E27FC236}">
                <a16:creationId xmlns:a16="http://schemas.microsoft.com/office/drawing/2014/main" id="{7E39D16A-9CA0-4DA1-B8F4-7D5698A59281}"/>
              </a:ext>
            </a:extLst>
          </p:cNvPr>
          <p:cNvSpPr/>
          <p:nvPr/>
        </p:nvSpPr>
        <p:spPr>
          <a:xfrm>
            <a:off x="5385649" y="3673464"/>
            <a:ext cx="2057674" cy="203359"/>
          </a:xfrm>
          <a:prstGeom prst="roundRect">
            <a:avLst>
              <a:gd name="adj" fmla="val 50000"/>
            </a:avLst>
          </a:prstGeom>
          <a:solidFill>
            <a:srgbClr val="A6A6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35" name="Elipse 34">
            <a:extLst>
              <a:ext uri="{FF2B5EF4-FFF2-40B4-BE49-F238E27FC236}">
                <a16:creationId xmlns:a16="http://schemas.microsoft.com/office/drawing/2014/main" id="{E0FEEB8E-0FD6-4544-AA79-7F9FB19E8DF5}"/>
              </a:ext>
            </a:extLst>
          </p:cNvPr>
          <p:cNvSpPr/>
          <p:nvPr/>
        </p:nvSpPr>
        <p:spPr>
          <a:xfrm>
            <a:off x="5383051" y="3668702"/>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36" name="CuadroTexto 35">
            <a:extLst>
              <a:ext uri="{FF2B5EF4-FFF2-40B4-BE49-F238E27FC236}">
                <a16:creationId xmlns:a16="http://schemas.microsoft.com/office/drawing/2014/main" id="{373D40D4-151E-4133-A28D-B91371AD2F55}"/>
              </a:ext>
            </a:extLst>
          </p:cNvPr>
          <p:cNvSpPr txBox="1"/>
          <p:nvPr/>
        </p:nvSpPr>
        <p:spPr>
          <a:xfrm>
            <a:off x="5274386" y="3654859"/>
            <a:ext cx="418111" cy="24622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a:t>
            </a:r>
            <a:endParaRPr kumimoji="0" lang="es-MX"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Elipse 36">
            <a:extLst>
              <a:ext uri="{FF2B5EF4-FFF2-40B4-BE49-F238E27FC236}">
                <a16:creationId xmlns:a16="http://schemas.microsoft.com/office/drawing/2014/main" id="{05C37C1B-13BF-4BF6-A032-FEC86FD0733F}"/>
              </a:ext>
            </a:extLst>
          </p:cNvPr>
          <p:cNvSpPr/>
          <p:nvPr/>
        </p:nvSpPr>
        <p:spPr>
          <a:xfrm>
            <a:off x="7229093" y="3663266"/>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38" name="CuadroTexto 37">
            <a:extLst>
              <a:ext uri="{FF2B5EF4-FFF2-40B4-BE49-F238E27FC236}">
                <a16:creationId xmlns:a16="http://schemas.microsoft.com/office/drawing/2014/main" id="{76640E33-B21F-42D1-B067-EDEA14D91957}"/>
              </a:ext>
            </a:extLst>
          </p:cNvPr>
          <p:cNvSpPr txBox="1"/>
          <p:nvPr/>
        </p:nvSpPr>
        <p:spPr>
          <a:xfrm>
            <a:off x="7127152" y="3654859"/>
            <a:ext cx="418111" cy="24622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31</a:t>
            </a:r>
            <a:endParaRPr kumimoji="0" lang="es-MX"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ángulo: esquinas redondeadas 38">
            <a:extLst>
              <a:ext uri="{FF2B5EF4-FFF2-40B4-BE49-F238E27FC236}">
                <a16:creationId xmlns:a16="http://schemas.microsoft.com/office/drawing/2014/main" id="{7688E5C3-FB67-4AD7-90A6-9D1C86C6A8D9}"/>
              </a:ext>
            </a:extLst>
          </p:cNvPr>
          <p:cNvSpPr/>
          <p:nvPr/>
        </p:nvSpPr>
        <p:spPr>
          <a:xfrm>
            <a:off x="6084926" y="4066937"/>
            <a:ext cx="2475542" cy="203359"/>
          </a:xfrm>
          <a:prstGeom prst="roundRect">
            <a:avLst>
              <a:gd name="adj" fmla="val 50000"/>
            </a:avLst>
          </a:prstGeom>
          <a:solidFill>
            <a:srgbClr val="A6A6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0" name="Elipse 39">
            <a:extLst>
              <a:ext uri="{FF2B5EF4-FFF2-40B4-BE49-F238E27FC236}">
                <a16:creationId xmlns:a16="http://schemas.microsoft.com/office/drawing/2014/main" id="{5974FF1E-9A6A-4EF2-8294-3463FF245B7B}"/>
              </a:ext>
            </a:extLst>
          </p:cNvPr>
          <p:cNvSpPr/>
          <p:nvPr/>
        </p:nvSpPr>
        <p:spPr>
          <a:xfrm>
            <a:off x="6082328" y="4062175"/>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1" name="Elipse 40">
            <a:extLst>
              <a:ext uri="{FF2B5EF4-FFF2-40B4-BE49-F238E27FC236}">
                <a16:creationId xmlns:a16="http://schemas.microsoft.com/office/drawing/2014/main" id="{D8AF58A7-0B14-4312-BFF9-DE2D8DE05EB5}"/>
              </a:ext>
            </a:extLst>
          </p:cNvPr>
          <p:cNvSpPr/>
          <p:nvPr/>
        </p:nvSpPr>
        <p:spPr>
          <a:xfrm>
            <a:off x="8346238" y="4056739"/>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2" name="Elipse 41">
            <a:extLst>
              <a:ext uri="{FF2B5EF4-FFF2-40B4-BE49-F238E27FC236}">
                <a16:creationId xmlns:a16="http://schemas.microsoft.com/office/drawing/2014/main" id="{5313C45D-D314-43F1-919E-BAFCAE66299A}"/>
              </a:ext>
            </a:extLst>
          </p:cNvPr>
          <p:cNvSpPr/>
          <p:nvPr/>
        </p:nvSpPr>
        <p:spPr>
          <a:xfrm>
            <a:off x="8600905" y="4389612"/>
            <a:ext cx="214230" cy="214230"/>
          </a:xfrm>
          <a:prstGeom prst="ellipse">
            <a:avLst/>
          </a:prstGeom>
          <a:solidFill>
            <a:srgbClr val="E35E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3" name="CuadroTexto 42">
            <a:extLst>
              <a:ext uri="{FF2B5EF4-FFF2-40B4-BE49-F238E27FC236}">
                <a16:creationId xmlns:a16="http://schemas.microsoft.com/office/drawing/2014/main" id="{2E61EA5A-1A28-43C4-BCCC-525EE705B182}"/>
              </a:ext>
            </a:extLst>
          </p:cNvPr>
          <p:cNvSpPr txBox="1"/>
          <p:nvPr/>
        </p:nvSpPr>
        <p:spPr>
          <a:xfrm>
            <a:off x="8498964" y="4378042"/>
            <a:ext cx="418111" cy="24622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23</a:t>
            </a:r>
            <a:endParaRPr kumimoji="0" lang="es-MX"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Rectángulo: esquinas redondeadas 43">
            <a:extLst>
              <a:ext uri="{FF2B5EF4-FFF2-40B4-BE49-F238E27FC236}">
                <a16:creationId xmlns:a16="http://schemas.microsoft.com/office/drawing/2014/main" id="{7D5837DE-CBE5-4382-9E32-BC03660EB75F}"/>
              </a:ext>
            </a:extLst>
          </p:cNvPr>
          <p:cNvSpPr/>
          <p:nvPr/>
        </p:nvSpPr>
        <p:spPr>
          <a:xfrm>
            <a:off x="6082328" y="4749179"/>
            <a:ext cx="3867788" cy="203359"/>
          </a:xfrm>
          <a:prstGeom prst="roundRect">
            <a:avLst>
              <a:gd name="adj" fmla="val 50000"/>
            </a:avLst>
          </a:prstGeom>
          <a:solidFill>
            <a:srgbClr val="A6A6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5" name="Elipse 44">
            <a:extLst>
              <a:ext uri="{FF2B5EF4-FFF2-40B4-BE49-F238E27FC236}">
                <a16:creationId xmlns:a16="http://schemas.microsoft.com/office/drawing/2014/main" id="{9F165050-2FBC-4798-AAC3-7562D885DCAC}"/>
              </a:ext>
            </a:extLst>
          </p:cNvPr>
          <p:cNvSpPr/>
          <p:nvPr/>
        </p:nvSpPr>
        <p:spPr>
          <a:xfrm>
            <a:off x="6079730" y="4737693"/>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6" name="Elipse 45">
            <a:extLst>
              <a:ext uri="{FF2B5EF4-FFF2-40B4-BE49-F238E27FC236}">
                <a16:creationId xmlns:a16="http://schemas.microsoft.com/office/drawing/2014/main" id="{F73C850F-3331-4CEF-8EF8-0531430FA2DA}"/>
              </a:ext>
            </a:extLst>
          </p:cNvPr>
          <p:cNvSpPr/>
          <p:nvPr/>
        </p:nvSpPr>
        <p:spPr>
          <a:xfrm>
            <a:off x="9743070" y="4738981"/>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7" name="Elipse 46">
            <a:extLst>
              <a:ext uri="{FF2B5EF4-FFF2-40B4-BE49-F238E27FC236}">
                <a16:creationId xmlns:a16="http://schemas.microsoft.com/office/drawing/2014/main" id="{CF520D5A-411B-4E03-B53D-EA1D80F9B4C1}"/>
              </a:ext>
            </a:extLst>
          </p:cNvPr>
          <p:cNvSpPr/>
          <p:nvPr/>
        </p:nvSpPr>
        <p:spPr>
          <a:xfrm>
            <a:off x="9986543" y="5086766"/>
            <a:ext cx="214230" cy="214230"/>
          </a:xfrm>
          <a:prstGeom prst="ellipse">
            <a:avLst/>
          </a:prstGeom>
          <a:solidFill>
            <a:srgbClr val="E35E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8" name="CuadroTexto 47">
            <a:extLst>
              <a:ext uri="{FF2B5EF4-FFF2-40B4-BE49-F238E27FC236}">
                <a16:creationId xmlns:a16="http://schemas.microsoft.com/office/drawing/2014/main" id="{206F800B-E538-4969-BFB7-F94FBF264902}"/>
              </a:ext>
            </a:extLst>
          </p:cNvPr>
          <p:cNvSpPr txBox="1"/>
          <p:nvPr/>
        </p:nvSpPr>
        <p:spPr>
          <a:xfrm>
            <a:off x="9884602" y="5070626"/>
            <a:ext cx="418111" cy="24622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24</a:t>
            </a:r>
            <a:endParaRPr kumimoji="0" lang="es-MX"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Rectángulo: esquinas redondeadas 48">
            <a:extLst>
              <a:ext uri="{FF2B5EF4-FFF2-40B4-BE49-F238E27FC236}">
                <a16:creationId xmlns:a16="http://schemas.microsoft.com/office/drawing/2014/main" id="{741AD8DE-24BC-4F5B-95D8-D68CC8D95F2F}"/>
              </a:ext>
            </a:extLst>
          </p:cNvPr>
          <p:cNvSpPr/>
          <p:nvPr/>
        </p:nvSpPr>
        <p:spPr>
          <a:xfrm>
            <a:off x="9986543" y="5351899"/>
            <a:ext cx="1864889" cy="203359"/>
          </a:xfrm>
          <a:prstGeom prst="roundRect">
            <a:avLst>
              <a:gd name="adj" fmla="val 50000"/>
            </a:avLst>
          </a:prstGeom>
          <a:solidFill>
            <a:srgbClr val="A6A6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50" name="Elipse 49">
            <a:extLst>
              <a:ext uri="{FF2B5EF4-FFF2-40B4-BE49-F238E27FC236}">
                <a16:creationId xmlns:a16="http://schemas.microsoft.com/office/drawing/2014/main" id="{26EAF95C-9E33-486F-8002-5779BBDFE5FF}"/>
              </a:ext>
            </a:extLst>
          </p:cNvPr>
          <p:cNvSpPr/>
          <p:nvPr/>
        </p:nvSpPr>
        <p:spPr>
          <a:xfrm>
            <a:off x="9983945" y="5347137"/>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51" name="Elipse 50">
            <a:extLst>
              <a:ext uri="{FF2B5EF4-FFF2-40B4-BE49-F238E27FC236}">
                <a16:creationId xmlns:a16="http://schemas.microsoft.com/office/drawing/2014/main" id="{A0192704-329B-4310-9295-8C79908B148B}"/>
              </a:ext>
            </a:extLst>
          </p:cNvPr>
          <p:cNvSpPr/>
          <p:nvPr/>
        </p:nvSpPr>
        <p:spPr>
          <a:xfrm>
            <a:off x="11630894" y="5341701"/>
            <a:ext cx="214230" cy="214230"/>
          </a:xfrm>
          <a:prstGeom prst="ellipse">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52" name="Rectángulo: esquinas redondeadas 51">
            <a:extLst>
              <a:ext uri="{FF2B5EF4-FFF2-40B4-BE49-F238E27FC236}">
                <a16:creationId xmlns:a16="http://schemas.microsoft.com/office/drawing/2014/main" id="{423E79E9-1C7E-4B3A-8AE0-052440E572F9}"/>
              </a:ext>
            </a:extLst>
          </p:cNvPr>
          <p:cNvSpPr/>
          <p:nvPr/>
        </p:nvSpPr>
        <p:spPr>
          <a:xfrm>
            <a:off x="11399172" y="5619567"/>
            <a:ext cx="555308" cy="203359"/>
          </a:xfrm>
          <a:prstGeom prst="roundRect">
            <a:avLst>
              <a:gd name="adj" fmla="val 50000"/>
            </a:avLst>
          </a:prstGeom>
          <a:solidFill>
            <a:srgbClr val="5A5A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53" name="CuadroTexto 52">
            <a:extLst>
              <a:ext uri="{FF2B5EF4-FFF2-40B4-BE49-F238E27FC236}">
                <a16:creationId xmlns:a16="http://schemas.microsoft.com/office/drawing/2014/main" id="{69806E85-CD02-4FF9-AABD-97F597B167FF}"/>
              </a:ext>
            </a:extLst>
          </p:cNvPr>
          <p:cNvSpPr txBox="1"/>
          <p:nvPr/>
        </p:nvSpPr>
        <p:spPr>
          <a:xfrm>
            <a:off x="318486" y="6017337"/>
            <a:ext cx="779681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30000" noProof="0" dirty="0">
                <a:ln>
                  <a:noFill/>
                </a:ln>
                <a:solidFill>
                  <a:srgbClr val="5A5A58"/>
                </a:solidFill>
                <a:effectLst/>
                <a:uLnTx/>
                <a:uFillTx/>
                <a:latin typeface="Arial" panose="020B0604020202020204" pitchFamily="34" charset="0"/>
                <a:ea typeface="+mn-ea"/>
                <a:cs typeface="Arial" panose="020B0604020202020204" pitchFamily="34" charset="0"/>
              </a:rPr>
              <a:t>1/ </a:t>
            </a:r>
            <a:r>
              <a:rPr kumimoji="0" lang="es-MX" sz="10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Includes</a:t>
            </a:r>
            <a:r>
              <a:rPr kumimoji="0" lang="es-MX" sz="10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kumimoji="0" lang="es-MX" sz="10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massive</a:t>
            </a:r>
            <a:r>
              <a:rPr kumimoji="0" lang="es-MX" sz="10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kumimoji="0" lang="es-MX" sz="10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operational</a:t>
            </a:r>
            <a:r>
              <a:rPr kumimoji="0" lang="es-MX" sz="10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kumimoji="0" lang="es-MX" sz="10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construction</a:t>
            </a:r>
            <a:r>
              <a:rPr kumimoji="0" lang="es-MX" sz="10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kumimoji="0" lang="es-MX" sz="10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transportation</a:t>
            </a:r>
            <a:r>
              <a:rPr kumimoji="0" lang="es-MX" sz="10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kumimoji="0" lang="es-MX" sz="10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fishing-mining</a:t>
            </a:r>
            <a:r>
              <a:rPr kumimoji="0" lang="es-MX" sz="10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and </a:t>
            </a:r>
            <a:r>
              <a:rPr kumimoji="0" lang="es-MX" sz="10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priority</a:t>
            </a:r>
            <a:r>
              <a:rPr kumimoji="0" lang="es-MX" sz="10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kumimoji="0" lang="es-MX" sz="10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business</a:t>
            </a:r>
            <a:r>
              <a:rPr kumimoji="0" lang="es-MX" sz="10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kumimoji="0" lang="es-MX" sz="10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groups</a:t>
            </a:r>
            <a:r>
              <a:rPr kumimoji="0" lang="es-MX" sz="10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28646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97784793-5F73-DD25-1023-212E3FDC7A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pic>
        <p:nvPicPr>
          <p:cNvPr id="16" name="Gráfico 15">
            <a:extLst>
              <a:ext uri="{FF2B5EF4-FFF2-40B4-BE49-F238E27FC236}">
                <a16:creationId xmlns:a16="http://schemas.microsoft.com/office/drawing/2014/main" id="{090C38FA-9CEE-F348-8F11-200F26D61CE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9" t="16599" r="7484" b="17806"/>
          <a:stretch/>
        </p:blipFill>
        <p:spPr>
          <a:xfrm>
            <a:off x="915869" y="5829691"/>
            <a:ext cx="3526591" cy="717452"/>
          </a:xfrm>
          <a:prstGeom prst="rect">
            <a:avLst/>
          </a:prstGeom>
        </p:spPr>
      </p:pic>
      <p:sp>
        <p:nvSpPr>
          <p:cNvPr id="6" name="TextBox 18">
            <a:extLst>
              <a:ext uri="{FF2B5EF4-FFF2-40B4-BE49-F238E27FC236}">
                <a16:creationId xmlns:a16="http://schemas.microsoft.com/office/drawing/2014/main" id="{30A9F1F3-F680-D2B7-1745-9FAC26D1EADA}"/>
              </a:ext>
            </a:extLst>
          </p:cNvPr>
          <p:cNvSpPr txBox="1"/>
          <p:nvPr/>
        </p:nvSpPr>
        <p:spPr>
          <a:xfrm>
            <a:off x="357497" y="68045"/>
            <a:ext cx="589044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585857"/>
                </a:solidFill>
                <a:effectLst/>
                <a:uLnTx/>
                <a:uFillTx/>
                <a:latin typeface="Arial Black" panose="020B0A04020102020204" pitchFamily="34" charset="0"/>
                <a:ea typeface="+mn-ea"/>
                <a:cs typeface="Arial" panose="020B0604020202020204" pitchFamily="34" charset="0"/>
              </a:rPr>
              <a:t>WORK PROGRAM</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2024 ECONOMIC CENSUSES</a:t>
            </a:r>
            <a:endParaRPr kumimoji="0" lang="es-MX" sz="16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endParaRPr>
          </a:p>
        </p:txBody>
      </p:sp>
      <p:pic>
        <p:nvPicPr>
          <p:cNvPr id="72" name="Graphic 27">
            <a:extLst>
              <a:ext uri="{FF2B5EF4-FFF2-40B4-BE49-F238E27FC236}">
                <a16:creationId xmlns:a16="http://schemas.microsoft.com/office/drawing/2014/main" id="{82EA4F4B-2F83-73AC-1D32-6FED1B5242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8200" y="1106176"/>
            <a:ext cx="4042680" cy="130793"/>
          </a:xfrm>
          <a:prstGeom prst="rect">
            <a:avLst/>
          </a:prstGeom>
        </p:spPr>
      </p:pic>
      <p:grpSp>
        <p:nvGrpSpPr>
          <p:cNvPr id="3" name="Grupo 2">
            <a:extLst>
              <a:ext uri="{FF2B5EF4-FFF2-40B4-BE49-F238E27FC236}">
                <a16:creationId xmlns:a16="http://schemas.microsoft.com/office/drawing/2014/main" id="{6F6E5644-FE4C-D021-834D-DD0F8AE79734}"/>
              </a:ext>
            </a:extLst>
          </p:cNvPr>
          <p:cNvGrpSpPr/>
          <p:nvPr/>
        </p:nvGrpSpPr>
        <p:grpSpPr>
          <a:xfrm>
            <a:off x="468936" y="1685589"/>
            <a:ext cx="11252481" cy="4537900"/>
            <a:chOff x="354564" y="2095665"/>
            <a:chExt cx="11252481" cy="4537900"/>
          </a:xfrm>
        </p:grpSpPr>
        <p:sp>
          <p:nvSpPr>
            <p:cNvPr id="4" name="Line 3316">
              <a:extLst>
                <a:ext uri="{FF2B5EF4-FFF2-40B4-BE49-F238E27FC236}">
                  <a16:creationId xmlns:a16="http://schemas.microsoft.com/office/drawing/2014/main" id="{02572FC0-8DE7-4759-025A-FC2AE6C8CACB}"/>
                </a:ext>
              </a:extLst>
            </p:cNvPr>
            <p:cNvSpPr>
              <a:spLocks noChangeShapeType="1"/>
            </p:cNvSpPr>
            <p:nvPr/>
          </p:nvSpPr>
          <p:spPr bwMode="gray">
            <a:xfrm rot="5400000">
              <a:off x="1751041" y="2922767"/>
              <a:ext cx="1654204" cy="0"/>
            </a:xfrm>
            <a:prstGeom prst="line">
              <a:avLst/>
            </a:prstGeom>
            <a:noFill/>
            <a:ln w="12700">
              <a:solidFill>
                <a:schemeClr val="bg1">
                  <a:lumMod val="65000"/>
                </a:schemeClr>
              </a:solidFill>
              <a:prstDash val="dash"/>
              <a:round/>
              <a:headEnd/>
              <a:tailEnd/>
            </a:ln>
            <a:scene3d>
              <a:camera prst="orthographicFront"/>
              <a:lightRig rig="threePt" dir="t">
                <a:rot lat="0" lon="0" rev="10800000"/>
              </a:lightRig>
            </a:scene3d>
            <a:sp3d prstMaterial="matte"/>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400" b="0" i="0" u="none" strike="noStrike" kern="1200" cap="all" spc="0" normalizeH="0" baseline="0" noProof="0" dirty="0">
                <a:ln>
                  <a:noFill/>
                </a:ln>
                <a:solidFill>
                  <a:srgbClr val="245C91"/>
                </a:solidFill>
                <a:effectLst/>
                <a:uLnTx/>
                <a:uFillTx/>
                <a:latin typeface="Arial" panose="020B0604020202020204" pitchFamily="34" charset="0"/>
                <a:ea typeface="+mn-ea"/>
                <a:cs typeface="Arial" panose="020B0604020202020204" pitchFamily="34" charset="0"/>
              </a:endParaRPr>
            </a:p>
          </p:txBody>
        </p:sp>
        <p:sp>
          <p:nvSpPr>
            <p:cNvPr id="5" name="Text Box 3317">
              <a:extLst>
                <a:ext uri="{FF2B5EF4-FFF2-40B4-BE49-F238E27FC236}">
                  <a16:creationId xmlns:a16="http://schemas.microsoft.com/office/drawing/2014/main" id="{70A2C2B5-8C16-D009-D236-E1945CB4DA83}"/>
                </a:ext>
              </a:extLst>
            </p:cNvPr>
            <p:cNvSpPr txBox="1">
              <a:spLocks noChangeArrowheads="1"/>
            </p:cNvSpPr>
            <p:nvPr/>
          </p:nvSpPr>
          <p:spPr bwMode="gray">
            <a:xfrm>
              <a:off x="8820479" y="2113710"/>
              <a:ext cx="1872850" cy="762260"/>
            </a:xfrm>
            <a:prstGeom prst="rect">
              <a:avLst/>
            </a:prstGeom>
            <a:noFill/>
            <a:ln w="9525">
              <a:noFill/>
              <a:miter lim="800000"/>
              <a:headEnd/>
              <a:tailEnd/>
            </a:ln>
            <a:scene3d>
              <a:camera prst="orthographicFront"/>
              <a:lightRig rig="threePt" dir="t">
                <a:rot lat="0" lon="0" rev="10800000"/>
              </a:lightRig>
            </a:scene3d>
            <a:sp3d prstMaterial="matte"/>
          </p:spPr>
          <p:txBody>
            <a:bodyPr wrap="square" tIns="0" rIns="0" bIns="0">
              <a:spAutoFit/>
            </a:bodyPr>
            <a:lstStyle>
              <a:defPPr>
                <a:defRPr lang="de-DE"/>
              </a:defPPr>
              <a:lvl1pPr>
                <a:lnSpc>
                  <a:spcPct val="80000"/>
                </a:lnSpc>
                <a:spcAft>
                  <a:spcPts val="1000"/>
                </a:spcAft>
                <a:defRPr sz="1800">
                  <a:latin typeface="Bebas Neue" panose="020B0506020202020201" pitchFamily="34" charset="0"/>
                  <a:cs typeface="Calibri" pitchFamily="34" charset="0"/>
                </a:defRPr>
              </a:lvl1pPr>
            </a:lstStyle>
            <a:p>
              <a:pPr marL="0" marR="0" lvl="0" indent="0" algn="l" defTabSz="914377" rtl="0" eaLnBrk="1" fontAlgn="auto" latinLnBrk="0" hangingPunct="1">
                <a:lnSpc>
                  <a:spcPct val="80000"/>
                </a:lnSpc>
                <a:spcBef>
                  <a:spcPts val="0"/>
                </a:spcBef>
                <a:spcAft>
                  <a:spcPts val="0"/>
                </a:spcAft>
                <a:buClrTx/>
                <a:buSzTx/>
                <a:buFontTx/>
                <a:buNone/>
                <a:tabLst/>
                <a:defRPr/>
              </a:pPr>
              <a: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jan</a:t>
              </a:r>
            </a:p>
            <a:p>
              <a:pPr marL="0" marR="0" lvl="0" indent="0" algn="l" defTabSz="914377" rtl="0" eaLnBrk="1" fontAlgn="auto" latinLnBrk="0" hangingPunct="1">
                <a:lnSpc>
                  <a:spcPct val="80000"/>
                </a:lnSpc>
                <a:spcBef>
                  <a:spcPts val="0"/>
                </a:spcBef>
                <a:spcAft>
                  <a:spcPts val="1000"/>
                </a:spcAft>
                <a:buClrTx/>
                <a:buSzTx/>
                <a:buFontTx/>
                <a:buNone/>
                <a:tabLst/>
                <a:defRPr/>
              </a:pPr>
              <a:r>
                <a:rPr kumimoji="0" lang="es-MX" sz="1750" b="1" i="0" u="none" strike="noStrike" kern="1200" cap="all" spc="0" normalizeH="0" baseline="0" noProof="1">
                  <a:ln>
                    <a:noFill/>
                  </a:ln>
                  <a:solidFill>
                    <a:srgbClr val="FFC000"/>
                  </a:solidFill>
                  <a:effectLst/>
                  <a:uLnTx/>
                  <a:uFillTx/>
                  <a:latin typeface="Arial" panose="020B0604020202020204" pitchFamily="34" charset="0"/>
                  <a:ea typeface="+mn-ea"/>
                  <a:cs typeface="Arial" panose="020B0604020202020204" pitchFamily="34" charset="0"/>
                </a:rPr>
                <a:t>2025</a:t>
              </a:r>
            </a:p>
            <a:p>
              <a:pPr marL="0" marR="0" lvl="0" indent="0" algn="l" defTabSz="914377" rtl="0" eaLnBrk="1" fontAlgn="auto" latinLnBrk="0" hangingPunct="1">
                <a:lnSpc>
                  <a:spcPct val="80000"/>
                </a:lnSpc>
                <a:spcBef>
                  <a:spcPts val="0"/>
                </a:spcBef>
                <a:spcAft>
                  <a:spcPts val="1000"/>
                </a:spcAft>
                <a:buClrTx/>
                <a:buSzTx/>
                <a:buFontTx/>
                <a:buNone/>
                <a:tabLst/>
                <a:defRPr/>
              </a:pPr>
              <a:r>
                <a:rPr lang="es-MX" sz="1650" b="1" dirty="0" err="1">
                  <a:solidFill>
                    <a:prstClr val="black">
                      <a:lumMod val="75000"/>
                      <a:lumOff val="25000"/>
                    </a:prstClr>
                  </a:solidFill>
                  <a:latin typeface="Arial" panose="020B0604020202020204" pitchFamily="34" charset="0"/>
                  <a:cs typeface="Arial" panose="020B0604020202020204" pitchFamily="34" charset="0"/>
                </a:rPr>
                <a:t>Timely</a:t>
              </a:r>
              <a:r>
                <a:rPr lang="es-MX" sz="1650" b="1" dirty="0">
                  <a:solidFill>
                    <a:prstClr val="black">
                      <a:lumMod val="75000"/>
                      <a:lumOff val="25000"/>
                    </a:prstClr>
                  </a:solidFill>
                  <a:latin typeface="Arial" panose="020B0604020202020204" pitchFamily="34" charset="0"/>
                  <a:cs typeface="Arial" panose="020B0604020202020204" pitchFamily="34" charset="0"/>
                </a:rPr>
                <a:t> </a:t>
              </a:r>
              <a:r>
                <a:rPr kumimoji="0" lang="es-MX" sz="1650" b="1"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results</a:t>
              </a:r>
              <a:r>
                <a:rPr kumimoji="0" lang="es-MX" sz="165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endParaRPr kumimoji="0" lang="es-MX" sz="16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7" name="Text Box 3317">
              <a:extLst>
                <a:ext uri="{FF2B5EF4-FFF2-40B4-BE49-F238E27FC236}">
                  <a16:creationId xmlns:a16="http://schemas.microsoft.com/office/drawing/2014/main" id="{3990C6E3-DCE9-2931-AC61-9DAAF833C8DA}"/>
                </a:ext>
              </a:extLst>
            </p:cNvPr>
            <p:cNvSpPr txBox="1">
              <a:spLocks noChangeArrowheads="1"/>
            </p:cNvSpPr>
            <p:nvPr/>
          </p:nvSpPr>
          <p:spPr bwMode="gray">
            <a:xfrm>
              <a:off x="10307119" y="4651130"/>
              <a:ext cx="1299926" cy="965392"/>
            </a:xfrm>
            <a:prstGeom prst="rect">
              <a:avLst/>
            </a:prstGeom>
            <a:noFill/>
            <a:ln w="9525">
              <a:noFill/>
              <a:miter lim="800000"/>
              <a:headEnd/>
              <a:tailEnd/>
            </a:ln>
            <a:scene3d>
              <a:camera prst="orthographicFront"/>
              <a:lightRig rig="threePt" dir="t">
                <a:rot lat="0" lon="0" rev="10800000"/>
              </a:lightRig>
            </a:scene3d>
            <a:sp3d prstMaterial="matte"/>
          </p:spPr>
          <p:txBody>
            <a:bodyPr tIns="0" rIns="0" bIns="0">
              <a:spAutoFit/>
            </a:bodyPr>
            <a:lstStyle>
              <a:defPPr>
                <a:defRPr lang="de-DE"/>
              </a:defPPr>
              <a:lvl1pPr>
                <a:lnSpc>
                  <a:spcPct val="80000"/>
                </a:lnSpc>
                <a:spcAft>
                  <a:spcPts val="1000"/>
                </a:spcAft>
                <a:defRPr sz="1800">
                  <a:latin typeface="Bebas Neue" panose="020B0506020202020201" pitchFamily="34" charset="0"/>
                  <a:cs typeface="Calibri" pitchFamily="34" charset="0"/>
                </a:defRPr>
              </a:lvl1pPr>
            </a:lstStyle>
            <a:p>
              <a:pPr marL="0" marR="0" lvl="0" indent="0" algn="l" defTabSz="914377" rtl="0" eaLnBrk="1" fontAlgn="auto" latinLnBrk="0" hangingPunct="1">
                <a:lnSpc>
                  <a:spcPct val="80000"/>
                </a:lnSpc>
                <a:spcBef>
                  <a:spcPts val="0"/>
                </a:spcBef>
                <a:spcAft>
                  <a:spcPts val="1000"/>
                </a:spcAft>
                <a:buClrTx/>
                <a:buSzTx/>
                <a:buFontTx/>
                <a:buNone/>
                <a:tabLst/>
                <a:defRPr/>
              </a:pPr>
              <a: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JUL </a:t>
              </a:r>
              <a:b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s-MX" sz="1750" b="1" i="0" u="none" strike="noStrike" kern="1200" cap="all" spc="0" normalizeH="0" baseline="0" noProof="1">
                  <a:ln>
                    <a:noFill/>
                  </a:ln>
                  <a:solidFill>
                    <a:srgbClr val="FFC000"/>
                  </a:solidFill>
                  <a:effectLst/>
                  <a:uLnTx/>
                  <a:uFillTx/>
                  <a:latin typeface="Arial" panose="020B0604020202020204" pitchFamily="34" charset="0"/>
                  <a:ea typeface="+mn-ea"/>
                  <a:cs typeface="Arial" panose="020B0604020202020204" pitchFamily="34" charset="0"/>
                </a:rPr>
                <a:t>2025</a:t>
              </a:r>
            </a:p>
            <a:p>
              <a:pPr marL="0" marR="0" lvl="0" indent="0" algn="l" defTabSz="914377" rtl="0" eaLnBrk="1" fontAlgn="auto" latinLnBrk="0" hangingPunct="1">
                <a:lnSpc>
                  <a:spcPct val="80000"/>
                </a:lnSpc>
                <a:spcBef>
                  <a:spcPts val="0"/>
                </a:spcBef>
                <a:spcAft>
                  <a:spcPts val="1000"/>
                </a:spcAft>
                <a:buClrTx/>
                <a:buSzTx/>
                <a:buFontTx/>
                <a:buNone/>
                <a:tabLst/>
                <a:defRPr/>
              </a:pPr>
              <a:r>
                <a:rPr kumimoji="0" lang="es-MX" sz="165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Final </a:t>
              </a:r>
              <a:r>
                <a:rPr kumimoji="0" lang="es-MX" sz="1650" b="1"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results</a:t>
              </a:r>
              <a:endParaRPr kumimoji="0" lang="es-MX" sz="165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8" name="Text Box 3317">
              <a:extLst>
                <a:ext uri="{FF2B5EF4-FFF2-40B4-BE49-F238E27FC236}">
                  <a16:creationId xmlns:a16="http://schemas.microsoft.com/office/drawing/2014/main" id="{3078ABF3-F436-D932-CB94-E37640F2A59A}"/>
                </a:ext>
              </a:extLst>
            </p:cNvPr>
            <p:cNvSpPr txBox="1">
              <a:spLocks noChangeArrowheads="1"/>
            </p:cNvSpPr>
            <p:nvPr/>
          </p:nvSpPr>
          <p:spPr bwMode="gray">
            <a:xfrm>
              <a:off x="2596805" y="2114472"/>
              <a:ext cx="2261115" cy="1002326"/>
            </a:xfrm>
            <a:prstGeom prst="rect">
              <a:avLst/>
            </a:prstGeom>
            <a:noFill/>
            <a:ln w="9525">
              <a:noFill/>
              <a:miter lim="800000"/>
              <a:headEnd/>
              <a:tailEnd/>
            </a:ln>
            <a:scene3d>
              <a:camera prst="orthographicFront"/>
              <a:lightRig rig="threePt" dir="t">
                <a:rot lat="0" lon="0" rev="10800000"/>
              </a:lightRig>
            </a:scene3d>
            <a:sp3d prstMaterial="matte"/>
          </p:spPr>
          <p:txBody>
            <a:bodyPr wrap="square" tIns="0" rIns="0" bIns="0">
              <a:spAutoFit/>
            </a:bodyPr>
            <a:lstStyle>
              <a:defPPr>
                <a:defRPr lang="de-DE"/>
              </a:defPPr>
              <a:lvl1pPr>
                <a:lnSpc>
                  <a:spcPct val="80000"/>
                </a:lnSpc>
                <a:spcAft>
                  <a:spcPts val="1000"/>
                </a:spcAft>
                <a:defRPr sz="1800">
                  <a:latin typeface="Bebas Neue" panose="020B0506020202020201" pitchFamily="34" charset="0"/>
                  <a:cs typeface="Calibri" pitchFamily="34" charset="0"/>
                </a:defRPr>
              </a:lvl1pPr>
            </a:lstStyle>
            <a:p>
              <a:pPr marL="0" marR="0" lvl="0" indent="0" algn="l" defTabSz="914377" rtl="0" eaLnBrk="1" fontAlgn="auto" latinLnBrk="0" hangingPunct="1">
                <a:lnSpc>
                  <a:spcPct val="80000"/>
                </a:lnSpc>
                <a:spcBef>
                  <a:spcPts val="0"/>
                </a:spcBef>
                <a:spcAft>
                  <a:spcPts val="1000"/>
                </a:spcAft>
                <a:buClrTx/>
                <a:buSzTx/>
                <a:buFontTx/>
                <a:buNone/>
                <a:tabLst/>
                <a:defRPr/>
              </a:pPr>
              <a: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JuL – OCT </a:t>
              </a:r>
              <a:b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s-MX" sz="1750" b="1" i="0" u="none" strike="noStrike" kern="1200" cap="all" spc="0" normalizeH="0" baseline="0" noProof="1">
                  <a:ln>
                    <a:noFill/>
                  </a:ln>
                  <a:solidFill>
                    <a:srgbClr val="FFC000"/>
                  </a:solidFill>
                  <a:effectLst/>
                  <a:uLnTx/>
                  <a:uFillTx/>
                  <a:latin typeface="Arial" panose="020B0604020202020204" pitchFamily="34" charset="0"/>
                  <a:ea typeface="+mn-ea"/>
                  <a:cs typeface="Arial" panose="020B0604020202020204" pitchFamily="34" charset="0"/>
                </a:rPr>
                <a:t>2023</a:t>
              </a:r>
            </a:p>
            <a:p>
              <a:pPr marL="0" marR="0" lvl="0" indent="0" algn="l" defTabSz="914400" rtl="0" eaLnBrk="1" fontAlgn="auto" latinLnBrk="0" hangingPunct="1">
                <a:lnSpc>
                  <a:spcPct val="80000"/>
                </a:lnSpc>
                <a:spcBef>
                  <a:spcPts val="0"/>
                </a:spcBef>
                <a:spcAft>
                  <a:spcPts val="1000"/>
                </a:spcAft>
                <a:buClrTx/>
                <a:buSzTx/>
                <a:buFontTx/>
                <a:buNone/>
                <a:tabLst/>
                <a:defRPr/>
              </a:pPr>
              <a:r>
                <a:rPr kumimoji="0" lang="en-US" sz="1650" b="0"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Update of the Priority Business Group</a:t>
              </a:r>
              <a:endParaRPr kumimoji="0" lang="es-MX" sz="1650" b="0"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endParaRPr>
            </a:p>
          </p:txBody>
        </p:sp>
        <p:sp>
          <p:nvSpPr>
            <p:cNvPr id="9" name="Text Box 3317">
              <a:extLst>
                <a:ext uri="{FF2B5EF4-FFF2-40B4-BE49-F238E27FC236}">
                  <a16:creationId xmlns:a16="http://schemas.microsoft.com/office/drawing/2014/main" id="{2870E1A6-A474-FD34-48E0-E2BB9E40777B}"/>
                </a:ext>
              </a:extLst>
            </p:cNvPr>
            <p:cNvSpPr txBox="1">
              <a:spLocks noChangeArrowheads="1"/>
            </p:cNvSpPr>
            <p:nvPr/>
          </p:nvSpPr>
          <p:spPr bwMode="gray">
            <a:xfrm>
              <a:off x="6680723" y="4652510"/>
              <a:ext cx="2073099" cy="1981055"/>
            </a:xfrm>
            <a:prstGeom prst="rect">
              <a:avLst/>
            </a:prstGeom>
            <a:noFill/>
            <a:ln w="9525">
              <a:noFill/>
              <a:miter lim="800000"/>
              <a:headEnd/>
              <a:tailEnd/>
            </a:ln>
            <a:scene3d>
              <a:camera prst="orthographicFront"/>
              <a:lightRig rig="threePt" dir="t">
                <a:rot lat="0" lon="0" rev="10800000"/>
              </a:lightRig>
            </a:scene3d>
            <a:sp3d prstMaterial="matte"/>
          </p:spPr>
          <p:txBody>
            <a:bodyPr wrap="square" tIns="0" rIns="0" bIns="0">
              <a:spAutoFit/>
            </a:bodyPr>
            <a:lstStyle>
              <a:defPPr>
                <a:defRPr lang="de-DE"/>
              </a:defPPr>
              <a:lvl1pPr>
                <a:lnSpc>
                  <a:spcPct val="80000"/>
                </a:lnSpc>
                <a:spcAft>
                  <a:spcPts val="1000"/>
                </a:spcAft>
                <a:defRPr sz="1800">
                  <a:latin typeface="Bebas Neue" panose="020B0506020202020201" pitchFamily="34" charset="0"/>
                  <a:cs typeface="Calibri" pitchFamily="34" charset="0"/>
                </a:defRPr>
              </a:lvl1pPr>
            </a:lstStyle>
            <a:p>
              <a:pPr marL="0" marR="0" lvl="0" indent="0" algn="l" defTabSz="914400" rtl="0" eaLnBrk="0" fontAlgn="base" latinLnBrk="0" hangingPunct="0">
                <a:lnSpc>
                  <a:spcPct val="80000"/>
                </a:lnSpc>
                <a:spcBef>
                  <a:spcPct val="0"/>
                </a:spcBef>
                <a:spcAft>
                  <a:spcPts val="1000"/>
                </a:spcAft>
                <a:buClrTx/>
                <a:buSzTx/>
                <a:buFontTx/>
                <a:buNone/>
                <a:tabLst/>
                <a:defRPr/>
              </a:pPr>
              <a: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MAY – AUG </a:t>
              </a:r>
              <a:b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s-MX" sz="1750" b="1" i="0" u="none" strike="noStrike" kern="1200" cap="all" spc="0" normalizeH="0" baseline="0" noProof="1">
                  <a:ln>
                    <a:noFill/>
                  </a:ln>
                  <a:solidFill>
                    <a:srgbClr val="FE8C1B"/>
                  </a:solidFill>
                  <a:effectLst/>
                  <a:uLnTx/>
                  <a:uFillTx/>
                  <a:latin typeface="Arial" panose="020B0604020202020204" pitchFamily="34" charset="0"/>
                  <a:ea typeface="+mn-ea"/>
                  <a:cs typeface="Arial" panose="020B0604020202020204" pitchFamily="34" charset="0"/>
                </a:rPr>
                <a:t>2024</a:t>
              </a:r>
            </a:p>
            <a:p>
              <a:pPr lvl="0" eaLnBrk="0" fontAlgn="base" hangingPunct="0">
                <a:spcBef>
                  <a:spcPct val="0"/>
                </a:spcBef>
                <a:defRPr/>
              </a:pPr>
              <a:r>
                <a:rPr lang="en-US" sz="1650" dirty="0">
                  <a:solidFill>
                    <a:prstClr val="black">
                      <a:lumMod val="75000"/>
                      <a:lumOff val="25000"/>
                    </a:prstClr>
                  </a:solidFill>
                  <a:latin typeface="Arial" panose="020B0604020202020204" pitchFamily="34" charset="0"/>
                  <a:cs typeface="Arial" panose="020B0604020202020204" pitchFamily="34" charset="0"/>
                </a:rPr>
                <a:t>Collection of information on </a:t>
              </a:r>
              <a:r>
                <a:rPr lang="en-US" sz="1650" b="1" dirty="0">
                  <a:solidFill>
                    <a:prstClr val="black">
                      <a:lumMod val="75000"/>
                      <a:lumOff val="25000"/>
                    </a:prstClr>
                  </a:solidFill>
                  <a:latin typeface="Arial" panose="020B0604020202020204" pitchFamily="34" charset="0"/>
                  <a:cs typeface="Arial" panose="020B0604020202020204" pitchFamily="34" charset="0"/>
                </a:rPr>
                <a:t>Priority Business Group, Fishing, Mining, Transportation and Construction</a:t>
              </a:r>
              <a:endParaRPr lang="es-MX" sz="165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10" name="Text Box 3317">
              <a:extLst>
                <a:ext uri="{FF2B5EF4-FFF2-40B4-BE49-F238E27FC236}">
                  <a16:creationId xmlns:a16="http://schemas.microsoft.com/office/drawing/2014/main" id="{924B65D1-6904-A0EB-3FB7-D77348AEC3E0}"/>
                </a:ext>
              </a:extLst>
            </p:cNvPr>
            <p:cNvSpPr txBox="1">
              <a:spLocks noChangeArrowheads="1"/>
            </p:cNvSpPr>
            <p:nvPr/>
          </p:nvSpPr>
          <p:spPr bwMode="gray">
            <a:xfrm>
              <a:off x="5569912" y="2114472"/>
              <a:ext cx="2261113" cy="1335237"/>
            </a:xfrm>
            <a:prstGeom prst="rect">
              <a:avLst/>
            </a:prstGeom>
            <a:noFill/>
            <a:ln w="9525">
              <a:noFill/>
              <a:miter lim="800000"/>
              <a:headEnd/>
              <a:tailEnd/>
            </a:ln>
            <a:scene3d>
              <a:camera prst="orthographicFront"/>
              <a:lightRig rig="threePt" dir="t">
                <a:rot lat="0" lon="0" rev="10800000"/>
              </a:lightRig>
            </a:scene3d>
            <a:sp3d prstMaterial="matte"/>
          </p:spPr>
          <p:txBody>
            <a:bodyPr wrap="square" tIns="0" rIns="0" bIns="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80000"/>
                </a:lnSpc>
                <a:spcBef>
                  <a:spcPct val="0"/>
                </a:spcBef>
                <a:spcAft>
                  <a:spcPts val="1333"/>
                </a:spcAft>
                <a:buClrTx/>
                <a:buSzTx/>
                <a:buFontTx/>
                <a:buNone/>
                <a:tabLst/>
                <a:defRPr/>
              </a:pPr>
              <a:r>
                <a:rPr kumimoji="0" lang="es-MX" altLang="es-MX" sz="175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panose="020B0604020202020204" pitchFamily="34" charset="0"/>
                </a:rPr>
                <a:t>JAN – MAY </a:t>
              </a:r>
              <a:br>
                <a:rPr kumimoji="0" lang="es-MX" altLang="es-MX" sz="175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panose="020B0604020202020204" pitchFamily="34" charset="0"/>
                </a:rPr>
              </a:br>
              <a:r>
                <a:rPr kumimoji="0" lang="es-MX" altLang="es-MX" sz="1750" b="1" i="0" u="none" strike="noStrike" kern="1200" cap="none" spc="0" normalizeH="0" baseline="0" noProof="1">
                  <a:ln>
                    <a:noFill/>
                  </a:ln>
                  <a:solidFill>
                    <a:srgbClr val="FE8C1B"/>
                  </a:solidFill>
                  <a:effectLst/>
                  <a:uLnTx/>
                  <a:uFillTx/>
                  <a:latin typeface="Arial" panose="020B0604020202020204" pitchFamily="34" charset="0"/>
                  <a:ea typeface="+mn-ea"/>
                  <a:cs typeface="Arial" panose="020B0604020202020204" pitchFamily="34" charset="0"/>
                  <a:sym typeface="Arial" panose="020B0604020202020204" pitchFamily="34" charset="0"/>
                </a:rPr>
                <a:t>2024</a:t>
              </a:r>
            </a:p>
            <a:p>
              <a:pPr marL="0" marR="0" lvl="0" indent="0" algn="l" defTabSz="914400" rtl="0" eaLnBrk="1" fontAlgn="base" latinLnBrk="0" hangingPunct="1">
                <a:lnSpc>
                  <a:spcPct val="80000"/>
                </a:lnSpc>
                <a:spcBef>
                  <a:spcPct val="0"/>
                </a:spcBef>
                <a:spcAft>
                  <a:spcPts val="1000"/>
                </a:spcAft>
                <a:buClrTx/>
                <a:buSzTx/>
                <a:buFontTx/>
                <a:buNone/>
                <a:tabLst/>
                <a:defRPr/>
              </a:pPr>
              <a:r>
                <a:rPr kumimoji="0" lang="es-MX" altLang="es-MX" sz="1650" b="0" i="0" u="none" strike="noStrike" kern="1200" cap="none" spc="0" normalizeH="0" baseline="0" noProof="0" dirty="0" err="1">
                  <a:ln>
                    <a:noFill/>
                  </a:ln>
                  <a:solidFill>
                    <a:srgbClr val="404040"/>
                  </a:solidFill>
                  <a:effectLst/>
                  <a:uLnTx/>
                  <a:uFillTx/>
                  <a:latin typeface="Arial" panose="020B0604020202020204" pitchFamily="34" charset="0"/>
                  <a:ea typeface="+mn-ea"/>
                  <a:cs typeface="Arial" panose="020B0604020202020204" pitchFamily="34" charset="0"/>
                  <a:sym typeface="Arial" panose="020B0604020202020204" pitchFamily="34" charset="0"/>
                </a:rPr>
                <a:t>Pre-count</a:t>
              </a:r>
              <a:endParaRPr kumimoji="0" lang="es-MX" altLang="es-MX" sz="16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lvl="0" fontAlgn="base">
                <a:lnSpc>
                  <a:spcPct val="80000"/>
                </a:lnSpc>
                <a:spcBef>
                  <a:spcPct val="0"/>
                </a:spcBef>
                <a:spcAft>
                  <a:spcPts val="1000"/>
                </a:spcAft>
                <a:defRPr/>
              </a:pPr>
              <a:r>
                <a:rPr lang="en-US" altLang="es-MX" sz="1650" b="1" dirty="0">
                  <a:solidFill>
                    <a:prstClr val="black">
                      <a:lumMod val="75000"/>
                      <a:lumOff val="25000"/>
                    </a:prstClr>
                  </a:solidFill>
                </a:rPr>
                <a:t>Massive operation </a:t>
              </a:r>
              <a:r>
                <a:rPr lang="en-US" altLang="es-MX" sz="1650" dirty="0">
                  <a:solidFill>
                    <a:prstClr val="black">
                      <a:lumMod val="75000"/>
                      <a:lumOff val="25000"/>
                    </a:prstClr>
                  </a:solidFill>
                </a:rPr>
                <a:t>data collection</a:t>
              </a:r>
              <a:endParaRPr kumimoji="0" lang="es-MX" altLang="es-MX" sz="165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Text Box 3317">
              <a:extLst>
                <a:ext uri="{FF2B5EF4-FFF2-40B4-BE49-F238E27FC236}">
                  <a16:creationId xmlns:a16="http://schemas.microsoft.com/office/drawing/2014/main" id="{D48ACD44-2A84-8FDF-BC0E-22D9C1913819}"/>
                </a:ext>
              </a:extLst>
            </p:cNvPr>
            <p:cNvSpPr txBox="1">
              <a:spLocks noChangeArrowheads="1"/>
            </p:cNvSpPr>
            <p:nvPr/>
          </p:nvSpPr>
          <p:spPr bwMode="gray">
            <a:xfrm>
              <a:off x="445350" y="2114472"/>
              <a:ext cx="1579053" cy="1002326"/>
            </a:xfrm>
            <a:prstGeom prst="rect">
              <a:avLst/>
            </a:prstGeom>
            <a:noFill/>
            <a:ln w="9525">
              <a:noFill/>
              <a:miter lim="800000"/>
              <a:headEnd/>
              <a:tailEnd/>
            </a:ln>
            <a:scene3d>
              <a:camera prst="orthographicFront"/>
              <a:lightRig rig="threePt" dir="t">
                <a:rot lat="0" lon="0" rev="10800000"/>
              </a:lightRig>
            </a:scene3d>
            <a:sp3d prstMaterial="matte"/>
          </p:spPr>
          <p:txBody>
            <a:bodyPr wrap="square" tIns="0" rIns="0" bIns="0">
              <a:spAutoFit/>
            </a:bodyPr>
            <a:lstStyle>
              <a:defPPr>
                <a:defRPr lang="de-DE"/>
              </a:defPPr>
              <a:lvl1pPr>
                <a:lnSpc>
                  <a:spcPct val="80000"/>
                </a:lnSpc>
                <a:spcAft>
                  <a:spcPts val="1000"/>
                </a:spcAft>
                <a:defRPr sz="1800">
                  <a:latin typeface="Bebas Neue" panose="020B0506020202020201" pitchFamily="34" charset="0"/>
                  <a:cs typeface="Calibri" pitchFamily="34" charset="0"/>
                </a:defRPr>
              </a:lvl1pPr>
            </a:lstStyle>
            <a:p>
              <a:pPr marL="0" marR="0" lvl="0" indent="0" algn="l" defTabSz="914377" rtl="0" eaLnBrk="1" fontAlgn="auto" latinLnBrk="0" hangingPunct="1">
                <a:lnSpc>
                  <a:spcPct val="80000"/>
                </a:lnSpc>
                <a:spcBef>
                  <a:spcPts val="0"/>
                </a:spcBef>
                <a:spcAft>
                  <a:spcPts val="1000"/>
                </a:spcAft>
                <a:buClrTx/>
                <a:buSzTx/>
                <a:buFontTx/>
                <a:buNone/>
                <a:tabLst/>
                <a:defRPr/>
              </a:pPr>
              <a: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OCT – NOV</a:t>
              </a:r>
              <a:b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s-MX" sz="1750" b="1" i="0" u="none" strike="noStrike" kern="1200" cap="all" spc="0" normalizeH="0" baseline="0" noProof="1">
                  <a:ln>
                    <a:noFill/>
                  </a:ln>
                  <a:solidFill>
                    <a:srgbClr val="FFC000"/>
                  </a:solidFill>
                  <a:effectLst/>
                  <a:uLnTx/>
                  <a:uFillTx/>
                  <a:latin typeface="Arial" panose="020B0604020202020204" pitchFamily="34" charset="0"/>
                  <a:ea typeface="+mn-ea"/>
                  <a:cs typeface="Arial" panose="020B0604020202020204" pitchFamily="34" charset="0"/>
                </a:rPr>
                <a:t>2022</a:t>
              </a:r>
            </a:p>
            <a:p>
              <a:pPr marL="0" marR="0" lvl="0" indent="0" algn="l" defTabSz="914400" rtl="0" eaLnBrk="1" fontAlgn="auto" latinLnBrk="0" hangingPunct="1">
                <a:lnSpc>
                  <a:spcPct val="80000"/>
                </a:lnSpc>
                <a:spcBef>
                  <a:spcPts val="0"/>
                </a:spcBef>
                <a:spcAft>
                  <a:spcPts val="1000"/>
                </a:spcAft>
                <a:buClrTx/>
                <a:buSzTx/>
                <a:buFontTx/>
                <a:buNone/>
                <a:tabLst/>
                <a:defRPr/>
              </a:pPr>
              <a:r>
                <a:rPr kumimoji="0" lang="es-MX" sz="1650" b="0" i="0" u="none" strike="noStrike" kern="1200" cap="none" spc="0" normalizeH="0" baseline="0" noProof="0" dirty="0" err="1">
                  <a:ln>
                    <a:noFill/>
                  </a:ln>
                  <a:solidFill>
                    <a:srgbClr val="404040"/>
                  </a:solidFill>
                  <a:effectLst/>
                  <a:uLnTx/>
                  <a:uFillTx/>
                  <a:latin typeface="Arial" panose="020B0604020202020204" pitchFamily="34" charset="0"/>
                  <a:ea typeface="+mn-ea"/>
                  <a:cs typeface="Arial" panose="020B0604020202020204" pitchFamily="34" charset="0"/>
                </a:rPr>
                <a:t>Public</a:t>
              </a:r>
              <a:r>
                <a:rPr kumimoji="0" lang="es-MX" sz="1650" b="0"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 </a:t>
              </a:r>
              <a:r>
                <a:rPr kumimoji="0" lang="es-MX" sz="1650" b="0" i="0" u="none" strike="noStrike" kern="1200" cap="none" spc="0" normalizeH="0" baseline="0" noProof="0" dirty="0" err="1">
                  <a:ln>
                    <a:noFill/>
                  </a:ln>
                  <a:solidFill>
                    <a:srgbClr val="404040"/>
                  </a:solidFill>
                  <a:effectLst/>
                  <a:uLnTx/>
                  <a:uFillTx/>
                  <a:latin typeface="Arial" panose="020B0604020202020204" pitchFamily="34" charset="0"/>
                  <a:ea typeface="+mn-ea"/>
                  <a:cs typeface="Arial" panose="020B0604020202020204" pitchFamily="34" charset="0"/>
                </a:rPr>
                <a:t>consultation</a:t>
              </a:r>
              <a:endParaRPr kumimoji="0" lang="es-MX" sz="1650" b="0"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endParaRPr>
            </a:p>
          </p:txBody>
        </p:sp>
        <p:sp>
          <p:nvSpPr>
            <p:cNvPr id="12" name="Text Box 3317">
              <a:extLst>
                <a:ext uri="{FF2B5EF4-FFF2-40B4-BE49-F238E27FC236}">
                  <a16:creationId xmlns:a16="http://schemas.microsoft.com/office/drawing/2014/main" id="{C51B04CA-4FD0-BAD0-161C-1474F5ABE8D4}"/>
                </a:ext>
              </a:extLst>
            </p:cNvPr>
            <p:cNvSpPr txBox="1">
              <a:spLocks noChangeArrowheads="1"/>
            </p:cNvSpPr>
            <p:nvPr/>
          </p:nvSpPr>
          <p:spPr bwMode="gray">
            <a:xfrm>
              <a:off x="1808408" y="4651130"/>
              <a:ext cx="1482080" cy="780727"/>
            </a:xfrm>
            <a:prstGeom prst="rect">
              <a:avLst/>
            </a:prstGeom>
            <a:noFill/>
            <a:ln w="9525">
              <a:noFill/>
              <a:miter lim="800000"/>
              <a:headEnd/>
              <a:tailEnd/>
            </a:ln>
            <a:scene3d>
              <a:camera prst="orthographicFront"/>
              <a:lightRig rig="threePt" dir="t">
                <a:rot lat="0" lon="0" rev="10800000"/>
              </a:lightRig>
            </a:scene3d>
            <a:sp3d prstMaterial="matte"/>
          </p:spPr>
          <p:txBody>
            <a:bodyPr wrap="square" tIns="0" rIns="0" bIns="0">
              <a:spAutoFit/>
            </a:bodyPr>
            <a:lstStyle>
              <a:defPPr>
                <a:defRPr lang="de-DE"/>
              </a:defPPr>
              <a:lvl1pPr>
                <a:lnSpc>
                  <a:spcPct val="80000"/>
                </a:lnSpc>
                <a:spcAft>
                  <a:spcPts val="1000"/>
                </a:spcAft>
                <a:defRPr sz="1800">
                  <a:latin typeface="Bebas Neue" panose="020B0506020202020201" pitchFamily="34" charset="0"/>
                  <a:cs typeface="Calibri" pitchFamily="34" charset="0"/>
                </a:defRPr>
              </a:lvl1pPr>
            </a:lstStyle>
            <a:p>
              <a:pPr marL="0" marR="0" lvl="0" indent="0" algn="l" defTabSz="914377" rtl="0" eaLnBrk="1" fontAlgn="auto" latinLnBrk="0" hangingPunct="1">
                <a:lnSpc>
                  <a:spcPct val="80000"/>
                </a:lnSpc>
                <a:spcBef>
                  <a:spcPts val="0"/>
                </a:spcBef>
                <a:spcAft>
                  <a:spcPts val="0"/>
                </a:spcAft>
                <a:buClrTx/>
                <a:buSzTx/>
                <a:buFontTx/>
                <a:buNone/>
                <a:tabLst/>
                <a:defRPr/>
              </a:pPr>
              <a: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APR</a:t>
              </a:r>
            </a:p>
            <a:p>
              <a:pPr marL="0" marR="0" lvl="0" indent="0" algn="l" defTabSz="914377" rtl="0" eaLnBrk="1" fontAlgn="auto" latinLnBrk="0" hangingPunct="1">
                <a:lnSpc>
                  <a:spcPct val="80000"/>
                </a:lnSpc>
                <a:spcBef>
                  <a:spcPts val="0"/>
                </a:spcBef>
                <a:spcAft>
                  <a:spcPts val="1000"/>
                </a:spcAft>
                <a:buClrTx/>
                <a:buSzTx/>
                <a:buFontTx/>
                <a:buNone/>
                <a:tabLst/>
                <a:defRPr/>
              </a:pPr>
              <a:r>
                <a:rPr kumimoji="0" lang="es-MX" sz="1750" b="1" i="0" u="none" strike="noStrike" kern="1200" cap="all" spc="0" normalizeH="0" baseline="0" noProof="1">
                  <a:ln>
                    <a:noFill/>
                  </a:ln>
                  <a:solidFill>
                    <a:srgbClr val="FFC000"/>
                  </a:solidFill>
                  <a:effectLst/>
                  <a:uLnTx/>
                  <a:uFillTx/>
                  <a:latin typeface="Arial" panose="020B0604020202020204" pitchFamily="34" charset="0"/>
                  <a:ea typeface="+mn-ea"/>
                  <a:cs typeface="Arial" panose="020B0604020202020204" pitchFamily="34" charset="0"/>
                </a:rPr>
                <a:t>2023</a:t>
              </a:r>
            </a:p>
            <a:p>
              <a:pPr marL="0" marR="0" lvl="0" indent="0" algn="l" defTabSz="914400" rtl="0" eaLnBrk="1" fontAlgn="auto" latinLnBrk="0" hangingPunct="1">
                <a:lnSpc>
                  <a:spcPct val="80000"/>
                </a:lnSpc>
                <a:spcBef>
                  <a:spcPts val="0"/>
                </a:spcBef>
                <a:spcAft>
                  <a:spcPts val="1000"/>
                </a:spcAft>
                <a:buClrTx/>
                <a:buSzTx/>
                <a:buFontTx/>
                <a:buNone/>
                <a:tabLst/>
                <a:defRPr/>
              </a:pPr>
              <a:r>
                <a:rPr kumimoji="0" lang="es-MX" sz="1650" b="0" i="0" u="none" strike="noStrike" kern="1200" cap="none" spc="0" normalizeH="0" baseline="0" noProof="0" dirty="0" err="1">
                  <a:ln>
                    <a:noFill/>
                  </a:ln>
                  <a:solidFill>
                    <a:srgbClr val="404040"/>
                  </a:solidFill>
                  <a:effectLst/>
                  <a:uLnTx/>
                  <a:uFillTx/>
                  <a:latin typeface="Arial" panose="020B0604020202020204" pitchFamily="34" charset="0"/>
                  <a:ea typeface="+mn-ea"/>
                  <a:cs typeface="Arial" panose="020B0604020202020204" pitchFamily="34" charset="0"/>
                </a:rPr>
                <a:t>Pilot</a:t>
              </a:r>
              <a:r>
                <a:rPr kumimoji="0" lang="es-MX" sz="1650" b="0"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 test</a:t>
              </a:r>
            </a:p>
          </p:txBody>
        </p:sp>
        <p:sp>
          <p:nvSpPr>
            <p:cNvPr id="13" name="Text Box 3317">
              <a:extLst>
                <a:ext uri="{FF2B5EF4-FFF2-40B4-BE49-F238E27FC236}">
                  <a16:creationId xmlns:a16="http://schemas.microsoft.com/office/drawing/2014/main" id="{3D7CCAB5-7AE2-549F-4C03-7E3565517ABC}"/>
                </a:ext>
              </a:extLst>
            </p:cNvPr>
            <p:cNvSpPr txBox="1">
              <a:spLocks noChangeArrowheads="1"/>
            </p:cNvSpPr>
            <p:nvPr/>
          </p:nvSpPr>
          <p:spPr bwMode="gray">
            <a:xfrm>
              <a:off x="4080721" y="4651130"/>
              <a:ext cx="1579053" cy="1296765"/>
            </a:xfrm>
            <a:prstGeom prst="rect">
              <a:avLst/>
            </a:prstGeom>
            <a:noFill/>
            <a:ln w="9525">
              <a:noFill/>
              <a:miter lim="800000"/>
              <a:headEnd/>
              <a:tailEnd/>
            </a:ln>
            <a:scene3d>
              <a:camera prst="orthographicFront"/>
              <a:lightRig rig="threePt" dir="t">
                <a:rot lat="0" lon="0" rev="10800000"/>
              </a:lightRig>
            </a:scene3d>
            <a:sp3d prstMaterial="matte"/>
          </p:spPr>
          <p:txBody>
            <a:bodyPr wrap="square" tIns="0" rIns="0" bIns="0">
              <a:spAutoFit/>
            </a:bodyPr>
            <a:lstStyle>
              <a:defPPr>
                <a:defRPr lang="de-DE"/>
              </a:defPPr>
              <a:lvl1pPr>
                <a:lnSpc>
                  <a:spcPct val="80000"/>
                </a:lnSpc>
                <a:spcAft>
                  <a:spcPts val="1000"/>
                </a:spcAft>
                <a:defRPr sz="1800">
                  <a:latin typeface="Bebas Neue" panose="020B0506020202020201" pitchFamily="34" charset="0"/>
                  <a:cs typeface="Calibri" pitchFamily="34" charset="0"/>
                </a:defRPr>
              </a:lvl1pPr>
            </a:lstStyle>
            <a:p>
              <a:pPr marL="0" marR="0" lvl="0" indent="0" algn="l" defTabSz="914377" rtl="0" eaLnBrk="1" fontAlgn="auto" latinLnBrk="0" hangingPunct="1">
                <a:lnSpc>
                  <a:spcPct val="80000"/>
                </a:lnSpc>
                <a:spcBef>
                  <a:spcPts val="0"/>
                </a:spcBef>
                <a:spcAft>
                  <a:spcPts val="1000"/>
                </a:spcAft>
                <a:buClrTx/>
                <a:buSzTx/>
                <a:buFontTx/>
                <a:buNone/>
                <a:tabLst/>
                <a:defRPr/>
              </a:pPr>
              <a: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NOV – DEC</a:t>
              </a:r>
              <a:br>
                <a:rPr kumimoji="0" lang="es-MX" sz="1750" b="1" i="0" u="none" strike="noStrike" kern="1200" cap="all"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s-MX" sz="1750" b="1" i="0" u="none" strike="noStrike" kern="1200" cap="all" spc="0" normalizeH="0" baseline="0" noProof="1">
                  <a:ln>
                    <a:noFill/>
                  </a:ln>
                  <a:solidFill>
                    <a:srgbClr val="FFC000"/>
                  </a:solidFill>
                  <a:effectLst/>
                  <a:uLnTx/>
                  <a:uFillTx/>
                  <a:latin typeface="Arial" panose="020B0604020202020204" pitchFamily="34" charset="0"/>
                  <a:ea typeface="+mn-ea"/>
                  <a:cs typeface="Arial" panose="020B0604020202020204" pitchFamily="34" charset="0"/>
                </a:rPr>
                <a:t>2023</a:t>
              </a:r>
            </a:p>
            <a:p>
              <a:pPr eaLnBrk="0" fontAlgn="base" hangingPunct="0">
                <a:spcBef>
                  <a:spcPct val="0"/>
                </a:spcBef>
                <a:defRPr/>
              </a:pPr>
              <a:r>
                <a:rPr kumimoji="0" lang="es-MX" sz="165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Rural </a:t>
              </a:r>
              <a:r>
                <a:rPr kumimoji="0" lang="es-MX" sz="1650" b="1" i="0" u="none" strike="noStrike" kern="1200" cap="none" spc="0" normalizeH="0" baseline="0" noProof="0" dirty="0" err="1">
                  <a:ln>
                    <a:noFill/>
                  </a:ln>
                  <a:solidFill>
                    <a:srgbClr val="404040"/>
                  </a:solidFill>
                  <a:effectLst/>
                  <a:uLnTx/>
                  <a:uFillTx/>
                  <a:latin typeface="Arial" panose="020B0604020202020204" pitchFamily="34" charset="0"/>
                  <a:ea typeface="+mn-ea"/>
                  <a:cs typeface="Arial" panose="020B0604020202020204" pitchFamily="34" charset="0"/>
                </a:rPr>
                <a:t>sample</a:t>
              </a:r>
              <a:r>
                <a:rPr kumimoji="0" lang="es-MX" sz="165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 </a:t>
              </a:r>
              <a:r>
                <a:rPr lang="en-US" sz="1650" dirty="0">
                  <a:solidFill>
                    <a:prstClr val="black">
                      <a:lumMod val="75000"/>
                      <a:lumOff val="25000"/>
                    </a:prstClr>
                  </a:solidFill>
                  <a:latin typeface="Arial" panose="020B0604020202020204" pitchFamily="34" charset="0"/>
                  <a:cs typeface="Arial" panose="020B0604020202020204" pitchFamily="34" charset="0"/>
                </a:rPr>
                <a:t>collection</a:t>
              </a:r>
            </a:p>
            <a:p>
              <a:pPr marL="0" marR="0" lvl="0" indent="0" algn="l" defTabSz="914400" rtl="0" eaLnBrk="0" fontAlgn="base" latinLnBrk="0" hangingPunct="0">
                <a:lnSpc>
                  <a:spcPct val="80000"/>
                </a:lnSpc>
                <a:spcBef>
                  <a:spcPct val="0"/>
                </a:spcBef>
                <a:spcAft>
                  <a:spcPts val="1000"/>
                </a:spcAft>
                <a:buClrTx/>
                <a:buSzTx/>
                <a:buFontTx/>
                <a:buNone/>
                <a:tabLst/>
                <a:defRPr/>
              </a:pPr>
              <a:endParaRPr kumimoji="0" lang="es-MX" sz="1650" b="0"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endParaRPr>
            </a:p>
          </p:txBody>
        </p:sp>
        <p:cxnSp>
          <p:nvCxnSpPr>
            <p:cNvPr id="17" name="Conector recto 16">
              <a:extLst>
                <a:ext uri="{FF2B5EF4-FFF2-40B4-BE49-F238E27FC236}">
                  <a16:creationId xmlns:a16="http://schemas.microsoft.com/office/drawing/2014/main" id="{68E14B8F-82AE-DA58-AE3A-ABBAA0B38381}"/>
                </a:ext>
              </a:extLst>
            </p:cNvPr>
            <p:cNvCxnSpPr/>
            <p:nvPr/>
          </p:nvCxnSpPr>
          <p:spPr>
            <a:xfrm>
              <a:off x="503853" y="3778898"/>
              <a:ext cx="10655559"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Elipse 18">
              <a:extLst>
                <a:ext uri="{FF2B5EF4-FFF2-40B4-BE49-F238E27FC236}">
                  <a16:creationId xmlns:a16="http://schemas.microsoft.com/office/drawing/2014/main" id="{73742B31-02B0-5016-B71C-2F63B9877F6A}"/>
                </a:ext>
              </a:extLst>
            </p:cNvPr>
            <p:cNvSpPr/>
            <p:nvPr/>
          </p:nvSpPr>
          <p:spPr>
            <a:xfrm>
              <a:off x="11111104" y="3671431"/>
              <a:ext cx="216000" cy="216000"/>
            </a:xfrm>
            <a:prstGeom prst="ellipse">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Line 3316">
              <a:extLst>
                <a:ext uri="{FF2B5EF4-FFF2-40B4-BE49-F238E27FC236}">
                  <a16:creationId xmlns:a16="http://schemas.microsoft.com/office/drawing/2014/main" id="{9F6BA014-E0DC-6EF1-23E3-C8F28229AC5C}"/>
                </a:ext>
              </a:extLst>
            </p:cNvPr>
            <p:cNvSpPr>
              <a:spLocks noChangeShapeType="1"/>
            </p:cNvSpPr>
            <p:nvPr/>
          </p:nvSpPr>
          <p:spPr bwMode="gray">
            <a:xfrm rot="5400000">
              <a:off x="-382563" y="2953864"/>
              <a:ext cx="1654204" cy="0"/>
            </a:xfrm>
            <a:prstGeom prst="line">
              <a:avLst/>
            </a:prstGeom>
            <a:noFill/>
            <a:ln w="12700">
              <a:solidFill>
                <a:schemeClr val="bg1">
                  <a:lumMod val="65000"/>
                </a:schemeClr>
              </a:solidFill>
              <a:prstDash val="dash"/>
              <a:round/>
              <a:headEnd/>
              <a:tailEnd/>
            </a:ln>
            <a:scene3d>
              <a:camera prst="orthographicFront"/>
              <a:lightRig rig="threePt" dir="t">
                <a:rot lat="0" lon="0" rev="10800000"/>
              </a:lightRig>
            </a:scene3d>
            <a:sp3d prstMaterial="matte"/>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400" b="0" i="0" u="none" strike="noStrike" kern="1200" cap="all" spc="0" normalizeH="0" baseline="0" noProof="0" dirty="0">
                <a:ln>
                  <a:noFill/>
                </a:ln>
                <a:solidFill>
                  <a:srgbClr val="245C91"/>
                </a:solidFill>
                <a:effectLst/>
                <a:uLnTx/>
                <a:uFillTx/>
                <a:latin typeface="Arial" panose="020B0604020202020204" pitchFamily="34" charset="0"/>
                <a:ea typeface="+mn-ea"/>
                <a:cs typeface="Arial" panose="020B0604020202020204" pitchFamily="34" charset="0"/>
              </a:endParaRPr>
            </a:p>
          </p:txBody>
        </p:sp>
        <p:sp>
          <p:nvSpPr>
            <p:cNvPr id="21" name="Line 3316">
              <a:extLst>
                <a:ext uri="{FF2B5EF4-FFF2-40B4-BE49-F238E27FC236}">
                  <a16:creationId xmlns:a16="http://schemas.microsoft.com/office/drawing/2014/main" id="{EF03087F-D92E-D2B1-7621-8D29DF870B14}"/>
                </a:ext>
              </a:extLst>
            </p:cNvPr>
            <p:cNvSpPr>
              <a:spLocks noChangeShapeType="1"/>
            </p:cNvSpPr>
            <p:nvPr/>
          </p:nvSpPr>
          <p:spPr bwMode="gray">
            <a:xfrm rot="5400000">
              <a:off x="4749279" y="2944534"/>
              <a:ext cx="1654204" cy="0"/>
            </a:xfrm>
            <a:prstGeom prst="line">
              <a:avLst/>
            </a:prstGeom>
            <a:noFill/>
            <a:ln w="12700">
              <a:solidFill>
                <a:schemeClr val="bg1">
                  <a:lumMod val="65000"/>
                </a:schemeClr>
              </a:solidFill>
              <a:prstDash val="dash"/>
              <a:round/>
              <a:headEnd/>
              <a:tailEnd/>
            </a:ln>
            <a:scene3d>
              <a:camera prst="orthographicFront"/>
              <a:lightRig rig="threePt" dir="t">
                <a:rot lat="0" lon="0" rev="10800000"/>
              </a:lightRig>
            </a:scene3d>
            <a:sp3d prstMaterial="matte"/>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400" b="0" i="0" u="none" strike="noStrike" kern="1200" cap="all" spc="0" normalizeH="0" baseline="0" noProof="0" dirty="0">
                <a:ln>
                  <a:noFill/>
                </a:ln>
                <a:solidFill>
                  <a:srgbClr val="245C91"/>
                </a:solidFill>
                <a:effectLst/>
                <a:uLnTx/>
                <a:uFillTx/>
                <a:latin typeface="Arial" panose="020B0604020202020204" pitchFamily="34" charset="0"/>
                <a:ea typeface="+mn-ea"/>
                <a:cs typeface="Arial" panose="020B0604020202020204" pitchFamily="34" charset="0"/>
              </a:endParaRPr>
            </a:p>
          </p:txBody>
        </p:sp>
        <p:sp>
          <p:nvSpPr>
            <p:cNvPr id="22" name="Line 3316">
              <a:extLst>
                <a:ext uri="{FF2B5EF4-FFF2-40B4-BE49-F238E27FC236}">
                  <a16:creationId xmlns:a16="http://schemas.microsoft.com/office/drawing/2014/main" id="{1EB4EACE-8C16-FB3D-60E7-C4BF07B9CA96}"/>
                </a:ext>
              </a:extLst>
            </p:cNvPr>
            <p:cNvSpPr>
              <a:spLocks noChangeShapeType="1"/>
            </p:cNvSpPr>
            <p:nvPr/>
          </p:nvSpPr>
          <p:spPr bwMode="gray">
            <a:xfrm rot="5400000">
              <a:off x="982822" y="4605636"/>
              <a:ext cx="1654204" cy="0"/>
            </a:xfrm>
            <a:prstGeom prst="line">
              <a:avLst/>
            </a:prstGeom>
            <a:noFill/>
            <a:ln w="12700">
              <a:solidFill>
                <a:schemeClr val="bg1">
                  <a:lumMod val="65000"/>
                </a:schemeClr>
              </a:solidFill>
              <a:prstDash val="dash"/>
              <a:round/>
              <a:headEnd/>
              <a:tailEnd/>
            </a:ln>
            <a:scene3d>
              <a:camera prst="orthographicFront"/>
              <a:lightRig rig="threePt" dir="t">
                <a:rot lat="0" lon="0" rev="10800000"/>
              </a:lightRig>
            </a:scene3d>
            <a:sp3d prstMaterial="matte"/>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400" b="0" i="0" u="none" strike="noStrike" kern="1200" cap="all" spc="0" normalizeH="0" baseline="0" noProof="0" dirty="0">
                <a:ln>
                  <a:noFill/>
                </a:ln>
                <a:solidFill>
                  <a:srgbClr val="245C91"/>
                </a:solidFill>
                <a:effectLst/>
                <a:uLnTx/>
                <a:uFillTx/>
                <a:latin typeface="Arial" panose="020B0604020202020204" pitchFamily="34" charset="0"/>
                <a:ea typeface="+mn-ea"/>
                <a:cs typeface="Arial" panose="020B0604020202020204" pitchFamily="34" charset="0"/>
              </a:endParaRPr>
            </a:p>
          </p:txBody>
        </p:sp>
        <p:sp>
          <p:nvSpPr>
            <p:cNvPr id="23" name="Ellipse 98">
              <a:extLst>
                <a:ext uri="{FF2B5EF4-FFF2-40B4-BE49-F238E27FC236}">
                  <a16:creationId xmlns:a16="http://schemas.microsoft.com/office/drawing/2014/main" id="{EF82A5D6-CE6E-5425-5E4B-524A66A13CEB}"/>
                </a:ext>
              </a:extLst>
            </p:cNvPr>
            <p:cNvSpPr>
              <a:spLocks noChangeArrowheads="1"/>
            </p:cNvSpPr>
            <p:nvPr/>
          </p:nvSpPr>
          <p:spPr bwMode="gray">
            <a:xfrm>
              <a:off x="1712286" y="3296381"/>
              <a:ext cx="901011" cy="912284"/>
            </a:xfrm>
            <a:prstGeom prst="ellipse">
              <a:avLst/>
            </a:prstGeom>
            <a:solidFill>
              <a:schemeClr val="bg1"/>
            </a:solidFill>
            <a:ln w="12700">
              <a:solidFill>
                <a:schemeClr val="tx2"/>
              </a:solidFill>
              <a:round/>
              <a:headEnd/>
              <a:tailEnd/>
            </a:ln>
          </p:spPr>
          <p:txBody>
            <a:bodyPr lIns="0" tIns="0" rIns="0" bIns="0" anchor="ctr"/>
            <a:lstStyle>
              <a:lvl1pPr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685800" rtl="0" eaLnBrk="1" fontAlgn="base" latinLnBrk="0" hangingPunct="1">
                <a:lnSpc>
                  <a:spcPct val="90000"/>
                </a:lnSpc>
                <a:spcBef>
                  <a:spcPct val="0"/>
                </a:spcBef>
                <a:spcAft>
                  <a:spcPts val="1000"/>
                </a:spcAft>
                <a:buClrTx/>
                <a:buSzTx/>
                <a:buFontTx/>
                <a:buNone/>
                <a:tabLst/>
                <a:defRPr/>
              </a:pPr>
              <a:endParaRPr kumimoji="0" lang="es-MX" altLang="es-MX"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27" name="Gráfico 85" descr="Carro de la compra">
              <a:extLst>
                <a:ext uri="{FF2B5EF4-FFF2-40B4-BE49-F238E27FC236}">
                  <a16:creationId xmlns:a16="http://schemas.microsoft.com/office/drawing/2014/main" id="{EB1DDA49-98A1-5FF1-F487-59FD300A145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83709" y="3469948"/>
              <a:ext cx="574891" cy="582084"/>
            </a:xfrm>
            <a:prstGeom prst="rect">
              <a:avLst/>
            </a:prstGeom>
            <a:ln>
              <a:noFill/>
            </a:ln>
          </p:spPr>
        </p:pic>
        <p:sp>
          <p:nvSpPr>
            <p:cNvPr id="28" name="Line 3316">
              <a:extLst>
                <a:ext uri="{FF2B5EF4-FFF2-40B4-BE49-F238E27FC236}">
                  <a16:creationId xmlns:a16="http://schemas.microsoft.com/office/drawing/2014/main" id="{582C8836-16DF-DE19-3E7B-67174F711B1C}"/>
                </a:ext>
              </a:extLst>
            </p:cNvPr>
            <p:cNvSpPr>
              <a:spLocks noChangeShapeType="1"/>
            </p:cNvSpPr>
            <p:nvPr/>
          </p:nvSpPr>
          <p:spPr bwMode="gray">
            <a:xfrm rot="5400000">
              <a:off x="3167600" y="4703746"/>
              <a:ext cx="1825552" cy="0"/>
            </a:xfrm>
            <a:prstGeom prst="line">
              <a:avLst/>
            </a:prstGeom>
            <a:noFill/>
            <a:ln w="12700">
              <a:solidFill>
                <a:schemeClr val="bg1">
                  <a:lumMod val="65000"/>
                </a:schemeClr>
              </a:solidFill>
              <a:prstDash val="dash"/>
              <a:round/>
              <a:headEnd/>
              <a:tailEnd/>
            </a:ln>
            <a:scene3d>
              <a:camera prst="orthographicFront"/>
              <a:lightRig rig="threePt" dir="t">
                <a:rot lat="0" lon="0" rev="10800000"/>
              </a:lightRig>
            </a:scene3d>
            <a:sp3d prstMaterial="matte"/>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400" b="0" i="0" u="none" strike="noStrike" kern="1200" cap="all" spc="0" normalizeH="0" baseline="0" noProof="0" dirty="0">
                <a:ln>
                  <a:noFill/>
                </a:ln>
                <a:solidFill>
                  <a:srgbClr val="245C91"/>
                </a:solidFill>
                <a:effectLst/>
                <a:uLnTx/>
                <a:uFillTx/>
                <a:latin typeface="Arial" panose="020B0604020202020204" pitchFamily="34" charset="0"/>
                <a:ea typeface="+mn-ea"/>
                <a:cs typeface="Arial" panose="020B0604020202020204" pitchFamily="34" charset="0"/>
              </a:endParaRPr>
            </a:p>
          </p:txBody>
        </p:sp>
        <p:sp>
          <p:nvSpPr>
            <p:cNvPr id="73" name="Line 3316">
              <a:extLst>
                <a:ext uri="{FF2B5EF4-FFF2-40B4-BE49-F238E27FC236}">
                  <a16:creationId xmlns:a16="http://schemas.microsoft.com/office/drawing/2014/main" id="{085E1ECA-1B89-8AFF-D6DF-52FF3AB73815}"/>
                </a:ext>
              </a:extLst>
            </p:cNvPr>
            <p:cNvSpPr>
              <a:spLocks noChangeShapeType="1"/>
            </p:cNvSpPr>
            <p:nvPr/>
          </p:nvSpPr>
          <p:spPr bwMode="gray">
            <a:xfrm rot="5400000">
              <a:off x="5328873" y="5145586"/>
              <a:ext cx="2709358" cy="6339"/>
            </a:xfrm>
            <a:prstGeom prst="line">
              <a:avLst/>
            </a:prstGeom>
            <a:noFill/>
            <a:ln w="12700">
              <a:solidFill>
                <a:schemeClr val="bg1">
                  <a:lumMod val="65000"/>
                </a:schemeClr>
              </a:solidFill>
              <a:prstDash val="dash"/>
              <a:round/>
              <a:headEnd/>
              <a:tailEnd/>
            </a:ln>
            <a:scene3d>
              <a:camera prst="orthographicFront"/>
              <a:lightRig rig="threePt" dir="t">
                <a:rot lat="0" lon="0" rev="10800000"/>
              </a:lightRig>
            </a:scene3d>
            <a:sp3d prstMaterial="matte"/>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400" b="0" i="0" u="none" strike="noStrike" kern="1200" cap="all" spc="0" normalizeH="0" baseline="0" noProof="0" dirty="0">
                <a:ln>
                  <a:noFill/>
                </a:ln>
                <a:solidFill>
                  <a:srgbClr val="245C91"/>
                </a:solidFill>
                <a:effectLst/>
                <a:uLnTx/>
                <a:uFillTx/>
                <a:latin typeface="Arial" panose="020B0604020202020204" pitchFamily="34" charset="0"/>
                <a:ea typeface="+mn-ea"/>
                <a:cs typeface="Arial" panose="020B0604020202020204" pitchFamily="34" charset="0"/>
              </a:endParaRPr>
            </a:p>
          </p:txBody>
        </p:sp>
        <p:sp>
          <p:nvSpPr>
            <p:cNvPr id="74" name="Line 3316">
              <a:extLst>
                <a:ext uri="{FF2B5EF4-FFF2-40B4-BE49-F238E27FC236}">
                  <a16:creationId xmlns:a16="http://schemas.microsoft.com/office/drawing/2014/main" id="{4A29A139-D5CF-F5C2-FA64-E08A67CF58AB}"/>
                </a:ext>
              </a:extLst>
            </p:cNvPr>
            <p:cNvSpPr>
              <a:spLocks noChangeShapeType="1"/>
            </p:cNvSpPr>
            <p:nvPr/>
          </p:nvSpPr>
          <p:spPr bwMode="gray">
            <a:xfrm rot="5400000" flipV="1">
              <a:off x="9389617" y="4699019"/>
              <a:ext cx="1828663" cy="6340"/>
            </a:xfrm>
            <a:prstGeom prst="line">
              <a:avLst/>
            </a:prstGeom>
            <a:noFill/>
            <a:ln w="12700">
              <a:solidFill>
                <a:schemeClr val="bg1">
                  <a:lumMod val="65000"/>
                </a:schemeClr>
              </a:solidFill>
              <a:prstDash val="dash"/>
              <a:round/>
              <a:headEnd/>
              <a:tailEnd/>
            </a:ln>
            <a:scene3d>
              <a:camera prst="orthographicFront"/>
              <a:lightRig rig="threePt" dir="t">
                <a:rot lat="0" lon="0" rev="10800000"/>
              </a:lightRig>
            </a:scene3d>
            <a:sp3d prstMaterial="matte"/>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400" b="0" i="0" u="none" strike="noStrike" kern="1200" cap="all" spc="0" normalizeH="0" baseline="0" noProof="0" dirty="0">
                <a:ln>
                  <a:noFill/>
                </a:ln>
                <a:solidFill>
                  <a:srgbClr val="245C91"/>
                </a:solidFill>
                <a:effectLst/>
                <a:uLnTx/>
                <a:uFillTx/>
                <a:latin typeface="Arial" panose="020B0604020202020204" pitchFamily="34" charset="0"/>
                <a:ea typeface="+mn-ea"/>
                <a:cs typeface="Arial" panose="020B0604020202020204" pitchFamily="34" charset="0"/>
              </a:endParaRPr>
            </a:p>
          </p:txBody>
        </p:sp>
        <p:sp>
          <p:nvSpPr>
            <p:cNvPr id="75" name="Line 3316">
              <a:extLst>
                <a:ext uri="{FF2B5EF4-FFF2-40B4-BE49-F238E27FC236}">
                  <a16:creationId xmlns:a16="http://schemas.microsoft.com/office/drawing/2014/main" id="{662BDE0C-04F0-E25D-460D-F4CDBEDC8D8F}"/>
                </a:ext>
              </a:extLst>
            </p:cNvPr>
            <p:cNvSpPr>
              <a:spLocks noChangeShapeType="1"/>
            </p:cNvSpPr>
            <p:nvPr/>
          </p:nvSpPr>
          <p:spPr bwMode="gray">
            <a:xfrm rot="5400000">
              <a:off x="7983888" y="2938558"/>
              <a:ext cx="1654204" cy="0"/>
            </a:xfrm>
            <a:prstGeom prst="line">
              <a:avLst/>
            </a:prstGeom>
            <a:noFill/>
            <a:ln w="12700">
              <a:solidFill>
                <a:schemeClr val="bg1">
                  <a:lumMod val="65000"/>
                </a:schemeClr>
              </a:solidFill>
              <a:prstDash val="dash"/>
              <a:round/>
              <a:headEnd/>
              <a:tailEnd/>
            </a:ln>
            <a:scene3d>
              <a:camera prst="orthographicFront"/>
              <a:lightRig rig="threePt" dir="t">
                <a:rot lat="0" lon="0" rev="10800000"/>
              </a:lightRig>
            </a:scene3d>
            <a:sp3d prstMaterial="matte"/>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400" b="0" i="0" u="none" strike="noStrike" kern="1200" cap="all" spc="0" normalizeH="0" baseline="0" noProof="0" dirty="0">
                <a:ln>
                  <a:noFill/>
                </a:ln>
                <a:solidFill>
                  <a:srgbClr val="245C91"/>
                </a:solidFill>
                <a:effectLst/>
                <a:uLnTx/>
                <a:uFillTx/>
                <a:latin typeface="Arial" panose="020B0604020202020204" pitchFamily="34" charset="0"/>
                <a:ea typeface="+mn-ea"/>
                <a:cs typeface="Arial" panose="020B0604020202020204" pitchFamily="34" charset="0"/>
              </a:endParaRPr>
            </a:p>
          </p:txBody>
        </p:sp>
        <p:sp>
          <p:nvSpPr>
            <p:cNvPr id="76" name="Ellipse 99">
              <a:extLst>
                <a:ext uri="{FF2B5EF4-FFF2-40B4-BE49-F238E27FC236}">
                  <a16:creationId xmlns:a16="http://schemas.microsoft.com/office/drawing/2014/main" id="{DA546FD7-58B3-E23B-AB0B-DBBE6D9F8FF6}"/>
                </a:ext>
              </a:extLst>
            </p:cNvPr>
            <p:cNvSpPr>
              <a:spLocks noChangeArrowheads="1"/>
            </p:cNvSpPr>
            <p:nvPr/>
          </p:nvSpPr>
          <p:spPr bwMode="gray">
            <a:xfrm>
              <a:off x="4555592" y="3324373"/>
              <a:ext cx="901012" cy="912284"/>
            </a:xfrm>
            <a:prstGeom prst="ellipse">
              <a:avLst/>
            </a:prstGeom>
            <a:solidFill>
              <a:schemeClr val="bg1"/>
            </a:solidFill>
            <a:ln w="12700">
              <a:solidFill>
                <a:schemeClr val="tx2"/>
              </a:solidFill>
              <a:round/>
              <a:headEnd/>
              <a:tailEnd/>
            </a:ln>
          </p:spPr>
          <p:txBody>
            <a:bodyPr lIns="0" tIns="0" rIns="0" bIns="0" anchor="ctr"/>
            <a:lstStyle>
              <a:lvl1pPr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685800" rtl="0" eaLnBrk="1" fontAlgn="base" latinLnBrk="0" hangingPunct="1">
                <a:lnSpc>
                  <a:spcPct val="90000"/>
                </a:lnSpc>
                <a:spcBef>
                  <a:spcPct val="0"/>
                </a:spcBef>
                <a:spcAft>
                  <a:spcPts val="1000"/>
                </a:spcAft>
                <a:buClrTx/>
                <a:buSzTx/>
                <a:buFontTx/>
                <a:buNone/>
                <a:tabLst/>
                <a:defRPr/>
              </a:pPr>
              <a:endParaRPr kumimoji="0" lang="es-MX" altLang="es-MX"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77" name="Gruppieren 57">
              <a:extLst>
                <a:ext uri="{FF2B5EF4-FFF2-40B4-BE49-F238E27FC236}">
                  <a16:creationId xmlns:a16="http://schemas.microsoft.com/office/drawing/2014/main" id="{80B5FD51-BCAE-4F90-FC17-FD0223ABFAD7}"/>
                </a:ext>
              </a:extLst>
            </p:cNvPr>
            <p:cNvGrpSpPr/>
            <p:nvPr/>
          </p:nvGrpSpPr>
          <p:grpSpPr bwMode="gray">
            <a:xfrm>
              <a:off x="4789977" y="3563928"/>
              <a:ext cx="405182" cy="432360"/>
              <a:chOff x="4227817" y="3171982"/>
              <a:chExt cx="455082" cy="479604"/>
            </a:xfrm>
            <a:solidFill>
              <a:schemeClr val="bg2"/>
            </a:solidFill>
          </p:grpSpPr>
          <p:sp>
            <p:nvSpPr>
              <p:cNvPr id="100" name="Freeform 1074">
                <a:extLst>
                  <a:ext uri="{FF2B5EF4-FFF2-40B4-BE49-F238E27FC236}">
                    <a16:creationId xmlns:a16="http://schemas.microsoft.com/office/drawing/2014/main" id="{7267D2D3-4254-2F83-79FE-0A68DF7E8AAB}"/>
                  </a:ext>
                </a:extLst>
              </p:cNvPr>
              <p:cNvSpPr>
                <a:spLocks/>
              </p:cNvSpPr>
              <p:nvPr/>
            </p:nvSpPr>
            <p:spPr bwMode="gray">
              <a:xfrm>
                <a:off x="4412977" y="3321436"/>
                <a:ext cx="269922" cy="330150"/>
              </a:xfrm>
              <a:custGeom>
                <a:avLst/>
                <a:gdLst>
                  <a:gd name="T0" fmla="*/ 52 w 169"/>
                  <a:gd name="T1" fmla="*/ 207 h 207"/>
                  <a:gd name="T2" fmla="*/ 0 w 169"/>
                  <a:gd name="T3" fmla="*/ 207 h 207"/>
                  <a:gd name="T4" fmla="*/ 2 w 169"/>
                  <a:gd name="T5" fmla="*/ 185 h 207"/>
                  <a:gd name="T6" fmla="*/ 13 w 169"/>
                  <a:gd name="T7" fmla="*/ 129 h 207"/>
                  <a:gd name="T8" fmla="*/ 78 w 169"/>
                  <a:gd name="T9" fmla="*/ 42 h 207"/>
                  <a:gd name="T10" fmla="*/ 104 w 169"/>
                  <a:gd name="T11" fmla="*/ 27 h 207"/>
                  <a:gd name="T12" fmla="*/ 93 w 169"/>
                  <a:gd name="T13" fmla="*/ 0 h 207"/>
                  <a:gd name="T14" fmla="*/ 169 w 169"/>
                  <a:gd name="T15" fmla="*/ 30 h 207"/>
                  <a:gd name="T16" fmla="*/ 135 w 169"/>
                  <a:gd name="T17" fmla="*/ 104 h 207"/>
                  <a:gd name="T18" fmla="*/ 123 w 169"/>
                  <a:gd name="T19" fmla="*/ 76 h 207"/>
                  <a:gd name="T20" fmla="*/ 104 w 169"/>
                  <a:gd name="T21" fmla="*/ 89 h 207"/>
                  <a:gd name="T22" fmla="*/ 57 w 169"/>
                  <a:gd name="T23" fmla="*/ 167 h 207"/>
                  <a:gd name="T24" fmla="*/ 52 w 169"/>
                  <a:gd name="T25"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207">
                    <a:moveTo>
                      <a:pt x="52" y="207"/>
                    </a:moveTo>
                    <a:cubicBezTo>
                      <a:pt x="35" y="207"/>
                      <a:pt x="18" y="207"/>
                      <a:pt x="0" y="207"/>
                    </a:cubicBezTo>
                    <a:cubicBezTo>
                      <a:pt x="0" y="199"/>
                      <a:pt x="1" y="192"/>
                      <a:pt x="2" y="185"/>
                    </a:cubicBezTo>
                    <a:cubicBezTo>
                      <a:pt x="4" y="166"/>
                      <a:pt x="7" y="147"/>
                      <a:pt x="13" y="129"/>
                    </a:cubicBezTo>
                    <a:cubicBezTo>
                      <a:pt x="25" y="92"/>
                      <a:pt x="46" y="63"/>
                      <a:pt x="78" y="42"/>
                    </a:cubicBezTo>
                    <a:cubicBezTo>
                      <a:pt x="86" y="37"/>
                      <a:pt x="95" y="32"/>
                      <a:pt x="104" y="27"/>
                    </a:cubicBezTo>
                    <a:cubicBezTo>
                      <a:pt x="100" y="19"/>
                      <a:pt x="97" y="10"/>
                      <a:pt x="93" y="0"/>
                    </a:cubicBezTo>
                    <a:cubicBezTo>
                      <a:pt x="118" y="10"/>
                      <a:pt x="143" y="20"/>
                      <a:pt x="169" y="30"/>
                    </a:cubicBezTo>
                    <a:cubicBezTo>
                      <a:pt x="157" y="55"/>
                      <a:pt x="146" y="79"/>
                      <a:pt x="135" y="104"/>
                    </a:cubicBezTo>
                    <a:cubicBezTo>
                      <a:pt x="131" y="95"/>
                      <a:pt x="127" y="86"/>
                      <a:pt x="123" y="76"/>
                    </a:cubicBezTo>
                    <a:cubicBezTo>
                      <a:pt x="117" y="81"/>
                      <a:pt x="110" y="84"/>
                      <a:pt x="104" y="89"/>
                    </a:cubicBezTo>
                    <a:cubicBezTo>
                      <a:pt x="77" y="108"/>
                      <a:pt x="63" y="135"/>
                      <a:pt x="57" y="167"/>
                    </a:cubicBezTo>
                    <a:cubicBezTo>
                      <a:pt x="55" y="180"/>
                      <a:pt x="54" y="193"/>
                      <a:pt x="52" y="207"/>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01" name="Freeform 1075">
                <a:extLst>
                  <a:ext uri="{FF2B5EF4-FFF2-40B4-BE49-F238E27FC236}">
                    <a16:creationId xmlns:a16="http://schemas.microsoft.com/office/drawing/2014/main" id="{1A0FEB23-5515-EE83-A80D-62EB0242072D}"/>
                  </a:ext>
                </a:extLst>
              </p:cNvPr>
              <p:cNvSpPr>
                <a:spLocks/>
              </p:cNvSpPr>
              <p:nvPr/>
            </p:nvSpPr>
            <p:spPr bwMode="gray">
              <a:xfrm>
                <a:off x="4227817" y="3321437"/>
                <a:ext cx="205229" cy="220844"/>
              </a:xfrm>
              <a:custGeom>
                <a:avLst/>
                <a:gdLst>
                  <a:gd name="T0" fmla="*/ 46 w 129"/>
                  <a:gd name="T1" fmla="*/ 76 h 138"/>
                  <a:gd name="T2" fmla="*/ 34 w 129"/>
                  <a:gd name="T3" fmla="*/ 103 h 138"/>
                  <a:gd name="T4" fmla="*/ 0 w 129"/>
                  <a:gd name="T5" fmla="*/ 28 h 138"/>
                  <a:gd name="T6" fmla="*/ 77 w 129"/>
                  <a:gd name="T7" fmla="*/ 0 h 138"/>
                  <a:gd name="T8" fmla="*/ 66 w 129"/>
                  <a:gd name="T9" fmla="*/ 27 h 138"/>
                  <a:gd name="T10" fmla="*/ 83 w 129"/>
                  <a:gd name="T11" fmla="*/ 37 h 138"/>
                  <a:gd name="T12" fmla="*/ 127 w 129"/>
                  <a:gd name="T13" fmla="*/ 75 h 138"/>
                  <a:gd name="T14" fmla="*/ 128 w 129"/>
                  <a:gd name="T15" fmla="*/ 79 h 138"/>
                  <a:gd name="T16" fmla="*/ 104 w 129"/>
                  <a:gd name="T17" fmla="*/ 136 h 138"/>
                  <a:gd name="T18" fmla="*/ 103 w 129"/>
                  <a:gd name="T19" fmla="*/ 138 h 138"/>
                  <a:gd name="T20" fmla="*/ 46 w 129"/>
                  <a:gd name="T2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8">
                    <a:moveTo>
                      <a:pt x="46" y="76"/>
                    </a:moveTo>
                    <a:cubicBezTo>
                      <a:pt x="42" y="85"/>
                      <a:pt x="38" y="94"/>
                      <a:pt x="34" y="103"/>
                    </a:cubicBezTo>
                    <a:cubicBezTo>
                      <a:pt x="23" y="78"/>
                      <a:pt x="11" y="53"/>
                      <a:pt x="0" y="28"/>
                    </a:cubicBezTo>
                    <a:cubicBezTo>
                      <a:pt x="25" y="19"/>
                      <a:pt x="51" y="9"/>
                      <a:pt x="77" y="0"/>
                    </a:cubicBezTo>
                    <a:cubicBezTo>
                      <a:pt x="73" y="9"/>
                      <a:pt x="69" y="18"/>
                      <a:pt x="66" y="27"/>
                    </a:cubicBezTo>
                    <a:cubicBezTo>
                      <a:pt x="71" y="30"/>
                      <a:pt x="77" y="33"/>
                      <a:pt x="83" y="37"/>
                    </a:cubicBezTo>
                    <a:cubicBezTo>
                      <a:pt x="100" y="47"/>
                      <a:pt x="115" y="60"/>
                      <a:pt x="127" y="75"/>
                    </a:cubicBezTo>
                    <a:cubicBezTo>
                      <a:pt x="128" y="76"/>
                      <a:pt x="129" y="77"/>
                      <a:pt x="128" y="79"/>
                    </a:cubicBezTo>
                    <a:cubicBezTo>
                      <a:pt x="117" y="97"/>
                      <a:pt x="109" y="116"/>
                      <a:pt x="104" y="136"/>
                    </a:cubicBezTo>
                    <a:cubicBezTo>
                      <a:pt x="104" y="136"/>
                      <a:pt x="104" y="137"/>
                      <a:pt x="103" y="138"/>
                    </a:cubicBezTo>
                    <a:cubicBezTo>
                      <a:pt x="92" y="110"/>
                      <a:pt x="72" y="90"/>
                      <a:pt x="46" y="76"/>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02" name="Freeform 1076">
                <a:extLst>
                  <a:ext uri="{FF2B5EF4-FFF2-40B4-BE49-F238E27FC236}">
                    <a16:creationId xmlns:a16="http://schemas.microsoft.com/office/drawing/2014/main" id="{FE325E20-FBC7-E5B7-2141-E265380F9933}"/>
                  </a:ext>
                </a:extLst>
              </p:cNvPr>
              <p:cNvSpPr>
                <a:spLocks/>
              </p:cNvSpPr>
              <p:nvPr/>
            </p:nvSpPr>
            <p:spPr bwMode="gray">
              <a:xfrm>
                <a:off x="4366124" y="3171982"/>
                <a:ext cx="178460" cy="243150"/>
              </a:xfrm>
              <a:custGeom>
                <a:avLst/>
                <a:gdLst>
                  <a:gd name="T0" fmla="*/ 30 w 112"/>
                  <a:gd name="T1" fmla="*/ 61 h 152"/>
                  <a:gd name="T2" fmla="*/ 0 w 112"/>
                  <a:gd name="T3" fmla="*/ 61 h 152"/>
                  <a:gd name="T4" fmla="*/ 57 w 112"/>
                  <a:gd name="T5" fmla="*/ 0 h 152"/>
                  <a:gd name="T6" fmla="*/ 112 w 112"/>
                  <a:gd name="T7" fmla="*/ 61 h 152"/>
                  <a:gd name="T8" fmla="*/ 82 w 112"/>
                  <a:gd name="T9" fmla="*/ 61 h 152"/>
                  <a:gd name="T10" fmla="*/ 82 w 112"/>
                  <a:gd name="T11" fmla="*/ 66 h 152"/>
                  <a:gd name="T12" fmla="*/ 82 w 112"/>
                  <a:gd name="T13" fmla="*/ 124 h 152"/>
                  <a:gd name="T14" fmla="*/ 81 w 112"/>
                  <a:gd name="T15" fmla="*/ 129 h 152"/>
                  <a:gd name="T16" fmla="*/ 57 w 112"/>
                  <a:gd name="T17" fmla="*/ 152 h 152"/>
                  <a:gd name="T18" fmla="*/ 57 w 112"/>
                  <a:gd name="T19" fmla="*/ 152 h 152"/>
                  <a:gd name="T20" fmla="*/ 37 w 112"/>
                  <a:gd name="T21" fmla="*/ 133 h 152"/>
                  <a:gd name="T22" fmla="*/ 30 w 112"/>
                  <a:gd name="T23" fmla="*/ 118 h 152"/>
                  <a:gd name="T24" fmla="*/ 30 w 112"/>
                  <a:gd name="T25" fmla="*/ 66 h 152"/>
                  <a:gd name="T26" fmla="*/ 30 w 112"/>
                  <a:gd name="T27" fmla="*/ 6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52">
                    <a:moveTo>
                      <a:pt x="30" y="61"/>
                    </a:moveTo>
                    <a:cubicBezTo>
                      <a:pt x="20" y="61"/>
                      <a:pt x="11" y="61"/>
                      <a:pt x="0" y="61"/>
                    </a:cubicBezTo>
                    <a:cubicBezTo>
                      <a:pt x="20" y="41"/>
                      <a:pt x="38" y="21"/>
                      <a:pt x="57" y="0"/>
                    </a:cubicBezTo>
                    <a:cubicBezTo>
                      <a:pt x="76" y="21"/>
                      <a:pt x="94" y="41"/>
                      <a:pt x="112" y="61"/>
                    </a:cubicBezTo>
                    <a:cubicBezTo>
                      <a:pt x="102" y="61"/>
                      <a:pt x="92" y="61"/>
                      <a:pt x="82" y="61"/>
                    </a:cubicBezTo>
                    <a:cubicBezTo>
                      <a:pt x="82" y="63"/>
                      <a:pt x="82" y="64"/>
                      <a:pt x="82" y="66"/>
                    </a:cubicBezTo>
                    <a:cubicBezTo>
                      <a:pt x="82" y="85"/>
                      <a:pt x="83" y="105"/>
                      <a:pt x="82" y="124"/>
                    </a:cubicBezTo>
                    <a:cubicBezTo>
                      <a:pt x="82" y="126"/>
                      <a:pt x="82" y="128"/>
                      <a:pt x="81" y="129"/>
                    </a:cubicBezTo>
                    <a:cubicBezTo>
                      <a:pt x="73" y="136"/>
                      <a:pt x="65" y="144"/>
                      <a:pt x="57" y="152"/>
                    </a:cubicBezTo>
                    <a:cubicBezTo>
                      <a:pt x="57" y="152"/>
                      <a:pt x="56" y="152"/>
                      <a:pt x="57" y="152"/>
                    </a:cubicBezTo>
                    <a:cubicBezTo>
                      <a:pt x="50" y="146"/>
                      <a:pt x="44" y="139"/>
                      <a:pt x="37" y="133"/>
                    </a:cubicBezTo>
                    <a:cubicBezTo>
                      <a:pt x="31" y="129"/>
                      <a:pt x="30" y="125"/>
                      <a:pt x="30" y="118"/>
                    </a:cubicBezTo>
                    <a:cubicBezTo>
                      <a:pt x="30" y="101"/>
                      <a:pt x="30" y="83"/>
                      <a:pt x="30" y="66"/>
                    </a:cubicBezTo>
                    <a:cubicBezTo>
                      <a:pt x="30" y="64"/>
                      <a:pt x="30" y="63"/>
                      <a:pt x="30" y="61"/>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sp>
          <p:nvSpPr>
            <p:cNvPr id="78" name="Ellipse 100">
              <a:extLst>
                <a:ext uri="{FF2B5EF4-FFF2-40B4-BE49-F238E27FC236}">
                  <a16:creationId xmlns:a16="http://schemas.microsoft.com/office/drawing/2014/main" id="{BE0459D1-4E97-4AA7-4BAE-E63DD7666DF7}"/>
                </a:ext>
              </a:extLst>
            </p:cNvPr>
            <p:cNvSpPr>
              <a:spLocks noChangeArrowheads="1"/>
            </p:cNvSpPr>
            <p:nvPr/>
          </p:nvSpPr>
          <p:spPr bwMode="gray">
            <a:xfrm>
              <a:off x="7146187" y="3333704"/>
              <a:ext cx="898921" cy="912284"/>
            </a:xfrm>
            <a:prstGeom prst="ellipse">
              <a:avLst/>
            </a:prstGeom>
            <a:solidFill>
              <a:schemeClr val="bg1"/>
            </a:solidFill>
            <a:ln w="12700">
              <a:solidFill>
                <a:schemeClr val="tx2"/>
              </a:solidFill>
              <a:round/>
              <a:headEnd/>
              <a:tailEnd/>
            </a:ln>
          </p:spPr>
          <p:txBody>
            <a:bodyPr lIns="0" tIns="0" rIns="0" bIns="0" anchor="ctr"/>
            <a:lstStyle>
              <a:lvl1pPr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685800" rtl="0" eaLnBrk="1" fontAlgn="base" latinLnBrk="0" hangingPunct="1">
                <a:lnSpc>
                  <a:spcPct val="90000"/>
                </a:lnSpc>
                <a:spcBef>
                  <a:spcPct val="0"/>
                </a:spcBef>
                <a:spcAft>
                  <a:spcPts val="1000"/>
                </a:spcAft>
                <a:buClrTx/>
                <a:buSzTx/>
                <a:buFontTx/>
                <a:buNone/>
                <a:tabLst/>
                <a:defRPr/>
              </a:pPr>
              <a:endParaRPr kumimoji="0" lang="es-MX" altLang="es-MX" sz="3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79" name="Gruppieren 61">
              <a:extLst>
                <a:ext uri="{FF2B5EF4-FFF2-40B4-BE49-F238E27FC236}">
                  <a16:creationId xmlns:a16="http://schemas.microsoft.com/office/drawing/2014/main" id="{1D53FF11-69A3-1DCA-D2FA-D209EA3E6CF7}"/>
                </a:ext>
              </a:extLst>
            </p:cNvPr>
            <p:cNvGrpSpPr>
              <a:grpSpLocks noChangeAspect="1"/>
            </p:cNvGrpSpPr>
            <p:nvPr/>
          </p:nvGrpSpPr>
          <p:grpSpPr bwMode="gray">
            <a:xfrm>
              <a:off x="7408875" y="3580222"/>
              <a:ext cx="436673" cy="393653"/>
              <a:chOff x="781437" y="4547322"/>
              <a:chExt cx="542926" cy="483394"/>
            </a:xfrm>
            <a:solidFill>
              <a:schemeClr val="bg2"/>
            </a:solidFill>
          </p:grpSpPr>
          <p:sp>
            <p:nvSpPr>
              <p:cNvPr id="92" name="Oval 18">
                <a:extLst>
                  <a:ext uri="{FF2B5EF4-FFF2-40B4-BE49-F238E27FC236}">
                    <a16:creationId xmlns:a16="http://schemas.microsoft.com/office/drawing/2014/main" id="{4455B768-2133-16BA-D5CD-0EE9FAD24F62}"/>
                  </a:ext>
                </a:extLst>
              </p:cNvPr>
              <p:cNvSpPr>
                <a:spLocks noChangeArrowheads="1"/>
              </p:cNvSpPr>
              <p:nvPr/>
            </p:nvSpPr>
            <p:spPr bwMode="gray">
              <a:xfrm>
                <a:off x="823109" y="4619951"/>
                <a:ext cx="76200" cy="76200"/>
              </a:xfrm>
              <a:prstGeom prst="ellipse">
                <a:avLst/>
              </a:pr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93" name="Freeform 19">
                <a:extLst>
                  <a:ext uri="{FF2B5EF4-FFF2-40B4-BE49-F238E27FC236}">
                    <a16:creationId xmlns:a16="http://schemas.microsoft.com/office/drawing/2014/main" id="{E4298ED0-9CAF-8A9D-A1EF-D0AD6351894C}"/>
                  </a:ext>
                </a:extLst>
              </p:cNvPr>
              <p:cNvSpPr>
                <a:spLocks/>
              </p:cNvSpPr>
              <p:nvPr/>
            </p:nvSpPr>
            <p:spPr bwMode="gray">
              <a:xfrm>
                <a:off x="781437" y="4671147"/>
                <a:ext cx="252413" cy="359569"/>
              </a:xfrm>
              <a:custGeom>
                <a:avLst/>
                <a:gdLst>
                  <a:gd name="T0" fmla="*/ 88 w 90"/>
                  <a:gd name="T1" fmla="*/ 3 h 128"/>
                  <a:gd name="T2" fmla="*/ 81 w 90"/>
                  <a:gd name="T3" fmla="*/ 2 h 128"/>
                  <a:gd name="T4" fmla="*/ 63 w 90"/>
                  <a:gd name="T5" fmla="*/ 16 h 128"/>
                  <a:gd name="T6" fmla="*/ 46 w 90"/>
                  <a:gd name="T7" fmla="*/ 12 h 128"/>
                  <a:gd name="T8" fmla="*/ 42 w 90"/>
                  <a:gd name="T9" fmla="*/ 11 h 128"/>
                  <a:gd name="T10" fmla="*/ 42 w 90"/>
                  <a:gd name="T11" fmla="*/ 11 h 128"/>
                  <a:gd name="T12" fmla="*/ 42 w 90"/>
                  <a:gd name="T13" fmla="*/ 11 h 128"/>
                  <a:gd name="T14" fmla="*/ 40 w 90"/>
                  <a:gd name="T15" fmla="*/ 11 h 128"/>
                  <a:gd name="T16" fmla="*/ 40 w 90"/>
                  <a:gd name="T17" fmla="*/ 11 h 128"/>
                  <a:gd name="T18" fmla="*/ 40 w 90"/>
                  <a:gd name="T19" fmla="*/ 11 h 128"/>
                  <a:gd name="T20" fmla="*/ 37 w 90"/>
                  <a:gd name="T21" fmla="*/ 11 h 128"/>
                  <a:gd name="T22" fmla="*/ 32 w 90"/>
                  <a:gd name="T23" fmla="*/ 11 h 128"/>
                  <a:gd name="T24" fmla="*/ 30 w 90"/>
                  <a:gd name="T25" fmla="*/ 16 h 128"/>
                  <a:gd name="T26" fmla="*/ 32 w 90"/>
                  <a:gd name="T27" fmla="*/ 35 h 128"/>
                  <a:gd name="T28" fmla="*/ 29 w 90"/>
                  <a:gd name="T29" fmla="*/ 42 h 128"/>
                  <a:gd name="T30" fmla="*/ 25 w 90"/>
                  <a:gd name="T31" fmla="*/ 35 h 128"/>
                  <a:gd name="T32" fmla="*/ 26 w 90"/>
                  <a:gd name="T33" fmla="*/ 16 h 128"/>
                  <a:gd name="T34" fmla="*/ 25 w 90"/>
                  <a:gd name="T35" fmla="*/ 11 h 128"/>
                  <a:gd name="T36" fmla="*/ 20 w 90"/>
                  <a:gd name="T37" fmla="*/ 11 h 128"/>
                  <a:gd name="T38" fmla="*/ 17 w 90"/>
                  <a:gd name="T39" fmla="*/ 11 h 128"/>
                  <a:gd name="T40" fmla="*/ 17 w 90"/>
                  <a:gd name="T41" fmla="*/ 11 h 128"/>
                  <a:gd name="T42" fmla="*/ 17 w 90"/>
                  <a:gd name="T43" fmla="*/ 11 h 128"/>
                  <a:gd name="T44" fmla="*/ 0 w 90"/>
                  <a:gd name="T45" fmla="*/ 29 h 128"/>
                  <a:gd name="T46" fmla="*/ 0 w 90"/>
                  <a:gd name="T47" fmla="*/ 30 h 128"/>
                  <a:gd name="T48" fmla="*/ 0 w 90"/>
                  <a:gd name="T49" fmla="*/ 31 h 128"/>
                  <a:gd name="T50" fmla="*/ 0 w 90"/>
                  <a:gd name="T51" fmla="*/ 67 h 128"/>
                  <a:gd name="T52" fmla="*/ 5 w 90"/>
                  <a:gd name="T53" fmla="*/ 73 h 128"/>
                  <a:gd name="T54" fmla="*/ 11 w 90"/>
                  <a:gd name="T55" fmla="*/ 67 h 128"/>
                  <a:gd name="T56" fmla="*/ 11 w 90"/>
                  <a:gd name="T57" fmla="*/ 32 h 128"/>
                  <a:gd name="T58" fmla="*/ 13 w 90"/>
                  <a:gd name="T59" fmla="*/ 32 h 128"/>
                  <a:gd name="T60" fmla="*/ 13 w 90"/>
                  <a:gd name="T61" fmla="*/ 67 h 128"/>
                  <a:gd name="T62" fmla="*/ 13 w 90"/>
                  <a:gd name="T63" fmla="*/ 67 h 128"/>
                  <a:gd name="T64" fmla="*/ 13 w 90"/>
                  <a:gd name="T65" fmla="*/ 121 h 128"/>
                  <a:gd name="T66" fmla="*/ 20 w 90"/>
                  <a:gd name="T67" fmla="*/ 128 h 128"/>
                  <a:gd name="T68" fmla="*/ 20 w 90"/>
                  <a:gd name="T69" fmla="*/ 128 h 128"/>
                  <a:gd name="T70" fmla="*/ 20 w 90"/>
                  <a:gd name="T71" fmla="*/ 128 h 128"/>
                  <a:gd name="T72" fmla="*/ 27 w 90"/>
                  <a:gd name="T73" fmla="*/ 121 h 128"/>
                  <a:gd name="T74" fmla="*/ 27 w 90"/>
                  <a:gd name="T75" fmla="*/ 74 h 128"/>
                  <a:gd name="T76" fmla="*/ 30 w 90"/>
                  <a:gd name="T77" fmla="*/ 74 h 128"/>
                  <a:gd name="T78" fmla="*/ 30 w 90"/>
                  <a:gd name="T79" fmla="*/ 121 h 128"/>
                  <a:gd name="T80" fmla="*/ 37 w 90"/>
                  <a:gd name="T81" fmla="*/ 128 h 128"/>
                  <a:gd name="T82" fmla="*/ 37 w 90"/>
                  <a:gd name="T83" fmla="*/ 128 h 128"/>
                  <a:gd name="T84" fmla="*/ 37 w 90"/>
                  <a:gd name="T85" fmla="*/ 128 h 128"/>
                  <a:gd name="T86" fmla="*/ 44 w 90"/>
                  <a:gd name="T87" fmla="*/ 121 h 128"/>
                  <a:gd name="T88" fmla="*/ 44 w 90"/>
                  <a:gd name="T89" fmla="*/ 67 h 128"/>
                  <a:gd name="T90" fmla="*/ 44 w 90"/>
                  <a:gd name="T91" fmla="*/ 64 h 128"/>
                  <a:gd name="T92" fmla="*/ 44 w 90"/>
                  <a:gd name="T93" fmla="*/ 32 h 128"/>
                  <a:gd name="T94" fmla="*/ 50 w 90"/>
                  <a:gd name="T95" fmla="*/ 24 h 128"/>
                  <a:gd name="T96" fmla="*/ 66 w 90"/>
                  <a:gd name="T97" fmla="*/ 27 h 128"/>
                  <a:gd name="T98" fmla="*/ 74 w 90"/>
                  <a:gd name="T99" fmla="*/ 22 h 128"/>
                  <a:gd name="T100" fmla="*/ 87 w 90"/>
                  <a:gd name="T101" fmla="*/ 11 h 128"/>
                  <a:gd name="T102" fmla="*/ 88 w 90"/>
                  <a:gd name="T103"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28">
                    <a:moveTo>
                      <a:pt x="88" y="3"/>
                    </a:moveTo>
                    <a:cubicBezTo>
                      <a:pt x="87" y="1"/>
                      <a:pt x="83" y="0"/>
                      <a:pt x="81" y="2"/>
                    </a:cubicBezTo>
                    <a:cubicBezTo>
                      <a:pt x="63" y="16"/>
                      <a:pt x="63" y="16"/>
                      <a:pt x="63" y="16"/>
                    </a:cubicBezTo>
                    <a:cubicBezTo>
                      <a:pt x="46" y="12"/>
                      <a:pt x="46" y="12"/>
                      <a:pt x="46" y="12"/>
                    </a:cubicBezTo>
                    <a:cubicBezTo>
                      <a:pt x="45" y="12"/>
                      <a:pt x="44" y="12"/>
                      <a:pt x="42" y="11"/>
                    </a:cubicBezTo>
                    <a:cubicBezTo>
                      <a:pt x="42" y="11"/>
                      <a:pt x="42" y="11"/>
                      <a:pt x="42" y="11"/>
                    </a:cubicBezTo>
                    <a:cubicBezTo>
                      <a:pt x="42" y="11"/>
                      <a:pt x="42" y="11"/>
                      <a:pt x="42" y="11"/>
                    </a:cubicBezTo>
                    <a:cubicBezTo>
                      <a:pt x="41" y="11"/>
                      <a:pt x="40" y="11"/>
                      <a:pt x="40" y="11"/>
                    </a:cubicBezTo>
                    <a:cubicBezTo>
                      <a:pt x="40" y="11"/>
                      <a:pt x="40" y="11"/>
                      <a:pt x="40" y="11"/>
                    </a:cubicBezTo>
                    <a:cubicBezTo>
                      <a:pt x="40" y="11"/>
                      <a:pt x="40" y="11"/>
                      <a:pt x="40" y="11"/>
                    </a:cubicBezTo>
                    <a:cubicBezTo>
                      <a:pt x="37" y="11"/>
                      <a:pt x="37" y="11"/>
                      <a:pt x="37" y="11"/>
                    </a:cubicBezTo>
                    <a:cubicBezTo>
                      <a:pt x="32" y="11"/>
                      <a:pt x="32" y="11"/>
                      <a:pt x="32" y="11"/>
                    </a:cubicBezTo>
                    <a:cubicBezTo>
                      <a:pt x="31" y="15"/>
                      <a:pt x="31" y="16"/>
                      <a:pt x="30" y="16"/>
                    </a:cubicBezTo>
                    <a:cubicBezTo>
                      <a:pt x="30" y="16"/>
                      <a:pt x="33" y="30"/>
                      <a:pt x="32" y="35"/>
                    </a:cubicBezTo>
                    <a:cubicBezTo>
                      <a:pt x="32" y="37"/>
                      <a:pt x="31" y="41"/>
                      <a:pt x="29" y="42"/>
                    </a:cubicBezTo>
                    <a:cubicBezTo>
                      <a:pt x="27" y="42"/>
                      <a:pt x="25" y="37"/>
                      <a:pt x="25" y="35"/>
                    </a:cubicBezTo>
                    <a:cubicBezTo>
                      <a:pt x="24" y="30"/>
                      <a:pt x="26" y="16"/>
                      <a:pt x="26" y="16"/>
                    </a:cubicBezTo>
                    <a:cubicBezTo>
                      <a:pt x="25" y="15"/>
                      <a:pt x="25" y="12"/>
                      <a:pt x="25" y="11"/>
                    </a:cubicBezTo>
                    <a:cubicBezTo>
                      <a:pt x="20" y="11"/>
                      <a:pt x="20" y="11"/>
                      <a:pt x="20" y="11"/>
                    </a:cubicBezTo>
                    <a:cubicBezTo>
                      <a:pt x="17" y="11"/>
                      <a:pt x="17" y="11"/>
                      <a:pt x="17" y="11"/>
                    </a:cubicBezTo>
                    <a:cubicBezTo>
                      <a:pt x="17" y="11"/>
                      <a:pt x="17" y="11"/>
                      <a:pt x="17" y="11"/>
                    </a:cubicBezTo>
                    <a:cubicBezTo>
                      <a:pt x="17" y="11"/>
                      <a:pt x="17" y="11"/>
                      <a:pt x="17" y="11"/>
                    </a:cubicBezTo>
                    <a:cubicBezTo>
                      <a:pt x="8" y="11"/>
                      <a:pt x="0" y="19"/>
                      <a:pt x="0" y="29"/>
                    </a:cubicBezTo>
                    <a:cubicBezTo>
                      <a:pt x="0" y="30"/>
                      <a:pt x="0" y="30"/>
                      <a:pt x="0" y="30"/>
                    </a:cubicBezTo>
                    <a:cubicBezTo>
                      <a:pt x="0" y="30"/>
                      <a:pt x="0" y="30"/>
                      <a:pt x="0" y="31"/>
                    </a:cubicBezTo>
                    <a:cubicBezTo>
                      <a:pt x="0" y="67"/>
                      <a:pt x="0" y="67"/>
                      <a:pt x="0" y="67"/>
                    </a:cubicBezTo>
                    <a:cubicBezTo>
                      <a:pt x="0" y="70"/>
                      <a:pt x="2" y="73"/>
                      <a:pt x="5" y="73"/>
                    </a:cubicBezTo>
                    <a:cubicBezTo>
                      <a:pt x="8" y="73"/>
                      <a:pt x="11" y="70"/>
                      <a:pt x="11" y="67"/>
                    </a:cubicBezTo>
                    <a:cubicBezTo>
                      <a:pt x="11" y="32"/>
                      <a:pt x="11" y="32"/>
                      <a:pt x="11" y="32"/>
                    </a:cubicBezTo>
                    <a:cubicBezTo>
                      <a:pt x="13" y="32"/>
                      <a:pt x="13" y="32"/>
                      <a:pt x="13" y="32"/>
                    </a:cubicBezTo>
                    <a:cubicBezTo>
                      <a:pt x="13" y="67"/>
                      <a:pt x="13" y="67"/>
                      <a:pt x="13" y="67"/>
                    </a:cubicBezTo>
                    <a:cubicBezTo>
                      <a:pt x="13" y="67"/>
                      <a:pt x="13" y="67"/>
                      <a:pt x="13" y="67"/>
                    </a:cubicBezTo>
                    <a:cubicBezTo>
                      <a:pt x="13" y="121"/>
                      <a:pt x="13" y="121"/>
                      <a:pt x="13" y="121"/>
                    </a:cubicBezTo>
                    <a:cubicBezTo>
                      <a:pt x="13" y="124"/>
                      <a:pt x="16" y="128"/>
                      <a:pt x="20" y="128"/>
                    </a:cubicBezTo>
                    <a:cubicBezTo>
                      <a:pt x="20" y="128"/>
                      <a:pt x="20" y="128"/>
                      <a:pt x="20" y="128"/>
                    </a:cubicBezTo>
                    <a:cubicBezTo>
                      <a:pt x="20" y="128"/>
                      <a:pt x="20" y="128"/>
                      <a:pt x="20" y="128"/>
                    </a:cubicBezTo>
                    <a:cubicBezTo>
                      <a:pt x="24" y="128"/>
                      <a:pt x="27" y="124"/>
                      <a:pt x="27" y="121"/>
                    </a:cubicBezTo>
                    <a:cubicBezTo>
                      <a:pt x="27" y="74"/>
                      <a:pt x="27" y="74"/>
                      <a:pt x="27" y="74"/>
                    </a:cubicBezTo>
                    <a:cubicBezTo>
                      <a:pt x="30" y="74"/>
                      <a:pt x="30" y="74"/>
                      <a:pt x="30" y="74"/>
                    </a:cubicBezTo>
                    <a:cubicBezTo>
                      <a:pt x="30" y="121"/>
                      <a:pt x="30" y="121"/>
                      <a:pt x="30" y="121"/>
                    </a:cubicBezTo>
                    <a:cubicBezTo>
                      <a:pt x="30" y="124"/>
                      <a:pt x="33" y="128"/>
                      <a:pt x="37" y="128"/>
                    </a:cubicBezTo>
                    <a:cubicBezTo>
                      <a:pt x="37" y="128"/>
                      <a:pt x="37" y="128"/>
                      <a:pt x="37" y="128"/>
                    </a:cubicBezTo>
                    <a:cubicBezTo>
                      <a:pt x="37" y="128"/>
                      <a:pt x="37" y="128"/>
                      <a:pt x="37" y="128"/>
                    </a:cubicBezTo>
                    <a:cubicBezTo>
                      <a:pt x="41" y="128"/>
                      <a:pt x="44" y="124"/>
                      <a:pt x="44" y="121"/>
                    </a:cubicBezTo>
                    <a:cubicBezTo>
                      <a:pt x="44" y="67"/>
                      <a:pt x="44" y="67"/>
                      <a:pt x="44" y="67"/>
                    </a:cubicBezTo>
                    <a:cubicBezTo>
                      <a:pt x="44" y="64"/>
                      <a:pt x="44" y="64"/>
                      <a:pt x="44" y="64"/>
                    </a:cubicBezTo>
                    <a:cubicBezTo>
                      <a:pt x="44" y="32"/>
                      <a:pt x="44" y="32"/>
                      <a:pt x="44" y="32"/>
                    </a:cubicBezTo>
                    <a:cubicBezTo>
                      <a:pt x="44" y="32"/>
                      <a:pt x="44" y="23"/>
                      <a:pt x="50" y="24"/>
                    </a:cubicBezTo>
                    <a:cubicBezTo>
                      <a:pt x="54" y="25"/>
                      <a:pt x="66" y="27"/>
                      <a:pt x="66" y="27"/>
                    </a:cubicBezTo>
                    <a:cubicBezTo>
                      <a:pt x="74" y="22"/>
                      <a:pt x="74" y="22"/>
                      <a:pt x="74" y="22"/>
                    </a:cubicBezTo>
                    <a:cubicBezTo>
                      <a:pt x="87" y="11"/>
                      <a:pt x="87" y="11"/>
                      <a:pt x="87" y="11"/>
                    </a:cubicBezTo>
                    <a:cubicBezTo>
                      <a:pt x="90" y="9"/>
                      <a:pt x="90" y="6"/>
                      <a:pt x="88" y="3"/>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94" name="Freeform 20">
                <a:extLst>
                  <a:ext uri="{FF2B5EF4-FFF2-40B4-BE49-F238E27FC236}">
                    <a16:creationId xmlns:a16="http://schemas.microsoft.com/office/drawing/2014/main" id="{489E6B7C-F797-4ABF-4219-8422F3B50B7B}"/>
                  </a:ext>
                </a:extLst>
              </p:cNvPr>
              <p:cNvSpPr>
                <a:spLocks/>
              </p:cNvSpPr>
              <p:nvPr/>
            </p:nvSpPr>
            <p:spPr bwMode="gray">
              <a:xfrm>
                <a:off x="1091000" y="4617569"/>
                <a:ext cx="153591" cy="160735"/>
              </a:xfrm>
              <a:custGeom>
                <a:avLst/>
                <a:gdLst>
                  <a:gd name="T0" fmla="*/ 43 w 55"/>
                  <a:gd name="T1" fmla="*/ 0 h 57"/>
                  <a:gd name="T2" fmla="*/ 42 w 55"/>
                  <a:gd name="T3" fmla="*/ 0 h 57"/>
                  <a:gd name="T4" fmla="*/ 39 w 55"/>
                  <a:gd name="T5" fmla="*/ 2 h 57"/>
                  <a:gd name="T6" fmla="*/ 39 w 55"/>
                  <a:gd name="T7" fmla="*/ 7 h 57"/>
                  <a:gd name="T8" fmla="*/ 12 w 55"/>
                  <a:gd name="T9" fmla="*/ 24 h 57"/>
                  <a:gd name="T10" fmla="*/ 0 w 55"/>
                  <a:gd name="T11" fmla="*/ 56 h 57"/>
                  <a:gd name="T12" fmla="*/ 0 w 55"/>
                  <a:gd name="T13" fmla="*/ 57 h 57"/>
                  <a:gd name="T14" fmla="*/ 1 w 55"/>
                  <a:gd name="T15" fmla="*/ 57 h 57"/>
                  <a:gd name="T16" fmla="*/ 8 w 55"/>
                  <a:gd name="T17" fmla="*/ 57 h 57"/>
                  <a:gd name="T18" fmla="*/ 9 w 55"/>
                  <a:gd name="T19" fmla="*/ 56 h 57"/>
                  <a:gd name="T20" fmla="*/ 39 w 55"/>
                  <a:gd name="T21" fmla="*/ 16 h 57"/>
                  <a:gd name="T22" fmla="*/ 39 w 55"/>
                  <a:gd name="T23" fmla="*/ 20 h 57"/>
                  <a:gd name="T24" fmla="*/ 42 w 55"/>
                  <a:gd name="T25" fmla="*/ 22 h 57"/>
                  <a:gd name="T26" fmla="*/ 43 w 55"/>
                  <a:gd name="T27" fmla="*/ 22 h 57"/>
                  <a:gd name="T28" fmla="*/ 54 w 55"/>
                  <a:gd name="T29" fmla="*/ 14 h 57"/>
                  <a:gd name="T30" fmla="*/ 55 w 55"/>
                  <a:gd name="T31" fmla="*/ 11 h 57"/>
                  <a:gd name="T32" fmla="*/ 54 w 55"/>
                  <a:gd name="T33" fmla="*/ 9 h 57"/>
                  <a:gd name="T34" fmla="*/ 43 w 55"/>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7">
                    <a:moveTo>
                      <a:pt x="43" y="0"/>
                    </a:moveTo>
                    <a:cubicBezTo>
                      <a:pt x="43" y="0"/>
                      <a:pt x="42" y="0"/>
                      <a:pt x="42" y="0"/>
                    </a:cubicBezTo>
                    <a:cubicBezTo>
                      <a:pt x="40" y="0"/>
                      <a:pt x="39" y="1"/>
                      <a:pt x="39" y="2"/>
                    </a:cubicBezTo>
                    <a:cubicBezTo>
                      <a:pt x="39" y="7"/>
                      <a:pt x="39" y="7"/>
                      <a:pt x="39" y="7"/>
                    </a:cubicBezTo>
                    <a:cubicBezTo>
                      <a:pt x="28" y="10"/>
                      <a:pt x="20" y="15"/>
                      <a:pt x="12" y="24"/>
                    </a:cubicBezTo>
                    <a:cubicBezTo>
                      <a:pt x="5" y="33"/>
                      <a:pt x="1" y="44"/>
                      <a:pt x="0" y="56"/>
                    </a:cubicBezTo>
                    <a:cubicBezTo>
                      <a:pt x="0" y="56"/>
                      <a:pt x="0" y="57"/>
                      <a:pt x="0" y="57"/>
                    </a:cubicBezTo>
                    <a:cubicBezTo>
                      <a:pt x="0" y="57"/>
                      <a:pt x="1" y="57"/>
                      <a:pt x="1" y="57"/>
                    </a:cubicBezTo>
                    <a:cubicBezTo>
                      <a:pt x="8" y="57"/>
                      <a:pt x="8" y="57"/>
                      <a:pt x="8" y="57"/>
                    </a:cubicBezTo>
                    <a:cubicBezTo>
                      <a:pt x="9" y="57"/>
                      <a:pt x="9" y="57"/>
                      <a:pt x="9" y="56"/>
                    </a:cubicBezTo>
                    <a:cubicBezTo>
                      <a:pt x="12" y="38"/>
                      <a:pt x="21" y="22"/>
                      <a:pt x="39" y="16"/>
                    </a:cubicBezTo>
                    <a:cubicBezTo>
                      <a:pt x="39" y="20"/>
                      <a:pt x="39" y="20"/>
                      <a:pt x="39" y="20"/>
                    </a:cubicBezTo>
                    <a:cubicBezTo>
                      <a:pt x="39" y="21"/>
                      <a:pt x="40" y="22"/>
                      <a:pt x="42" y="22"/>
                    </a:cubicBezTo>
                    <a:cubicBezTo>
                      <a:pt x="42" y="22"/>
                      <a:pt x="43" y="22"/>
                      <a:pt x="43" y="22"/>
                    </a:cubicBezTo>
                    <a:cubicBezTo>
                      <a:pt x="54" y="14"/>
                      <a:pt x="54" y="14"/>
                      <a:pt x="54" y="14"/>
                    </a:cubicBezTo>
                    <a:cubicBezTo>
                      <a:pt x="55" y="13"/>
                      <a:pt x="55" y="12"/>
                      <a:pt x="55" y="11"/>
                    </a:cubicBezTo>
                    <a:cubicBezTo>
                      <a:pt x="55" y="11"/>
                      <a:pt x="55" y="10"/>
                      <a:pt x="54" y="9"/>
                    </a:cubicBezTo>
                    <a:lnTo>
                      <a:pt x="43" y="0"/>
                    </a:ln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95" name="Freeform 21">
                <a:extLst>
                  <a:ext uri="{FF2B5EF4-FFF2-40B4-BE49-F238E27FC236}">
                    <a16:creationId xmlns:a16="http://schemas.microsoft.com/office/drawing/2014/main" id="{9C6817F2-6CCB-0ECD-EEAD-E3CBB5D940C0}"/>
                  </a:ext>
                </a:extLst>
              </p:cNvPr>
              <p:cNvSpPr>
                <a:spLocks noEditPoints="1"/>
              </p:cNvSpPr>
              <p:nvPr/>
            </p:nvSpPr>
            <p:spPr bwMode="gray">
              <a:xfrm>
                <a:off x="1169581" y="4702103"/>
                <a:ext cx="75010" cy="76200"/>
              </a:xfrm>
              <a:custGeom>
                <a:avLst/>
                <a:gdLst>
                  <a:gd name="T0" fmla="*/ 14 w 27"/>
                  <a:gd name="T1" fmla="*/ 0 h 27"/>
                  <a:gd name="T2" fmla="*/ 0 w 27"/>
                  <a:gd name="T3" fmla="*/ 14 h 27"/>
                  <a:gd name="T4" fmla="*/ 14 w 27"/>
                  <a:gd name="T5" fmla="*/ 27 h 27"/>
                  <a:gd name="T6" fmla="*/ 27 w 27"/>
                  <a:gd name="T7" fmla="*/ 14 h 27"/>
                  <a:gd name="T8" fmla="*/ 14 w 27"/>
                  <a:gd name="T9" fmla="*/ 0 h 27"/>
                  <a:gd name="T10" fmla="*/ 14 w 27"/>
                  <a:gd name="T11" fmla="*/ 21 h 27"/>
                  <a:gd name="T12" fmla="*/ 6 w 27"/>
                  <a:gd name="T13" fmla="*/ 14 h 27"/>
                  <a:gd name="T14" fmla="*/ 14 w 27"/>
                  <a:gd name="T15" fmla="*/ 6 h 27"/>
                  <a:gd name="T16" fmla="*/ 21 w 27"/>
                  <a:gd name="T17" fmla="*/ 14 h 27"/>
                  <a:gd name="T18" fmla="*/ 14 w 27"/>
                  <a:gd name="T1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0"/>
                    </a:moveTo>
                    <a:cubicBezTo>
                      <a:pt x="6" y="0"/>
                      <a:pt x="0" y="6"/>
                      <a:pt x="0" y="14"/>
                    </a:cubicBezTo>
                    <a:cubicBezTo>
                      <a:pt x="0" y="21"/>
                      <a:pt x="6" y="27"/>
                      <a:pt x="14" y="27"/>
                    </a:cubicBezTo>
                    <a:cubicBezTo>
                      <a:pt x="21" y="27"/>
                      <a:pt x="27" y="21"/>
                      <a:pt x="27" y="14"/>
                    </a:cubicBezTo>
                    <a:cubicBezTo>
                      <a:pt x="27" y="6"/>
                      <a:pt x="21" y="0"/>
                      <a:pt x="14" y="0"/>
                    </a:cubicBezTo>
                    <a:close/>
                    <a:moveTo>
                      <a:pt x="14" y="21"/>
                    </a:moveTo>
                    <a:cubicBezTo>
                      <a:pt x="10" y="21"/>
                      <a:pt x="6" y="18"/>
                      <a:pt x="6" y="14"/>
                    </a:cubicBezTo>
                    <a:cubicBezTo>
                      <a:pt x="6" y="10"/>
                      <a:pt x="10" y="6"/>
                      <a:pt x="14" y="6"/>
                    </a:cubicBezTo>
                    <a:cubicBezTo>
                      <a:pt x="18" y="6"/>
                      <a:pt x="21" y="10"/>
                      <a:pt x="21" y="14"/>
                    </a:cubicBezTo>
                    <a:cubicBezTo>
                      <a:pt x="21" y="18"/>
                      <a:pt x="18" y="21"/>
                      <a:pt x="14" y="21"/>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96" name="Freeform 22">
                <a:extLst>
                  <a:ext uri="{FF2B5EF4-FFF2-40B4-BE49-F238E27FC236}">
                    <a16:creationId xmlns:a16="http://schemas.microsoft.com/office/drawing/2014/main" id="{CE2C4605-BBE6-F70B-730F-5EDB061B99A0}"/>
                  </a:ext>
                </a:extLst>
              </p:cNvPr>
              <p:cNvSpPr>
                <a:spLocks/>
              </p:cNvSpPr>
              <p:nvPr/>
            </p:nvSpPr>
            <p:spPr bwMode="gray">
              <a:xfrm>
                <a:off x="1042184" y="4619951"/>
                <a:ext cx="65485" cy="65485"/>
              </a:xfrm>
              <a:custGeom>
                <a:avLst/>
                <a:gdLst>
                  <a:gd name="T0" fmla="*/ 17 w 23"/>
                  <a:gd name="T1" fmla="*/ 1 h 23"/>
                  <a:gd name="T2" fmla="*/ 11 w 23"/>
                  <a:gd name="T3" fmla="*/ 6 h 23"/>
                  <a:gd name="T4" fmla="*/ 6 w 23"/>
                  <a:gd name="T5" fmla="*/ 1 h 23"/>
                  <a:gd name="T6" fmla="*/ 3 w 23"/>
                  <a:gd name="T7" fmla="*/ 1 h 23"/>
                  <a:gd name="T8" fmla="*/ 0 w 23"/>
                  <a:gd name="T9" fmla="*/ 4 h 23"/>
                  <a:gd name="T10" fmla="*/ 0 w 23"/>
                  <a:gd name="T11" fmla="*/ 6 h 23"/>
                  <a:gd name="T12" fmla="*/ 6 w 23"/>
                  <a:gd name="T13" fmla="*/ 12 h 23"/>
                  <a:gd name="T14" fmla="*/ 0 w 23"/>
                  <a:gd name="T15" fmla="*/ 17 h 23"/>
                  <a:gd name="T16" fmla="*/ 0 w 23"/>
                  <a:gd name="T17" fmla="*/ 20 h 23"/>
                  <a:gd name="T18" fmla="*/ 3 w 23"/>
                  <a:gd name="T19" fmla="*/ 23 h 23"/>
                  <a:gd name="T20" fmla="*/ 6 w 23"/>
                  <a:gd name="T21" fmla="*/ 23 h 23"/>
                  <a:gd name="T22" fmla="*/ 11 w 23"/>
                  <a:gd name="T23" fmla="*/ 17 h 23"/>
                  <a:gd name="T24" fmla="*/ 17 w 23"/>
                  <a:gd name="T25" fmla="*/ 23 h 23"/>
                  <a:gd name="T26" fmla="*/ 19 w 23"/>
                  <a:gd name="T27" fmla="*/ 23 h 23"/>
                  <a:gd name="T28" fmla="*/ 22 w 23"/>
                  <a:gd name="T29" fmla="*/ 20 h 23"/>
                  <a:gd name="T30" fmla="*/ 22 w 23"/>
                  <a:gd name="T31" fmla="*/ 17 h 23"/>
                  <a:gd name="T32" fmla="*/ 17 w 23"/>
                  <a:gd name="T33" fmla="*/ 12 h 23"/>
                  <a:gd name="T34" fmla="*/ 22 w 23"/>
                  <a:gd name="T35" fmla="*/ 6 h 23"/>
                  <a:gd name="T36" fmla="*/ 22 w 23"/>
                  <a:gd name="T37" fmla="*/ 4 h 23"/>
                  <a:gd name="T38" fmla="*/ 19 w 23"/>
                  <a:gd name="T39" fmla="*/ 1 h 23"/>
                  <a:gd name="T40" fmla="*/ 17 w 23"/>
                  <a:gd name="T4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3">
                    <a:moveTo>
                      <a:pt x="17" y="1"/>
                    </a:moveTo>
                    <a:cubicBezTo>
                      <a:pt x="11" y="6"/>
                      <a:pt x="11" y="6"/>
                      <a:pt x="11" y="6"/>
                    </a:cubicBezTo>
                    <a:cubicBezTo>
                      <a:pt x="6" y="1"/>
                      <a:pt x="6" y="1"/>
                      <a:pt x="6" y="1"/>
                    </a:cubicBezTo>
                    <a:cubicBezTo>
                      <a:pt x="5" y="0"/>
                      <a:pt x="4" y="0"/>
                      <a:pt x="3" y="1"/>
                    </a:cubicBezTo>
                    <a:cubicBezTo>
                      <a:pt x="0" y="4"/>
                      <a:pt x="0" y="4"/>
                      <a:pt x="0" y="4"/>
                    </a:cubicBezTo>
                    <a:cubicBezTo>
                      <a:pt x="0" y="5"/>
                      <a:pt x="0" y="6"/>
                      <a:pt x="0" y="6"/>
                    </a:cubicBezTo>
                    <a:cubicBezTo>
                      <a:pt x="6" y="12"/>
                      <a:pt x="6" y="12"/>
                      <a:pt x="6" y="12"/>
                    </a:cubicBezTo>
                    <a:cubicBezTo>
                      <a:pt x="0" y="17"/>
                      <a:pt x="0" y="17"/>
                      <a:pt x="0" y="17"/>
                    </a:cubicBezTo>
                    <a:cubicBezTo>
                      <a:pt x="0" y="18"/>
                      <a:pt x="0" y="19"/>
                      <a:pt x="0" y="20"/>
                    </a:cubicBezTo>
                    <a:cubicBezTo>
                      <a:pt x="3" y="23"/>
                      <a:pt x="3" y="23"/>
                      <a:pt x="3" y="23"/>
                    </a:cubicBezTo>
                    <a:cubicBezTo>
                      <a:pt x="4" y="23"/>
                      <a:pt x="5" y="23"/>
                      <a:pt x="6" y="23"/>
                    </a:cubicBezTo>
                    <a:cubicBezTo>
                      <a:pt x="11" y="17"/>
                      <a:pt x="11" y="17"/>
                      <a:pt x="11" y="17"/>
                    </a:cubicBezTo>
                    <a:cubicBezTo>
                      <a:pt x="17" y="23"/>
                      <a:pt x="17" y="23"/>
                      <a:pt x="17" y="23"/>
                    </a:cubicBezTo>
                    <a:cubicBezTo>
                      <a:pt x="17" y="23"/>
                      <a:pt x="18" y="23"/>
                      <a:pt x="19" y="23"/>
                    </a:cubicBezTo>
                    <a:cubicBezTo>
                      <a:pt x="22" y="20"/>
                      <a:pt x="22" y="20"/>
                      <a:pt x="22" y="20"/>
                    </a:cubicBezTo>
                    <a:cubicBezTo>
                      <a:pt x="23" y="19"/>
                      <a:pt x="23" y="18"/>
                      <a:pt x="22" y="17"/>
                    </a:cubicBezTo>
                    <a:cubicBezTo>
                      <a:pt x="17" y="12"/>
                      <a:pt x="17" y="12"/>
                      <a:pt x="17" y="12"/>
                    </a:cubicBezTo>
                    <a:cubicBezTo>
                      <a:pt x="22" y="6"/>
                      <a:pt x="22" y="6"/>
                      <a:pt x="22" y="6"/>
                    </a:cubicBezTo>
                    <a:cubicBezTo>
                      <a:pt x="23" y="6"/>
                      <a:pt x="23" y="5"/>
                      <a:pt x="22" y="4"/>
                    </a:cubicBezTo>
                    <a:cubicBezTo>
                      <a:pt x="19" y="1"/>
                      <a:pt x="19" y="1"/>
                      <a:pt x="19" y="1"/>
                    </a:cubicBezTo>
                    <a:cubicBezTo>
                      <a:pt x="18" y="0"/>
                      <a:pt x="17" y="0"/>
                      <a:pt x="17" y="1"/>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97" name="Freeform 23">
                <a:extLst>
                  <a:ext uri="{FF2B5EF4-FFF2-40B4-BE49-F238E27FC236}">
                    <a16:creationId xmlns:a16="http://schemas.microsoft.com/office/drawing/2014/main" id="{EAAEB84B-24DC-84C6-DFBE-85513F091EA4}"/>
                  </a:ext>
                </a:extLst>
              </p:cNvPr>
              <p:cNvSpPr>
                <a:spLocks/>
              </p:cNvSpPr>
              <p:nvPr/>
            </p:nvSpPr>
            <p:spPr bwMode="gray">
              <a:xfrm>
                <a:off x="1050518" y="4844978"/>
                <a:ext cx="183356" cy="185738"/>
              </a:xfrm>
              <a:custGeom>
                <a:avLst/>
                <a:gdLst>
                  <a:gd name="T0" fmla="*/ 65 w 65"/>
                  <a:gd name="T1" fmla="*/ 60 h 66"/>
                  <a:gd name="T2" fmla="*/ 38 w 65"/>
                  <a:gd name="T3" fmla="*/ 33 h 66"/>
                  <a:gd name="T4" fmla="*/ 37 w 65"/>
                  <a:gd name="T5" fmla="*/ 32 h 66"/>
                  <a:gd name="T6" fmla="*/ 37 w 65"/>
                  <a:gd name="T7" fmla="*/ 0 h 66"/>
                  <a:gd name="T8" fmla="*/ 28 w 65"/>
                  <a:gd name="T9" fmla="*/ 0 h 66"/>
                  <a:gd name="T10" fmla="*/ 28 w 65"/>
                  <a:gd name="T11" fmla="*/ 32 h 66"/>
                  <a:gd name="T12" fmla="*/ 27 w 65"/>
                  <a:gd name="T13" fmla="*/ 33 h 66"/>
                  <a:gd name="T14" fmla="*/ 0 w 65"/>
                  <a:gd name="T15" fmla="*/ 60 h 66"/>
                  <a:gd name="T16" fmla="*/ 8 w 65"/>
                  <a:gd name="T17" fmla="*/ 60 h 66"/>
                  <a:gd name="T18" fmla="*/ 27 w 65"/>
                  <a:gd name="T19" fmla="*/ 41 h 66"/>
                  <a:gd name="T20" fmla="*/ 28 w 65"/>
                  <a:gd name="T21" fmla="*/ 40 h 66"/>
                  <a:gd name="T22" fmla="*/ 29 w 65"/>
                  <a:gd name="T23" fmla="*/ 41 h 66"/>
                  <a:gd name="T24" fmla="*/ 30 w 65"/>
                  <a:gd name="T25" fmla="*/ 42 h 66"/>
                  <a:gd name="T26" fmla="*/ 30 w 65"/>
                  <a:gd name="T27" fmla="*/ 66 h 66"/>
                  <a:gd name="T28" fmla="*/ 35 w 65"/>
                  <a:gd name="T29" fmla="*/ 66 h 66"/>
                  <a:gd name="T30" fmla="*/ 35 w 65"/>
                  <a:gd name="T31" fmla="*/ 42 h 66"/>
                  <a:gd name="T32" fmla="*/ 36 w 65"/>
                  <a:gd name="T33" fmla="*/ 41 h 66"/>
                  <a:gd name="T34" fmla="*/ 37 w 65"/>
                  <a:gd name="T35" fmla="*/ 40 h 66"/>
                  <a:gd name="T36" fmla="*/ 38 w 65"/>
                  <a:gd name="T37" fmla="*/ 41 h 66"/>
                  <a:gd name="T38" fmla="*/ 57 w 65"/>
                  <a:gd name="T39" fmla="*/ 60 h 66"/>
                  <a:gd name="T40" fmla="*/ 65 w 65"/>
                  <a:gd name="T4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6">
                    <a:moveTo>
                      <a:pt x="65" y="60"/>
                    </a:moveTo>
                    <a:cubicBezTo>
                      <a:pt x="38" y="33"/>
                      <a:pt x="38" y="33"/>
                      <a:pt x="38" y="33"/>
                    </a:cubicBezTo>
                    <a:cubicBezTo>
                      <a:pt x="37" y="33"/>
                      <a:pt x="37" y="32"/>
                      <a:pt x="37" y="32"/>
                    </a:cubicBezTo>
                    <a:cubicBezTo>
                      <a:pt x="37" y="0"/>
                      <a:pt x="37" y="0"/>
                      <a:pt x="37" y="0"/>
                    </a:cubicBezTo>
                    <a:cubicBezTo>
                      <a:pt x="28" y="0"/>
                      <a:pt x="28" y="0"/>
                      <a:pt x="28" y="0"/>
                    </a:cubicBezTo>
                    <a:cubicBezTo>
                      <a:pt x="28" y="32"/>
                      <a:pt x="28" y="32"/>
                      <a:pt x="28" y="32"/>
                    </a:cubicBezTo>
                    <a:cubicBezTo>
                      <a:pt x="28" y="32"/>
                      <a:pt x="28" y="33"/>
                      <a:pt x="27" y="33"/>
                    </a:cubicBezTo>
                    <a:cubicBezTo>
                      <a:pt x="0" y="60"/>
                      <a:pt x="0" y="60"/>
                      <a:pt x="0" y="60"/>
                    </a:cubicBezTo>
                    <a:cubicBezTo>
                      <a:pt x="8" y="60"/>
                      <a:pt x="8" y="60"/>
                      <a:pt x="8" y="60"/>
                    </a:cubicBezTo>
                    <a:cubicBezTo>
                      <a:pt x="27" y="41"/>
                      <a:pt x="27" y="41"/>
                      <a:pt x="27" y="41"/>
                    </a:cubicBezTo>
                    <a:cubicBezTo>
                      <a:pt x="27" y="41"/>
                      <a:pt x="27" y="40"/>
                      <a:pt x="28" y="40"/>
                    </a:cubicBezTo>
                    <a:cubicBezTo>
                      <a:pt x="28" y="40"/>
                      <a:pt x="29" y="40"/>
                      <a:pt x="29" y="41"/>
                    </a:cubicBezTo>
                    <a:cubicBezTo>
                      <a:pt x="30" y="41"/>
                      <a:pt x="30" y="42"/>
                      <a:pt x="30" y="42"/>
                    </a:cubicBezTo>
                    <a:cubicBezTo>
                      <a:pt x="30" y="66"/>
                      <a:pt x="30" y="66"/>
                      <a:pt x="30" y="66"/>
                    </a:cubicBezTo>
                    <a:cubicBezTo>
                      <a:pt x="35" y="66"/>
                      <a:pt x="35" y="66"/>
                      <a:pt x="35" y="66"/>
                    </a:cubicBezTo>
                    <a:cubicBezTo>
                      <a:pt x="35" y="42"/>
                      <a:pt x="35" y="42"/>
                      <a:pt x="35" y="42"/>
                    </a:cubicBezTo>
                    <a:cubicBezTo>
                      <a:pt x="35" y="42"/>
                      <a:pt x="35" y="41"/>
                      <a:pt x="36" y="41"/>
                    </a:cubicBezTo>
                    <a:cubicBezTo>
                      <a:pt x="36" y="40"/>
                      <a:pt x="37" y="40"/>
                      <a:pt x="37" y="40"/>
                    </a:cubicBezTo>
                    <a:cubicBezTo>
                      <a:pt x="37" y="40"/>
                      <a:pt x="38" y="41"/>
                      <a:pt x="38" y="41"/>
                    </a:cubicBezTo>
                    <a:cubicBezTo>
                      <a:pt x="57" y="60"/>
                      <a:pt x="57" y="60"/>
                      <a:pt x="57" y="60"/>
                    </a:cubicBezTo>
                    <a:lnTo>
                      <a:pt x="65" y="60"/>
                    </a:ln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98" name="Freeform 24">
                <a:extLst>
                  <a:ext uri="{FF2B5EF4-FFF2-40B4-BE49-F238E27FC236}">
                    <a16:creationId xmlns:a16="http://schemas.microsoft.com/office/drawing/2014/main" id="{0E69E1FD-03F5-CB4D-248B-8B40A52EEA78}"/>
                  </a:ext>
                </a:extLst>
              </p:cNvPr>
              <p:cNvSpPr>
                <a:spLocks/>
              </p:cNvSpPr>
              <p:nvPr/>
            </p:nvSpPr>
            <p:spPr bwMode="gray">
              <a:xfrm>
                <a:off x="961222" y="4547322"/>
                <a:ext cx="363141" cy="45244"/>
              </a:xfrm>
              <a:custGeom>
                <a:avLst/>
                <a:gdLst>
                  <a:gd name="T0" fmla="*/ 121 w 129"/>
                  <a:gd name="T1" fmla="*/ 0 h 16"/>
                  <a:gd name="T2" fmla="*/ 8 w 129"/>
                  <a:gd name="T3" fmla="*/ 0 h 16"/>
                  <a:gd name="T4" fmla="*/ 0 w 129"/>
                  <a:gd name="T5" fmla="*/ 7 h 16"/>
                  <a:gd name="T6" fmla="*/ 0 w 129"/>
                  <a:gd name="T7" fmla="*/ 16 h 16"/>
                  <a:gd name="T8" fmla="*/ 129 w 129"/>
                  <a:gd name="T9" fmla="*/ 16 h 16"/>
                  <a:gd name="T10" fmla="*/ 129 w 129"/>
                  <a:gd name="T11" fmla="*/ 7 h 16"/>
                  <a:gd name="T12" fmla="*/ 121 w 12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29" h="16">
                    <a:moveTo>
                      <a:pt x="121" y="0"/>
                    </a:moveTo>
                    <a:cubicBezTo>
                      <a:pt x="8" y="0"/>
                      <a:pt x="8" y="0"/>
                      <a:pt x="8" y="0"/>
                    </a:cubicBezTo>
                    <a:cubicBezTo>
                      <a:pt x="4" y="0"/>
                      <a:pt x="0" y="3"/>
                      <a:pt x="0" y="7"/>
                    </a:cubicBezTo>
                    <a:cubicBezTo>
                      <a:pt x="0" y="16"/>
                      <a:pt x="0" y="16"/>
                      <a:pt x="0" y="16"/>
                    </a:cubicBezTo>
                    <a:cubicBezTo>
                      <a:pt x="129" y="16"/>
                      <a:pt x="129" y="16"/>
                      <a:pt x="129" y="16"/>
                    </a:cubicBezTo>
                    <a:cubicBezTo>
                      <a:pt x="129" y="7"/>
                      <a:pt x="129" y="7"/>
                      <a:pt x="129" y="7"/>
                    </a:cubicBezTo>
                    <a:cubicBezTo>
                      <a:pt x="129" y="3"/>
                      <a:pt x="125" y="0"/>
                      <a:pt x="121" y="0"/>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99" name="Freeform 25">
                <a:extLst>
                  <a:ext uri="{FF2B5EF4-FFF2-40B4-BE49-F238E27FC236}">
                    <a16:creationId xmlns:a16="http://schemas.microsoft.com/office/drawing/2014/main" id="{B8E339E9-C766-333D-1C2F-5FF1578DE810}"/>
                  </a:ext>
                </a:extLst>
              </p:cNvPr>
              <p:cNvSpPr>
                <a:spLocks/>
              </p:cNvSpPr>
              <p:nvPr/>
            </p:nvSpPr>
            <p:spPr bwMode="gray">
              <a:xfrm>
                <a:off x="969556" y="4558038"/>
                <a:ext cx="346472" cy="265510"/>
              </a:xfrm>
              <a:custGeom>
                <a:avLst/>
                <a:gdLst>
                  <a:gd name="T0" fmla="*/ 112 w 123"/>
                  <a:gd name="T1" fmla="*/ 0 h 94"/>
                  <a:gd name="T2" fmla="*/ 11 w 123"/>
                  <a:gd name="T3" fmla="*/ 0 h 94"/>
                  <a:gd name="T4" fmla="*/ 0 w 123"/>
                  <a:gd name="T5" fmla="*/ 11 h 94"/>
                  <a:gd name="T6" fmla="*/ 0 w 123"/>
                  <a:gd name="T7" fmla="*/ 48 h 94"/>
                  <a:gd name="T8" fmla="*/ 7 w 123"/>
                  <a:gd name="T9" fmla="*/ 43 h 94"/>
                  <a:gd name="T10" fmla="*/ 7 w 123"/>
                  <a:gd name="T11" fmla="*/ 11 h 94"/>
                  <a:gd name="T12" fmla="*/ 11 w 123"/>
                  <a:gd name="T13" fmla="*/ 7 h 94"/>
                  <a:gd name="T14" fmla="*/ 112 w 123"/>
                  <a:gd name="T15" fmla="*/ 7 h 94"/>
                  <a:gd name="T16" fmla="*/ 116 w 123"/>
                  <a:gd name="T17" fmla="*/ 11 h 94"/>
                  <a:gd name="T18" fmla="*/ 116 w 123"/>
                  <a:gd name="T19" fmla="*/ 83 h 94"/>
                  <a:gd name="T20" fmla="*/ 112 w 123"/>
                  <a:gd name="T21" fmla="*/ 87 h 94"/>
                  <a:gd name="T22" fmla="*/ 11 w 123"/>
                  <a:gd name="T23" fmla="*/ 87 h 94"/>
                  <a:gd name="T24" fmla="*/ 7 w 123"/>
                  <a:gd name="T25" fmla="*/ 83 h 94"/>
                  <a:gd name="T26" fmla="*/ 7 w 123"/>
                  <a:gd name="T27" fmla="*/ 66 h 94"/>
                  <a:gd name="T28" fmla="*/ 0 w 123"/>
                  <a:gd name="T29" fmla="*/ 70 h 94"/>
                  <a:gd name="T30" fmla="*/ 0 w 123"/>
                  <a:gd name="T31" fmla="*/ 83 h 94"/>
                  <a:gd name="T32" fmla="*/ 11 w 123"/>
                  <a:gd name="T33" fmla="*/ 94 h 94"/>
                  <a:gd name="T34" fmla="*/ 112 w 123"/>
                  <a:gd name="T35" fmla="*/ 94 h 94"/>
                  <a:gd name="T36" fmla="*/ 123 w 123"/>
                  <a:gd name="T37" fmla="*/ 83 h 94"/>
                  <a:gd name="T38" fmla="*/ 123 w 123"/>
                  <a:gd name="T39" fmla="*/ 11 h 94"/>
                  <a:gd name="T40" fmla="*/ 112 w 123"/>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94">
                    <a:moveTo>
                      <a:pt x="112" y="0"/>
                    </a:moveTo>
                    <a:cubicBezTo>
                      <a:pt x="11" y="0"/>
                      <a:pt x="11" y="0"/>
                      <a:pt x="11" y="0"/>
                    </a:cubicBezTo>
                    <a:cubicBezTo>
                      <a:pt x="5" y="0"/>
                      <a:pt x="0" y="5"/>
                      <a:pt x="0" y="11"/>
                    </a:cubicBezTo>
                    <a:cubicBezTo>
                      <a:pt x="0" y="48"/>
                      <a:pt x="0" y="48"/>
                      <a:pt x="0" y="48"/>
                    </a:cubicBezTo>
                    <a:cubicBezTo>
                      <a:pt x="7" y="43"/>
                      <a:pt x="7" y="43"/>
                      <a:pt x="7" y="43"/>
                    </a:cubicBezTo>
                    <a:cubicBezTo>
                      <a:pt x="7" y="11"/>
                      <a:pt x="7" y="11"/>
                      <a:pt x="7" y="11"/>
                    </a:cubicBezTo>
                    <a:cubicBezTo>
                      <a:pt x="7" y="9"/>
                      <a:pt x="9" y="7"/>
                      <a:pt x="11" y="7"/>
                    </a:cubicBezTo>
                    <a:cubicBezTo>
                      <a:pt x="112" y="7"/>
                      <a:pt x="112" y="7"/>
                      <a:pt x="112" y="7"/>
                    </a:cubicBezTo>
                    <a:cubicBezTo>
                      <a:pt x="114" y="7"/>
                      <a:pt x="116" y="9"/>
                      <a:pt x="116" y="11"/>
                    </a:cubicBezTo>
                    <a:cubicBezTo>
                      <a:pt x="116" y="83"/>
                      <a:pt x="116" y="83"/>
                      <a:pt x="116" y="83"/>
                    </a:cubicBezTo>
                    <a:cubicBezTo>
                      <a:pt x="116" y="85"/>
                      <a:pt x="114" y="87"/>
                      <a:pt x="112" y="87"/>
                    </a:cubicBezTo>
                    <a:cubicBezTo>
                      <a:pt x="11" y="87"/>
                      <a:pt x="11" y="87"/>
                      <a:pt x="11" y="87"/>
                    </a:cubicBezTo>
                    <a:cubicBezTo>
                      <a:pt x="9" y="87"/>
                      <a:pt x="7" y="85"/>
                      <a:pt x="7" y="83"/>
                    </a:cubicBezTo>
                    <a:cubicBezTo>
                      <a:pt x="7" y="66"/>
                      <a:pt x="7" y="66"/>
                      <a:pt x="7" y="66"/>
                    </a:cubicBezTo>
                    <a:cubicBezTo>
                      <a:pt x="0" y="70"/>
                      <a:pt x="0" y="70"/>
                      <a:pt x="0" y="70"/>
                    </a:cubicBezTo>
                    <a:cubicBezTo>
                      <a:pt x="0" y="83"/>
                      <a:pt x="0" y="83"/>
                      <a:pt x="0" y="83"/>
                    </a:cubicBezTo>
                    <a:cubicBezTo>
                      <a:pt x="0" y="89"/>
                      <a:pt x="5" y="94"/>
                      <a:pt x="11" y="94"/>
                    </a:cubicBezTo>
                    <a:cubicBezTo>
                      <a:pt x="112" y="94"/>
                      <a:pt x="112" y="94"/>
                      <a:pt x="112" y="94"/>
                    </a:cubicBezTo>
                    <a:cubicBezTo>
                      <a:pt x="118" y="94"/>
                      <a:pt x="123" y="89"/>
                      <a:pt x="123" y="83"/>
                    </a:cubicBezTo>
                    <a:cubicBezTo>
                      <a:pt x="123" y="11"/>
                      <a:pt x="123" y="11"/>
                      <a:pt x="123" y="11"/>
                    </a:cubicBezTo>
                    <a:cubicBezTo>
                      <a:pt x="123" y="5"/>
                      <a:pt x="118" y="0"/>
                      <a:pt x="112" y="0"/>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sp>
          <p:nvSpPr>
            <p:cNvPr id="80" name="Ellipse 101">
              <a:extLst>
                <a:ext uri="{FF2B5EF4-FFF2-40B4-BE49-F238E27FC236}">
                  <a16:creationId xmlns:a16="http://schemas.microsoft.com/office/drawing/2014/main" id="{E41ED7B0-EF31-8394-8D7E-30C6149B26DB}"/>
                </a:ext>
              </a:extLst>
            </p:cNvPr>
            <p:cNvSpPr>
              <a:spLocks noChangeArrowheads="1"/>
            </p:cNvSpPr>
            <p:nvPr/>
          </p:nvSpPr>
          <p:spPr bwMode="gray">
            <a:xfrm>
              <a:off x="9580443" y="3343036"/>
              <a:ext cx="901012" cy="912284"/>
            </a:xfrm>
            <a:prstGeom prst="ellipse">
              <a:avLst/>
            </a:prstGeom>
            <a:solidFill>
              <a:schemeClr val="bg1"/>
            </a:solidFill>
            <a:ln w="12700">
              <a:solidFill>
                <a:schemeClr val="tx2"/>
              </a:solidFill>
              <a:round/>
              <a:headEnd/>
              <a:tailEnd/>
            </a:ln>
          </p:spPr>
          <p:txBody>
            <a:bodyPr lIns="0" tIns="0" rIns="0" bIns="0" anchor="ctr"/>
            <a:lstStyle>
              <a:lvl1pPr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685800" rtl="0" eaLnBrk="1" fontAlgn="base" latinLnBrk="0" hangingPunct="1">
                <a:lnSpc>
                  <a:spcPct val="90000"/>
                </a:lnSpc>
                <a:spcBef>
                  <a:spcPct val="0"/>
                </a:spcBef>
                <a:spcAft>
                  <a:spcPts val="1000"/>
                </a:spcAft>
                <a:buClrTx/>
                <a:buSzTx/>
                <a:buFontTx/>
                <a:buNone/>
                <a:tabLst/>
                <a:defRPr/>
              </a:pPr>
              <a:endParaRPr kumimoji="0" lang="es-MX" altLang="es-MX" sz="3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81" name="Gruppieren 34">
              <a:extLst>
                <a:ext uri="{FF2B5EF4-FFF2-40B4-BE49-F238E27FC236}">
                  <a16:creationId xmlns:a16="http://schemas.microsoft.com/office/drawing/2014/main" id="{B5AE928F-9DFB-A625-D781-C6DB0832C76A}"/>
                </a:ext>
              </a:extLst>
            </p:cNvPr>
            <p:cNvGrpSpPr>
              <a:grpSpLocks noChangeAspect="1"/>
            </p:cNvGrpSpPr>
            <p:nvPr/>
          </p:nvGrpSpPr>
          <p:grpSpPr bwMode="gray">
            <a:xfrm>
              <a:off x="9863765" y="3605636"/>
              <a:ext cx="436673" cy="442132"/>
              <a:chOff x="3016082" y="5756252"/>
              <a:chExt cx="542926" cy="542925"/>
            </a:xfrm>
            <a:solidFill>
              <a:schemeClr val="bg2"/>
            </a:solidFill>
          </p:grpSpPr>
          <p:sp>
            <p:nvSpPr>
              <p:cNvPr id="82" name="Freeform 2449">
                <a:extLst>
                  <a:ext uri="{FF2B5EF4-FFF2-40B4-BE49-F238E27FC236}">
                    <a16:creationId xmlns:a16="http://schemas.microsoft.com/office/drawing/2014/main" id="{DDFDD7D8-1F23-653E-B205-6AA9DA854C65}"/>
                  </a:ext>
                </a:extLst>
              </p:cNvPr>
              <p:cNvSpPr>
                <a:spLocks noEditPoints="1"/>
              </p:cNvSpPr>
              <p:nvPr/>
            </p:nvSpPr>
            <p:spPr bwMode="gray">
              <a:xfrm>
                <a:off x="3322073" y="5756252"/>
                <a:ext cx="236935" cy="236935"/>
              </a:xfrm>
              <a:custGeom>
                <a:avLst/>
                <a:gdLst>
                  <a:gd name="T0" fmla="*/ 66 w 84"/>
                  <a:gd name="T1" fmla="*/ 36 h 84"/>
                  <a:gd name="T2" fmla="*/ 42 w 84"/>
                  <a:gd name="T3" fmla="*/ 60 h 84"/>
                  <a:gd name="T4" fmla="*/ 30 w 84"/>
                  <a:gd name="T5" fmla="*/ 60 h 84"/>
                  <a:gd name="T6" fmla="*/ 18 w 84"/>
                  <a:gd name="T7" fmla="*/ 48 h 84"/>
                  <a:gd name="T8" fmla="*/ 18 w 84"/>
                  <a:gd name="T9" fmla="*/ 36 h 84"/>
                  <a:gd name="T10" fmla="*/ 30 w 84"/>
                  <a:gd name="T11" fmla="*/ 36 h 84"/>
                  <a:gd name="T12" fmla="*/ 36 w 84"/>
                  <a:gd name="T13" fmla="*/ 42 h 84"/>
                  <a:gd name="T14" fmla="*/ 54 w 84"/>
                  <a:gd name="T15" fmla="*/ 24 h 84"/>
                  <a:gd name="T16" fmla="*/ 66 w 84"/>
                  <a:gd name="T17" fmla="*/ 24 h 84"/>
                  <a:gd name="T18" fmla="*/ 66 w 84"/>
                  <a:gd name="T19" fmla="*/ 36 h 84"/>
                  <a:gd name="T20" fmla="*/ 42 w 84"/>
                  <a:gd name="T21" fmla="*/ 0 h 84"/>
                  <a:gd name="T22" fmla="*/ 0 w 84"/>
                  <a:gd name="T23" fmla="*/ 42 h 84"/>
                  <a:gd name="T24" fmla="*/ 42 w 84"/>
                  <a:gd name="T25" fmla="*/ 84 h 84"/>
                  <a:gd name="T26" fmla="*/ 84 w 84"/>
                  <a:gd name="T27" fmla="*/ 42 h 84"/>
                  <a:gd name="T28" fmla="*/ 42 w 84"/>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66" y="36"/>
                    </a:moveTo>
                    <a:cubicBezTo>
                      <a:pt x="42" y="60"/>
                      <a:pt x="42" y="60"/>
                      <a:pt x="42" y="60"/>
                    </a:cubicBezTo>
                    <a:cubicBezTo>
                      <a:pt x="39" y="63"/>
                      <a:pt x="33" y="63"/>
                      <a:pt x="30" y="60"/>
                    </a:cubicBezTo>
                    <a:cubicBezTo>
                      <a:pt x="18" y="48"/>
                      <a:pt x="18" y="48"/>
                      <a:pt x="18" y="48"/>
                    </a:cubicBezTo>
                    <a:cubicBezTo>
                      <a:pt x="15" y="45"/>
                      <a:pt x="15" y="40"/>
                      <a:pt x="18" y="36"/>
                    </a:cubicBezTo>
                    <a:cubicBezTo>
                      <a:pt x="21" y="33"/>
                      <a:pt x="27" y="33"/>
                      <a:pt x="30" y="36"/>
                    </a:cubicBezTo>
                    <a:cubicBezTo>
                      <a:pt x="36" y="42"/>
                      <a:pt x="36" y="42"/>
                      <a:pt x="36" y="42"/>
                    </a:cubicBezTo>
                    <a:cubicBezTo>
                      <a:pt x="54" y="24"/>
                      <a:pt x="54" y="24"/>
                      <a:pt x="54" y="24"/>
                    </a:cubicBezTo>
                    <a:cubicBezTo>
                      <a:pt x="57" y="21"/>
                      <a:pt x="62" y="21"/>
                      <a:pt x="66" y="24"/>
                    </a:cubicBezTo>
                    <a:cubicBezTo>
                      <a:pt x="69" y="28"/>
                      <a:pt x="69" y="33"/>
                      <a:pt x="66" y="36"/>
                    </a:cubicBezTo>
                    <a:close/>
                    <a:moveTo>
                      <a:pt x="42" y="0"/>
                    </a:moveTo>
                    <a:cubicBezTo>
                      <a:pt x="19" y="0"/>
                      <a:pt x="0" y="19"/>
                      <a:pt x="0" y="42"/>
                    </a:cubicBezTo>
                    <a:cubicBezTo>
                      <a:pt x="0" y="65"/>
                      <a:pt x="19" y="84"/>
                      <a:pt x="42" y="84"/>
                    </a:cubicBezTo>
                    <a:cubicBezTo>
                      <a:pt x="65" y="84"/>
                      <a:pt x="84" y="65"/>
                      <a:pt x="84" y="42"/>
                    </a:cubicBezTo>
                    <a:cubicBezTo>
                      <a:pt x="84" y="19"/>
                      <a:pt x="65" y="0"/>
                      <a:pt x="42" y="0"/>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83" name="Freeform 2450">
                <a:extLst>
                  <a:ext uri="{FF2B5EF4-FFF2-40B4-BE49-F238E27FC236}">
                    <a16:creationId xmlns:a16="http://schemas.microsoft.com/office/drawing/2014/main" id="{EE4F76B6-9536-6F1A-E3FE-7AE51E9C5AD3}"/>
                  </a:ext>
                </a:extLst>
              </p:cNvPr>
              <p:cNvSpPr>
                <a:spLocks/>
              </p:cNvSpPr>
              <p:nvPr/>
            </p:nvSpPr>
            <p:spPr bwMode="gray">
              <a:xfrm>
                <a:off x="3016082" y="5756252"/>
                <a:ext cx="407194" cy="542925"/>
              </a:xfrm>
              <a:custGeom>
                <a:avLst/>
                <a:gdLst>
                  <a:gd name="T0" fmla="*/ 133 w 145"/>
                  <a:gd name="T1" fmla="*/ 150 h 193"/>
                  <a:gd name="T2" fmla="*/ 103 w 145"/>
                  <a:gd name="T3" fmla="*/ 150 h 193"/>
                  <a:gd name="T4" fmla="*/ 103 w 145"/>
                  <a:gd name="T5" fmla="*/ 180 h 193"/>
                  <a:gd name="T6" fmla="*/ 103 w 145"/>
                  <a:gd name="T7" fmla="*/ 180 h 193"/>
                  <a:gd name="T8" fmla="*/ 103 w 145"/>
                  <a:gd name="T9" fmla="*/ 180 h 193"/>
                  <a:gd name="T10" fmla="*/ 93 w 145"/>
                  <a:gd name="T11" fmla="*/ 180 h 193"/>
                  <a:gd name="T12" fmla="*/ 52 w 145"/>
                  <a:gd name="T13" fmla="*/ 180 h 193"/>
                  <a:gd name="T14" fmla="*/ 27 w 145"/>
                  <a:gd name="T15" fmla="*/ 180 h 193"/>
                  <a:gd name="T16" fmla="*/ 12 w 145"/>
                  <a:gd name="T17" fmla="*/ 166 h 193"/>
                  <a:gd name="T18" fmla="*/ 12 w 145"/>
                  <a:gd name="T19" fmla="*/ 27 h 193"/>
                  <a:gd name="T20" fmla="*/ 17 w 145"/>
                  <a:gd name="T21" fmla="*/ 17 h 193"/>
                  <a:gd name="T22" fmla="*/ 27 w 145"/>
                  <a:gd name="T23" fmla="*/ 12 h 193"/>
                  <a:gd name="T24" fmla="*/ 106 w 145"/>
                  <a:gd name="T25" fmla="*/ 12 h 193"/>
                  <a:gd name="T26" fmla="*/ 117 w 145"/>
                  <a:gd name="T27" fmla="*/ 0 h 193"/>
                  <a:gd name="T28" fmla="*/ 26 w 145"/>
                  <a:gd name="T29" fmla="*/ 0 h 193"/>
                  <a:gd name="T30" fmla="*/ 26 w 145"/>
                  <a:gd name="T31" fmla="*/ 0 h 193"/>
                  <a:gd name="T32" fmla="*/ 8 w 145"/>
                  <a:gd name="T33" fmla="*/ 7 h 193"/>
                  <a:gd name="T34" fmla="*/ 0 w 145"/>
                  <a:gd name="T35" fmla="*/ 25 h 193"/>
                  <a:gd name="T36" fmla="*/ 0 w 145"/>
                  <a:gd name="T37" fmla="*/ 167 h 193"/>
                  <a:gd name="T38" fmla="*/ 26 w 145"/>
                  <a:gd name="T39" fmla="*/ 193 h 193"/>
                  <a:gd name="T40" fmla="*/ 51 w 145"/>
                  <a:gd name="T41" fmla="*/ 193 h 193"/>
                  <a:gd name="T42" fmla="*/ 94 w 145"/>
                  <a:gd name="T43" fmla="*/ 193 h 193"/>
                  <a:gd name="T44" fmla="*/ 104 w 145"/>
                  <a:gd name="T45" fmla="*/ 193 h 193"/>
                  <a:gd name="T46" fmla="*/ 111 w 145"/>
                  <a:gd name="T47" fmla="*/ 190 h 193"/>
                  <a:gd name="T48" fmla="*/ 142 w 145"/>
                  <a:gd name="T49" fmla="*/ 159 h 193"/>
                  <a:gd name="T50" fmla="*/ 145 w 145"/>
                  <a:gd name="T51" fmla="*/ 153 h 193"/>
                  <a:gd name="T52" fmla="*/ 145 w 145"/>
                  <a:gd name="T53" fmla="*/ 151 h 193"/>
                  <a:gd name="T54" fmla="*/ 145 w 145"/>
                  <a:gd name="T55" fmla="*/ 151 h 193"/>
                  <a:gd name="T56" fmla="*/ 145 w 145"/>
                  <a:gd name="T57" fmla="*/ 96 h 193"/>
                  <a:gd name="T58" fmla="*/ 133 w 145"/>
                  <a:gd name="T59" fmla="*/ 93 h 193"/>
                  <a:gd name="T60" fmla="*/ 133 w 145"/>
                  <a:gd name="T61" fmla="*/ 15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93">
                    <a:moveTo>
                      <a:pt x="133" y="150"/>
                    </a:moveTo>
                    <a:cubicBezTo>
                      <a:pt x="103" y="150"/>
                      <a:pt x="103" y="150"/>
                      <a:pt x="103" y="150"/>
                    </a:cubicBezTo>
                    <a:cubicBezTo>
                      <a:pt x="103" y="180"/>
                      <a:pt x="103" y="180"/>
                      <a:pt x="103" y="180"/>
                    </a:cubicBezTo>
                    <a:cubicBezTo>
                      <a:pt x="103" y="180"/>
                      <a:pt x="103" y="180"/>
                      <a:pt x="103" y="180"/>
                    </a:cubicBezTo>
                    <a:cubicBezTo>
                      <a:pt x="103" y="180"/>
                      <a:pt x="103" y="180"/>
                      <a:pt x="103" y="180"/>
                    </a:cubicBezTo>
                    <a:cubicBezTo>
                      <a:pt x="93" y="180"/>
                      <a:pt x="93" y="180"/>
                      <a:pt x="93" y="180"/>
                    </a:cubicBezTo>
                    <a:cubicBezTo>
                      <a:pt x="52" y="180"/>
                      <a:pt x="52" y="180"/>
                      <a:pt x="52" y="180"/>
                    </a:cubicBezTo>
                    <a:cubicBezTo>
                      <a:pt x="27" y="180"/>
                      <a:pt x="27" y="180"/>
                      <a:pt x="27" y="180"/>
                    </a:cubicBezTo>
                    <a:cubicBezTo>
                      <a:pt x="19" y="180"/>
                      <a:pt x="12" y="174"/>
                      <a:pt x="12" y="166"/>
                    </a:cubicBezTo>
                    <a:cubicBezTo>
                      <a:pt x="12" y="27"/>
                      <a:pt x="12" y="27"/>
                      <a:pt x="12" y="27"/>
                    </a:cubicBezTo>
                    <a:cubicBezTo>
                      <a:pt x="12" y="23"/>
                      <a:pt x="14" y="19"/>
                      <a:pt x="17" y="17"/>
                    </a:cubicBezTo>
                    <a:cubicBezTo>
                      <a:pt x="19" y="14"/>
                      <a:pt x="23" y="12"/>
                      <a:pt x="27" y="12"/>
                    </a:cubicBezTo>
                    <a:cubicBezTo>
                      <a:pt x="106" y="12"/>
                      <a:pt x="106" y="12"/>
                      <a:pt x="106" y="12"/>
                    </a:cubicBezTo>
                    <a:cubicBezTo>
                      <a:pt x="109" y="8"/>
                      <a:pt x="113" y="4"/>
                      <a:pt x="117" y="0"/>
                    </a:cubicBezTo>
                    <a:cubicBezTo>
                      <a:pt x="26" y="0"/>
                      <a:pt x="26" y="0"/>
                      <a:pt x="26" y="0"/>
                    </a:cubicBezTo>
                    <a:cubicBezTo>
                      <a:pt x="26" y="0"/>
                      <a:pt x="26" y="0"/>
                      <a:pt x="26" y="0"/>
                    </a:cubicBezTo>
                    <a:cubicBezTo>
                      <a:pt x="19" y="0"/>
                      <a:pt x="12" y="3"/>
                      <a:pt x="8" y="7"/>
                    </a:cubicBezTo>
                    <a:cubicBezTo>
                      <a:pt x="3" y="12"/>
                      <a:pt x="0" y="18"/>
                      <a:pt x="0" y="25"/>
                    </a:cubicBezTo>
                    <a:cubicBezTo>
                      <a:pt x="0" y="167"/>
                      <a:pt x="0" y="167"/>
                      <a:pt x="0" y="167"/>
                    </a:cubicBezTo>
                    <a:cubicBezTo>
                      <a:pt x="0" y="181"/>
                      <a:pt x="12" y="193"/>
                      <a:pt x="26" y="193"/>
                    </a:cubicBezTo>
                    <a:cubicBezTo>
                      <a:pt x="51" y="193"/>
                      <a:pt x="51" y="193"/>
                      <a:pt x="51" y="193"/>
                    </a:cubicBezTo>
                    <a:cubicBezTo>
                      <a:pt x="94" y="193"/>
                      <a:pt x="94" y="193"/>
                      <a:pt x="94" y="193"/>
                    </a:cubicBezTo>
                    <a:cubicBezTo>
                      <a:pt x="104" y="193"/>
                      <a:pt x="104" y="193"/>
                      <a:pt x="104" y="193"/>
                    </a:cubicBezTo>
                    <a:cubicBezTo>
                      <a:pt x="107" y="193"/>
                      <a:pt x="110" y="192"/>
                      <a:pt x="111" y="190"/>
                    </a:cubicBezTo>
                    <a:cubicBezTo>
                      <a:pt x="142" y="159"/>
                      <a:pt x="142" y="159"/>
                      <a:pt x="142" y="159"/>
                    </a:cubicBezTo>
                    <a:cubicBezTo>
                      <a:pt x="144" y="158"/>
                      <a:pt x="145" y="155"/>
                      <a:pt x="145" y="153"/>
                    </a:cubicBezTo>
                    <a:cubicBezTo>
                      <a:pt x="145" y="152"/>
                      <a:pt x="145" y="152"/>
                      <a:pt x="145" y="151"/>
                    </a:cubicBezTo>
                    <a:cubicBezTo>
                      <a:pt x="145" y="151"/>
                      <a:pt x="145" y="151"/>
                      <a:pt x="145" y="151"/>
                    </a:cubicBezTo>
                    <a:cubicBezTo>
                      <a:pt x="145" y="96"/>
                      <a:pt x="145" y="96"/>
                      <a:pt x="145" y="96"/>
                    </a:cubicBezTo>
                    <a:cubicBezTo>
                      <a:pt x="141" y="96"/>
                      <a:pt x="137" y="95"/>
                      <a:pt x="133" y="93"/>
                    </a:cubicBezTo>
                    <a:lnTo>
                      <a:pt x="133" y="150"/>
                    </a:ln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84" name="Freeform 2451">
                <a:extLst>
                  <a:ext uri="{FF2B5EF4-FFF2-40B4-BE49-F238E27FC236}">
                    <a16:creationId xmlns:a16="http://schemas.microsoft.com/office/drawing/2014/main" id="{B2D88999-2651-1FB1-155B-8F3C5AAEED28}"/>
                  </a:ext>
                </a:extLst>
              </p:cNvPr>
              <p:cNvSpPr>
                <a:spLocks/>
              </p:cNvSpPr>
              <p:nvPr/>
            </p:nvSpPr>
            <p:spPr bwMode="gray">
              <a:xfrm>
                <a:off x="3082757" y="5869362"/>
                <a:ext cx="73819" cy="72629"/>
              </a:xfrm>
              <a:custGeom>
                <a:avLst/>
                <a:gdLst>
                  <a:gd name="T0" fmla="*/ 22 w 26"/>
                  <a:gd name="T1" fmla="*/ 0 h 26"/>
                  <a:gd name="T2" fmla="*/ 5 w 26"/>
                  <a:gd name="T3" fmla="*/ 0 h 26"/>
                  <a:gd name="T4" fmla="*/ 0 w 26"/>
                  <a:gd name="T5" fmla="*/ 4 h 26"/>
                  <a:gd name="T6" fmla="*/ 0 w 26"/>
                  <a:gd name="T7" fmla="*/ 21 h 26"/>
                  <a:gd name="T8" fmla="*/ 5 w 26"/>
                  <a:gd name="T9" fmla="*/ 26 h 26"/>
                  <a:gd name="T10" fmla="*/ 22 w 26"/>
                  <a:gd name="T11" fmla="*/ 26 h 26"/>
                  <a:gd name="T12" fmla="*/ 26 w 26"/>
                  <a:gd name="T13" fmla="*/ 21 h 26"/>
                  <a:gd name="T14" fmla="*/ 26 w 26"/>
                  <a:gd name="T15" fmla="*/ 4 h 26"/>
                  <a:gd name="T16" fmla="*/ 22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2" y="0"/>
                    </a:moveTo>
                    <a:cubicBezTo>
                      <a:pt x="5" y="0"/>
                      <a:pt x="5" y="0"/>
                      <a:pt x="5" y="0"/>
                    </a:cubicBezTo>
                    <a:cubicBezTo>
                      <a:pt x="2" y="0"/>
                      <a:pt x="0" y="2"/>
                      <a:pt x="0" y="4"/>
                    </a:cubicBezTo>
                    <a:cubicBezTo>
                      <a:pt x="0" y="21"/>
                      <a:pt x="0" y="21"/>
                      <a:pt x="0" y="21"/>
                    </a:cubicBezTo>
                    <a:cubicBezTo>
                      <a:pt x="0" y="24"/>
                      <a:pt x="2" y="26"/>
                      <a:pt x="5" y="26"/>
                    </a:cubicBezTo>
                    <a:cubicBezTo>
                      <a:pt x="22" y="26"/>
                      <a:pt x="22" y="26"/>
                      <a:pt x="22" y="26"/>
                    </a:cubicBezTo>
                    <a:cubicBezTo>
                      <a:pt x="24" y="26"/>
                      <a:pt x="26" y="24"/>
                      <a:pt x="26" y="21"/>
                    </a:cubicBezTo>
                    <a:cubicBezTo>
                      <a:pt x="26" y="4"/>
                      <a:pt x="26" y="4"/>
                      <a:pt x="26" y="4"/>
                    </a:cubicBezTo>
                    <a:cubicBezTo>
                      <a:pt x="26" y="2"/>
                      <a:pt x="24" y="0"/>
                      <a:pt x="22" y="0"/>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85" name="Freeform 2452">
                <a:extLst>
                  <a:ext uri="{FF2B5EF4-FFF2-40B4-BE49-F238E27FC236}">
                    <a16:creationId xmlns:a16="http://schemas.microsoft.com/office/drawing/2014/main" id="{9EE634F2-58D9-3CB3-0D79-3214ED36E9C8}"/>
                  </a:ext>
                </a:extLst>
              </p:cNvPr>
              <p:cNvSpPr>
                <a:spLocks/>
              </p:cNvSpPr>
              <p:nvPr/>
            </p:nvSpPr>
            <p:spPr bwMode="gray">
              <a:xfrm>
                <a:off x="3082757" y="5993187"/>
                <a:ext cx="73819" cy="70247"/>
              </a:xfrm>
              <a:custGeom>
                <a:avLst/>
                <a:gdLst>
                  <a:gd name="T0" fmla="*/ 22 w 26"/>
                  <a:gd name="T1" fmla="*/ 0 h 25"/>
                  <a:gd name="T2" fmla="*/ 5 w 26"/>
                  <a:gd name="T3" fmla="*/ 0 h 25"/>
                  <a:gd name="T4" fmla="*/ 0 w 26"/>
                  <a:gd name="T5" fmla="*/ 4 h 25"/>
                  <a:gd name="T6" fmla="*/ 0 w 26"/>
                  <a:gd name="T7" fmla="*/ 21 h 25"/>
                  <a:gd name="T8" fmla="*/ 5 w 26"/>
                  <a:gd name="T9" fmla="*/ 25 h 25"/>
                  <a:gd name="T10" fmla="*/ 22 w 26"/>
                  <a:gd name="T11" fmla="*/ 25 h 25"/>
                  <a:gd name="T12" fmla="*/ 26 w 26"/>
                  <a:gd name="T13" fmla="*/ 21 h 25"/>
                  <a:gd name="T14" fmla="*/ 26 w 26"/>
                  <a:gd name="T15" fmla="*/ 4 h 25"/>
                  <a:gd name="T16" fmla="*/ 22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2" y="0"/>
                    </a:moveTo>
                    <a:cubicBezTo>
                      <a:pt x="5" y="0"/>
                      <a:pt x="5" y="0"/>
                      <a:pt x="5" y="0"/>
                    </a:cubicBezTo>
                    <a:cubicBezTo>
                      <a:pt x="2" y="0"/>
                      <a:pt x="0" y="2"/>
                      <a:pt x="0" y="4"/>
                    </a:cubicBezTo>
                    <a:cubicBezTo>
                      <a:pt x="0" y="21"/>
                      <a:pt x="0" y="21"/>
                      <a:pt x="0" y="21"/>
                    </a:cubicBezTo>
                    <a:cubicBezTo>
                      <a:pt x="0" y="23"/>
                      <a:pt x="2" y="25"/>
                      <a:pt x="5" y="25"/>
                    </a:cubicBezTo>
                    <a:cubicBezTo>
                      <a:pt x="22" y="25"/>
                      <a:pt x="22" y="25"/>
                      <a:pt x="22" y="25"/>
                    </a:cubicBezTo>
                    <a:cubicBezTo>
                      <a:pt x="24" y="25"/>
                      <a:pt x="26" y="23"/>
                      <a:pt x="26" y="21"/>
                    </a:cubicBezTo>
                    <a:cubicBezTo>
                      <a:pt x="26" y="4"/>
                      <a:pt x="26" y="4"/>
                      <a:pt x="26" y="4"/>
                    </a:cubicBezTo>
                    <a:cubicBezTo>
                      <a:pt x="26" y="2"/>
                      <a:pt x="24" y="0"/>
                      <a:pt x="22" y="0"/>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86" name="Freeform 2453">
                <a:extLst>
                  <a:ext uri="{FF2B5EF4-FFF2-40B4-BE49-F238E27FC236}">
                    <a16:creationId xmlns:a16="http://schemas.microsoft.com/office/drawing/2014/main" id="{AC465D0F-33F7-D9ED-7728-9FC4B8B7F7A7}"/>
                  </a:ext>
                </a:extLst>
              </p:cNvPr>
              <p:cNvSpPr>
                <a:spLocks/>
              </p:cNvSpPr>
              <p:nvPr/>
            </p:nvSpPr>
            <p:spPr bwMode="gray">
              <a:xfrm>
                <a:off x="3082757" y="6113440"/>
                <a:ext cx="73819" cy="73819"/>
              </a:xfrm>
              <a:custGeom>
                <a:avLst/>
                <a:gdLst>
                  <a:gd name="T0" fmla="*/ 22 w 26"/>
                  <a:gd name="T1" fmla="*/ 0 h 26"/>
                  <a:gd name="T2" fmla="*/ 5 w 26"/>
                  <a:gd name="T3" fmla="*/ 0 h 26"/>
                  <a:gd name="T4" fmla="*/ 0 w 26"/>
                  <a:gd name="T5" fmla="*/ 5 h 26"/>
                  <a:gd name="T6" fmla="*/ 0 w 26"/>
                  <a:gd name="T7" fmla="*/ 22 h 26"/>
                  <a:gd name="T8" fmla="*/ 5 w 26"/>
                  <a:gd name="T9" fmla="*/ 26 h 26"/>
                  <a:gd name="T10" fmla="*/ 22 w 26"/>
                  <a:gd name="T11" fmla="*/ 26 h 26"/>
                  <a:gd name="T12" fmla="*/ 26 w 26"/>
                  <a:gd name="T13" fmla="*/ 22 h 26"/>
                  <a:gd name="T14" fmla="*/ 26 w 26"/>
                  <a:gd name="T15" fmla="*/ 5 h 26"/>
                  <a:gd name="T16" fmla="*/ 22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2" y="0"/>
                    </a:moveTo>
                    <a:cubicBezTo>
                      <a:pt x="5" y="0"/>
                      <a:pt x="5" y="0"/>
                      <a:pt x="5" y="0"/>
                    </a:cubicBezTo>
                    <a:cubicBezTo>
                      <a:pt x="2" y="0"/>
                      <a:pt x="0" y="2"/>
                      <a:pt x="0" y="5"/>
                    </a:cubicBezTo>
                    <a:cubicBezTo>
                      <a:pt x="0" y="22"/>
                      <a:pt x="0" y="22"/>
                      <a:pt x="0" y="22"/>
                    </a:cubicBezTo>
                    <a:cubicBezTo>
                      <a:pt x="0" y="24"/>
                      <a:pt x="2" y="26"/>
                      <a:pt x="5" y="26"/>
                    </a:cubicBezTo>
                    <a:cubicBezTo>
                      <a:pt x="22" y="26"/>
                      <a:pt x="22" y="26"/>
                      <a:pt x="22" y="26"/>
                    </a:cubicBezTo>
                    <a:cubicBezTo>
                      <a:pt x="24" y="26"/>
                      <a:pt x="26" y="24"/>
                      <a:pt x="26" y="22"/>
                    </a:cubicBezTo>
                    <a:cubicBezTo>
                      <a:pt x="26" y="5"/>
                      <a:pt x="26" y="5"/>
                      <a:pt x="26" y="5"/>
                    </a:cubicBezTo>
                    <a:cubicBezTo>
                      <a:pt x="26" y="2"/>
                      <a:pt x="24" y="0"/>
                      <a:pt x="22" y="0"/>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87" name="Freeform 2454">
                <a:extLst>
                  <a:ext uri="{FF2B5EF4-FFF2-40B4-BE49-F238E27FC236}">
                    <a16:creationId xmlns:a16="http://schemas.microsoft.com/office/drawing/2014/main" id="{43CF6843-AFA7-A779-4C02-067D2E59CC8F}"/>
                  </a:ext>
                </a:extLst>
              </p:cNvPr>
              <p:cNvSpPr>
                <a:spLocks/>
              </p:cNvSpPr>
              <p:nvPr/>
            </p:nvSpPr>
            <p:spPr bwMode="gray">
              <a:xfrm>
                <a:off x="3187532" y="5874124"/>
                <a:ext cx="103585" cy="34529"/>
              </a:xfrm>
              <a:custGeom>
                <a:avLst/>
                <a:gdLst>
                  <a:gd name="T0" fmla="*/ 36 w 37"/>
                  <a:gd name="T1" fmla="*/ 0 h 12"/>
                  <a:gd name="T2" fmla="*/ 6 w 37"/>
                  <a:gd name="T3" fmla="*/ 0 h 12"/>
                  <a:gd name="T4" fmla="*/ 0 w 37"/>
                  <a:gd name="T5" fmla="*/ 6 h 12"/>
                  <a:gd name="T6" fmla="*/ 6 w 37"/>
                  <a:gd name="T7" fmla="*/ 12 h 12"/>
                  <a:gd name="T8" fmla="*/ 37 w 37"/>
                  <a:gd name="T9" fmla="*/ 12 h 12"/>
                  <a:gd name="T10" fmla="*/ 36 w 37"/>
                  <a:gd name="T11" fmla="*/ 0 h 12"/>
                </a:gdLst>
                <a:ahLst/>
                <a:cxnLst>
                  <a:cxn ang="0">
                    <a:pos x="T0" y="T1"/>
                  </a:cxn>
                  <a:cxn ang="0">
                    <a:pos x="T2" y="T3"/>
                  </a:cxn>
                  <a:cxn ang="0">
                    <a:pos x="T4" y="T5"/>
                  </a:cxn>
                  <a:cxn ang="0">
                    <a:pos x="T6" y="T7"/>
                  </a:cxn>
                  <a:cxn ang="0">
                    <a:pos x="T8" y="T9"/>
                  </a:cxn>
                  <a:cxn ang="0">
                    <a:pos x="T10" y="T11"/>
                  </a:cxn>
                </a:cxnLst>
                <a:rect l="0" t="0" r="r" b="b"/>
                <a:pathLst>
                  <a:path w="37" h="12">
                    <a:moveTo>
                      <a:pt x="36" y="0"/>
                    </a:moveTo>
                    <a:cubicBezTo>
                      <a:pt x="6" y="0"/>
                      <a:pt x="6" y="0"/>
                      <a:pt x="6" y="0"/>
                    </a:cubicBezTo>
                    <a:cubicBezTo>
                      <a:pt x="2" y="0"/>
                      <a:pt x="0" y="3"/>
                      <a:pt x="0" y="6"/>
                    </a:cubicBezTo>
                    <a:cubicBezTo>
                      <a:pt x="0" y="10"/>
                      <a:pt x="2" y="12"/>
                      <a:pt x="6" y="12"/>
                    </a:cubicBezTo>
                    <a:cubicBezTo>
                      <a:pt x="37" y="12"/>
                      <a:pt x="37" y="12"/>
                      <a:pt x="37" y="12"/>
                    </a:cubicBezTo>
                    <a:cubicBezTo>
                      <a:pt x="36" y="8"/>
                      <a:pt x="36" y="4"/>
                      <a:pt x="36" y="0"/>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88" name="Freeform 2455">
                <a:extLst>
                  <a:ext uri="{FF2B5EF4-FFF2-40B4-BE49-F238E27FC236}">
                    <a16:creationId xmlns:a16="http://schemas.microsoft.com/office/drawing/2014/main" id="{B55EA441-6B9F-B6F3-2A5A-3931F67E1D8E}"/>
                  </a:ext>
                </a:extLst>
              </p:cNvPr>
              <p:cNvSpPr>
                <a:spLocks/>
              </p:cNvSpPr>
              <p:nvPr/>
            </p:nvSpPr>
            <p:spPr bwMode="gray">
              <a:xfrm>
                <a:off x="3187532" y="5941990"/>
                <a:ext cx="140494" cy="33338"/>
              </a:xfrm>
              <a:custGeom>
                <a:avLst/>
                <a:gdLst>
                  <a:gd name="T0" fmla="*/ 6 w 50"/>
                  <a:gd name="T1" fmla="*/ 0 h 12"/>
                  <a:gd name="T2" fmla="*/ 0 w 50"/>
                  <a:gd name="T3" fmla="*/ 6 h 12"/>
                  <a:gd name="T4" fmla="*/ 6 w 50"/>
                  <a:gd name="T5" fmla="*/ 12 h 12"/>
                  <a:gd name="T6" fmla="*/ 50 w 50"/>
                  <a:gd name="T7" fmla="*/ 12 h 12"/>
                  <a:gd name="T8" fmla="*/ 41 w 50"/>
                  <a:gd name="T9" fmla="*/ 0 h 12"/>
                  <a:gd name="T10" fmla="*/ 6 w 50"/>
                  <a:gd name="T11" fmla="*/ 0 h 12"/>
                </a:gdLst>
                <a:ahLst/>
                <a:cxnLst>
                  <a:cxn ang="0">
                    <a:pos x="T0" y="T1"/>
                  </a:cxn>
                  <a:cxn ang="0">
                    <a:pos x="T2" y="T3"/>
                  </a:cxn>
                  <a:cxn ang="0">
                    <a:pos x="T4" y="T5"/>
                  </a:cxn>
                  <a:cxn ang="0">
                    <a:pos x="T6" y="T7"/>
                  </a:cxn>
                  <a:cxn ang="0">
                    <a:pos x="T8" y="T9"/>
                  </a:cxn>
                  <a:cxn ang="0">
                    <a:pos x="T10" y="T11"/>
                  </a:cxn>
                </a:cxnLst>
                <a:rect l="0" t="0" r="r" b="b"/>
                <a:pathLst>
                  <a:path w="50" h="12">
                    <a:moveTo>
                      <a:pt x="6" y="0"/>
                    </a:moveTo>
                    <a:cubicBezTo>
                      <a:pt x="2" y="0"/>
                      <a:pt x="0" y="3"/>
                      <a:pt x="0" y="6"/>
                    </a:cubicBezTo>
                    <a:cubicBezTo>
                      <a:pt x="0" y="10"/>
                      <a:pt x="2" y="12"/>
                      <a:pt x="6" y="12"/>
                    </a:cubicBezTo>
                    <a:cubicBezTo>
                      <a:pt x="50" y="12"/>
                      <a:pt x="50" y="12"/>
                      <a:pt x="50" y="12"/>
                    </a:cubicBezTo>
                    <a:cubicBezTo>
                      <a:pt x="46" y="9"/>
                      <a:pt x="44" y="5"/>
                      <a:pt x="41" y="0"/>
                    </a:cubicBezTo>
                    <a:lnTo>
                      <a:pt x="6" y="0"/>
                    </a:ln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89" name="Freeform 2456">
                <a:extLst>
                  <a:ext uri="{FF2B5EF4-FFF2-40B4-BE49-F238E27FC236}">
                    <a16:creationId xmlns:a16="http://schemas.microsoft.com/office/drawing/2014/main" id="{0D5A7934-1D8D-A7BA-0844-6B93060A3513}"/>
                  </a:ext>
                </a:extLst>
              </p:cNvPr>
              <p:cNvSpPr>
                <a:spLocks/>
              </p:cNvSpPr>
              <p:nvPr/>
            </p:nvSpPr>
            <p:spPr bwMode="gray">
              <a:xfrm>
                <a:off x="3187532" y="6009856"/>
                <a:ext cx="169069" cy="33338"/>
              </a:xfrm>
              <a:custGeom>
                <a:avLst/>
                <a:gdLst>
                  <a:gd name="T0" fmla="*/ 0 w 60"/>
                  <a:gd name="T1" fmla="*/ 6 h 12"/>
                  <a:gd name="T2" fmla="*/ 6 w 60"/>
                  <a:gd name="T3" fmla="*/ 12 h 12"/>
                  <a:gd name="T4" fmla="*/ 54 w 60"/>
                  <a:gd name="T5" fmla="*/ 12 h 12"/>
                  <a:gd name="T6" fmla="*/ 60 w 60"/>
                  <a:gd name="T7" fmla="*/ 6 h 12"/>
                  <a:gd name="T8" fmla="*/ 54 w 60"/>
                  <a:gd name="T9" fmla="*/ 0 h 12"/>
                  <a:gd name="T10" fmla="*/ 6 w 60"/>
                  <a:gd name="T11" fmla="*/ 0 h 12"/>
                  <a:gd name="T12" fmla="*/ 0 w 6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0" y="6"/>
                    </a:moveTo>
                    <a:cubicBezTo>
                      <a:pt x="0" y="10"/>
                      <a:pt x="2" y="12"/>
                      <a:pt x="6" y="12"/>
                    </a:cubicBezTo>
                    <a:cubicBezTo>
                      <a:pt x="54" y="12"/>
                      <a:pt x="54" y="12"/>
                      <a:pt x="54" y="12"/>
                    </a:cubicBezTo>
                    <a:cubicBezTo>
                      <a:pt x="57" y="12"/>
                      <a:pt x="60" y="10"/>
                      <a:pt x="60" y="6"/>
                    </a:cubicBezTo>
                    <a:cubicBezTo>
                      <a:pt x="60" y="3"/>
                      <a:pt x="57" y="0"/>
                      <a:pt x="54" y="0"/>
                    </a:cubicBezTo>
                    <a:cubicBezTo>
                      <a:pt x="6" y="0"/>
                      <a:pt x="6" y="0"/>
                      <a:pt x="6" y="0"/>
                    </a:cubicBezTo>
                    <a:cubicBezTo>
                      <a:pt x="2" y="0"/>
                      <a:pt x="0" y="3"/>
                      <a:pt x="0" y="6"/>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90" name="Freeform 2457">
                <a:extLst>
                  <a:ext uri="{FF2B5EF4-FFF2-40B4-BE49-F238E27FC236}">
                    <a16:creationId xmlns:a16="http://schemas.microsoft.com/office/drawing/2014/main" id="{ED874244-F509-0B24-B1CF-0C4B61B1BABA}"/>
                  </a:ext>
                </a:extLst>
              </p:cNvPr>
              <p:cNvSpPr>
                <a:spLocks/>
              </p:cNvSpPr>
              <p:nvPr/>
            </p:nvSpPr>
            <p:spPr bwMode="gray">
              <a:xfrm>
                <a:off x="3187532" y="6080102"/>
                <a:ext cx="169069" cy="33338"/>
              </a:xfrm>
              <a:custGeom>
                <a:avLst/>
                <a:gdLst>
                  <a:gd name="T0" fmla="*/ 54 w 60"/>
                  <a:gd name="T1" fmla="*/ 0 h 12"/>
                  <a:gd name="T2" fmla="*/ 6 w 60"/>
                  <a:gd name="T3" fmla="*/ 0 h 12"/>
                  <a:gd name="T4" fmla="*/ 0 w 60"/>
                  <a:gd name="T5" fmla="*/ 6 h 12"/>
                  <a:gd name="T6" fmla="*/ 6 w 60"/>
                  <a:gd name="T7" fmla="*/ 12 h 12"/>
                  <a:gd name="T8" fmla="*/ 54 w 60"/>
                  <a:gd name="T9" fmla="*/ 12 h 12"/>
                  <a:gd name="T10" fmla="*/ 60 w 60"/>
                  <a:gd name="T11" fmla="*/ 6 h 12"/>
                  <a:gd name="T12" fmla="*/ 54 w 6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0"/>
                    </a:moveTo>
                    <a:cubicBezTo>
                      <a:pt x="6" y="0"/>
                      <a:pt x="6" y="0"/>
                      <a:pt x="6" y="0"/>
                    </a:cubicBezTo>
                    <a:cubicBezTo>
                      <a:pt x="2" y="0"/>
                      <a:pt x="0" y="2"/>
                      <a:pt x="0" y="6"/>
                    </a:cubicBezTo>
                    <a:cubicBezTo>
                      <a:pt x="0" y="9"/>
                      <a:pt x="2" y="12"/>
                      <a:pt x="6" y="12"/>
                    </a:cubicBezTo>
                    <a:cubicBezTo>
                      <a:pt x="54" y="12"/>
                      <a:pt x="54" y="12"/>
                      <a:pt x="54" y="12"/>
                    </a:cubicBezTo>
                    <a:cubicBezTo>
                      <a:pt x="57" y="12"/>
                      <a:pt x="60" y="9"/>
                      <a:pt x="60" y="6"/>
                    </a:cubicBezTo>
                    <a:cubicBezTo>
                      <a:pt x="60" y="2"/>
                      <a:pt x="57" y="0"/>
                      <a:pt x="54" y="0"/>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91" name="Freeform 2458">
                <a:extLst>
                  <a:ext uri="{FF2B5EF4-FFF2-40B4-BE49-F238E27FC236}">
                    <a16:creationId xmlns:a16="http://schemas.microsoft.com/office/drawing/2014/main" id="{D9E5EFCC-6C2B-92B3-5073-4B5211FEA5AC}"/>
                  </a:ext>
                </a:extLst>
              </p:cNvPr>
              <p:cNvSpPr>
                <a:spLocks/>
              </p:cNvSpPr>
              <p:nvPr/>
            </p:nvSpPr>
            <p:spPr bwMode="gray">
              <a:xfrm>
                <a:off x="3187532" y="6147968"/>
                <a:ext cx="101204" cy="33338"/>
              </a:xfrm>
              <a:custGeom>
                <a:avLst/>
                <a:gdLst>
                  <a:gd name="T0" fmla="*/ 30 w 36"/>
                  <a:gd name="T1" fmla="*/ 0 h 12"/>
                  <a:gd name="T2" fmla="*/ 6 w 36"/>
                  <a:gd name="T3" fmla="*/ 0 h 12"/>
                  <a:gd name="T4" fmla="*/ 0 w 36"/>
                  <a:gd name="T5" fmla="*/ 6 h 12"/>
                  <a:gd name="T6" fmla="*/ 6 w 36"/>
                  <a:gd name="T7" fmla="*/ 12 h 12"/>
                  <a:gd name="T8" fmla="*/ 30 w 36"/>
                  <a:gd name="T9" fmla="*/ 12 h 12"/>
                  <a:gd name="T10" fmla="*/ 36 w 36"/>
                  <a:gd name="T11" fmla="*/ 6 h 12"/>
                  <a:gd name="T12" fmla="*/ 30 w 3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0"/>
                    </a:moveTo>
                    <a:cubicBezTo>
                      <a:pt x="6" y="0"/>
                      <a:pt x="6" y="0"/>
                      <a:pt x="6" y="0"/>
                    </a:cubicBezTo>
                    <a:cubicBezTo>
                      <a:pt x="2" y="0"/>
                      <a:pt x="0" y="2"/>
                      <a:pt x="0" y="6"/>
                    </a:cubicBezTo>
                    <a:cubicBezTo>
                      <a:pt x="0" y="9"/>
                      <a:pt x="2" y="12"/>
                      <a:pt x="6" y="12"/>
                    </a:cubicBezTo>
                    <a:cubicBezTo>
                      <a:pt x="30" y="12"/>
                      <a:pt x="30" y="12"/>
                      <a:pt x="30" y="12"/>
                    </a:cubicBezTo>
                    <a:cubicBezTo>
                      <a:pt x="33" y="12"/>
                      <a:pt x="36" y="9"/>
                      <a:pt x="36" y="6"/>
                    </a:cubicBezTo>
                    <a:cubicBezTo>
                      <a:pt x="36" y="2"/>
                      <a:pt x="33" y="0"/>
                      <a:pt x="30" y="0"/>
                    </a:cubicBezTo>
                    <a:close/>
                  </a:path>
                </a:pathLst>
              </a:custGeom>
              <a:grpFill/>
              <a:ln w="9525">
                <a:solidFill>
                  <a:srgbClr val="000000"/>
                </a:solidFill>
                <a:round/>
                <a:headEnd/>
                <a:tailEnd/>
              </a:ln>
            </p:spPr>
            <p:txBody>
              <a:bodyPr lIns="91440" tIns="45720" rIns="91440" bIns="4572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grpSp>
        <p:sp>
          <p:nvSpPr>
            <p:cNvPr id="18" name="Elipse 17">
              <a:extLst>
                <a:ext uri="{FF2B5EF4-FFF2-40B4-BE49-F238E27FC236}">
                  <a16:creationId xmlns:a16="http://schemas.microsoft.com/office/drawing/2014/main" id="{9B7C3C8E-1401-236A-F5EB-EFC094203C53}"/>
                </a:ext>
              </a:extLst>
            </p:cNvPr>
            <p:cNvSpPr/>
            <p:nvPr/>
          </p:nvSpPr>
          <p:spPr>
            <a:xfrm>
              <a:off x="354564" y="3666929"/>
              <a:ext cx="216000" cy="216000"/>
            </a:xfrm>
            <a:prstGeom prst="ellipse">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73233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15C3-DE8B-7395-090F-17AC3013C9A7}"/>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D42B7484-F223-82AD-28BA-27459181EC6C}"/>
              </a:ext>
            </a:extLst>
          </p:cNvPr>
          <p:cNvSpPr txBox="1"/>
          <p:nvPr/>
        </p:nvSpPr>
        <p:spPr>
          <a:xfrm>
            <a:off x="849718" y="3119238"/>
            <a:ext cx="940559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EXAMPLES OF INFORMATION RESULTS</a:t>
            </a:r>
          </a:p>
        </p:txBody>
      </p:sp>
    </p:spTree>
    <p:extLst>
      <p:ext uri="{BB962C8B-B14F-4D97-AF65-F5344CB8AC3E}">
        <p14:creationId xmlns:p14="http://schemas.microsoft.com/office/powerpoint/2010/main" val="131411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12205-576D-E984-F254-25DFE87F6EE3}"/>
            </a:ext>
          </a:extLst>
        </p:cNvPr>
        <p:cNvGrpSpPr/>
        <p:nvPr/>
      </p:nvGrpSpPr>
      <p:grpSpPr>
        <a:xfrm>
          <a:off x="0" y="0"/>
          <a:ext cx="0" cy="0"/>
          <a:chOff x="0" y="0"/>
          <a:chExt cx="0" cy="0"/>
        </a:xfrm>
      </p:grpSpPr>
      <p:pic>
        <p:nvPicPr>
          <p:cNvPr id="15" name="Graphic 14">
            <a:extLst>
              <a:ext uri="{FF2B5EF4-FFF2-40B4-BE49-F238E27FC236}">
                <a16:creationId xmlns:a16="http://schemas.microsoft.com/office/drawing/2014/main" id="{E04E6C65-9A6A-EC23-CB68-55964B3938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sp>
        <p:nvSpPr>
          <p:cNvPr id="13" name="CuadroTexto 12">
            <a:extLst>
              <a:ext uri="{FF2B5EF4-FFF2-40B4-BE49-F238E27FC236}">
                <a16:creationId xmlns:a16="http://schemas.microsoft.com/office/drawing/2014/main" id="{EBB454F6-6B3B-1F97-5624-B458F3D9C86C}"/>
              </a:ext>
            </a:extLst>
          </p:cNvPr>
          <p:cNvSpPr txBox="1"/>
          <p:nvPr/>
        </p:nvSpPr>
        <p:spPr>
          <a:xfrm>
            <a:off x="3685010" y="4204952"/>
            <a:ext cx="7264048" cy="147732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9000" b="1" i="0" u="none" strike="noStrike" kern="1200" cap="none" spc="0" normalizeH="0" baseline="0" noProof="0" dirty="0">
                <a:ln>
                  <a:noFill/>
                </a:ln>
                <a:solidFill>
                  <a:srgbClr val="FFAF42"/>
                </a:solidFill>
                <a:effectLst/>
                <a:uLnTx/>
                <a:uFillTx/>
                <a:latin typeface="Arial Black" panose="020B0A04020102020204" pitchFamily="34" charset="0"/>
                <a:ea typeface="+mn-ea"/>
                <a:cs typeface="Poppins" panose="00000500000000000000" pitchFamily="2" charset="0"/>
              </a:rPr>
              <a:t>27 965 433</a:t>
            </a:r>
          </a:p>
        </p:txBody>
      </p:sp>
      <p:sp>
        <p:nvSpPr>
          <p:cNvPr id="14" name="CuadroTexto 13">
            <a:extLst>
              <a:ext uri="{FF2B5EF4-FFF2-40B4-BE49-F238E27FC236}">
                <a16:creationId xmlns:a16="http://schemas.microsoft.com/office/drawing/2014/main" id="{C9E55FA3-21FA-C53F-D430-94620302900B}"/>
              </a:ext>
            </a:extLst>
          </p:cNvPr>
          <p:cNvSpPr txBox="1"/>
          <p:nvPr/>
        </p:nvSpPr>
        <p:spPr>
          <a:xfrm>
            <a:off x="3432105" y="2239389"/>
            <a:ext cx="7516953" cy="1503864"/>
          </a:xfrm>
          <a:prstGeom prst="rect">
            <a:avLst/>
          </a:prstGeom>
          <a:noFill/>
        </p:spPr>
        <p:txBody>
          <a:bodyPr wrap="square" bIns="72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9000" b="1" i="0" u="none" strike="noStrike" kern="1200" cap="none" spc="0" normalizeH="0" baseline="0" noProof="0" dirty="0">
                <a:ln>
                  <a:noFill/>
                </a:ln>
                <a:solidFill>
                  <a:srgbClr val="FFAF42"/>
                </a:solidFill>
                <a:effectLst/>
                <a:uLnTx/>
                <a:uFillTx/>
                <a:latin typeface="Arial Black" panose="020B0A04020102020204" pitchFamily="34" charset="0"/>
                <a:ea typeface="+mn-ea"/>
                <a:cs typeface="Poppins" panose="00000500000000000000" pitchFamily="2" charset="0"/>
              </a:rPr>
              <a:t>5 468 180</a:t>
            </a:r>
          </a:p>
        </p:txBody>
      </p:sp>
      <p:sp>
        <p:nvSpPr>
          <p:cNvPr id="17" name="CuadroTexto 16">
            <a:extLst>
              <a:ext uri="{FF2B5EF4-FFF2-40B4-BE49-F238E27FC236}">
                <a16:creationId xmlns:a16="http://schemas.microsoft.com/office/drawing/2014/main" id="{818C5DD5-0F90-1E01-96E6-E4B6C1B19DAF}"/>
              </a:ext>
            </a:extLst>
          </p:cNvPr>
          <p:cNvSpPr txBox="1"/>
          <p:nvPr/>
        </p:nvSpPr>
        <p:spPr>
          <a:xfrm>
            <a:off x="5203562" y="3429000"/>
            <a:ext cx="574549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err="1">
                <a:ln>
                  <a:noFill/>
                </a:ln>
                <a:solidFill>
                  <a:srgbClr val="595957"/>
                </a:solidFill>
                <a:effectLst/>
                <a:uLnTx/>
                <a:uFillTx/>
                <a:latin typeface="Arial" panose="020B0604020202020204" pitchFamily="34" charset="0"/>
                <a:ea typeface="+mn-ea"/>
                <a:cs typeface="Arial" panose="020B0604020202020204" pitchFamily="34" charset="0"/>
              </a:rPr>
              <a:t>Economic</a:t>
            </a:r>
            <a:r>
              <a:rPr kumimoji="0" lang="es-MX" sz="2800" b="1"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rPr>
              <a:t> </a:t>
            </a:r>
            <a:r>
              <a:rPr kumimoji="0" lang="es-MX" sz="2800" b="1" i="0" u="none" strike="noStrike" kern="1200" cap="none" spc="0" normalizeH="0" baseline="0" noProof="0" dirty="0" err="1">
                <a:ln>
                  <a:noFill/>
                </a:ln>
                <a:solidFill>
                  <a:srgbClr val="595957"/>
                </a:solidFill>
                <a:effectLst/>
                <a:uLnTx/>
                <a:uFillTx/>
                <a:latin typeface="Arial" panose="020B0604020202020204" pitchFamily="34" charset="0"/>
                <a:ea typeface="+mn-ea"/>
                <a:cs typeface="Arial" panose="020B0604020202020204" pitchFamily="34" charset="0"/>
              </a:rPr>
              <a:t>units</a:t>
            </a:r>
            <a:endParaRPr kumimoji="0" lang="es-MX" sz="1800" b="0"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endParaRPr>
          </a:p>
        </p:txBody>
      </p:sp>
      <p:pic>
        <p:nvPicPr>
          <p:cNvPr id="4" name="Graphic 17">
            <a:extLst>
              <a:ext uri="{FF2B5EF4-FFF2-40B4-BE49-F238E27FC236}">
                <a16:creationId xmlns:a16="http://schemas.microsoft.com/office/drawing/2014/main" id="{BFD96532-B549-6569-890F-3915428917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991" y="1578017"/>
            <a:ext cx="3674586" cy="118884"/>
          </a:xfrm>
          <a:prstGeom prst="rect">
            <a:avLst/>
          </a:prstGeom>
        </p:spPr>
      </p:pic>
      <p:sp>
        <p:nvSpPr>
          <p:cNvPr id="5" name="CuadroTexto 4">
            <a:extLst>
              <a:ext uri="{FF2B5EF4-FFF2-40B4-BE49-F238E27FC236}">
                <a16:creationId xmlns:a16="http://schemas.microsoft.com/office/drawing/2014/main" id="{5D8A1FEF-F4B8-CE35-7205-1B100C3DDCCB}"/>
              </a:ext>
            </a:extLst>
          </p:cNvPr>
          <p:cNvSpPr txBox="1"/>
          <p:nvPr/>
        </p:nvSpPr>
        <p:spPr>
          <a:xfrm>
            <a:off x="711178" y="546618"/>
            <a:ext cx="13838447"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95957"/>
                </a:solidFill>
                <a:effectLst/>
                <a:uLnTx/>
                <a:uFillTx/>
                <a:latin typeface="Arial Black" panose="020B0604020202020204" pitchFamily="34" charset="0"/>
                <a:ea typeface="+mn-ea"/>
                <a:cs typeface="Arial Black" panose="020B0604020202020204" pitchFamily="34" charset="0"/>
              </a:rPr>
              <a:t>PRIVATE SECTOR AND STATE-OWNED ENTERPRISES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595957"/>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595957"/>
              </a:solidFill>
              <a:effectLst/>
              <a:uLnTx/>
              <a:uFillTx/>
              <a:latin typeface="Arial Black" panose="020B0604020202020204" pitchFamily="34" charset="0"/>
              <a:ea typeface="+mn-ea"/>
              <a:cs typeface="Arial Black" panose="020B0604020202020204" pitchFamily="34" charset="0"/>
            </a:endParaRPr>
          </a:p>
        </p:txBody>
      </p:sp>
      <p:sp>
        <p:nvSpPr>
          <p:cNvPr id="12" name="CuadroTexto 11">
            <a:extLst>
              <a:ext uri="{FF2B5EF4-FFF2-40B4-BE49-F238E27FC236}">
                <a16:creationId xmlns:a16="http://schemas.microsoft.com/office/drawing/2014/main" id="{43EB6AFC-AF3A-1FF0-7F0C-84D03E7457C8}"/>
              </a:ext>
            </a:extLst>
          </p:cNvPr>
          <p:cNvSpPr txBox="1"/>
          <p:nvPr/>
        </p:nvSpPr>
        <p:spPr>
          <a:xfrm>
            <a:off x="5203562" y="5301895"/>
            <a:ext cx="574549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err="1">
                <a:ln>
                  <a:noFill/>
                </a:ln>
                <a:solidFill>
                  <a:srgbClr val="595957"/>
                </a:solidFill>
                <a:effectLst/>
                <a:uLnTx/>
                <a:uFillTx/>
                <a:latin typeface="Arial" panose="020B0604020202020204" pitchFamily="34" charset="0"/>
                <a:ea typeface="+mn-ea"/>
                <a:cs typeface="Arial" panose="020B0604020202020204" pitchFamily="34" charset="0"/>
              </a:rPr>
              <a:t>Employed</a:t>
            </a:r>
            <a:r>
              <a:rPr kumimoji="0" lang="es-MX" sz="2800" b="1"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rPr>
              <a:t> </a:t>
            </a:r>
            <a:r>
              <a:rPr kumimoji="0" lang="es-MX" sz="2800" b="1" i="0" u="none" strike="noStrike" kern="1200" cap="none" spc="0" normalizeH="0" baseline="0" noProof="0" dirty="0" err="1">
                <a:ln>
                  <a:noFill/>
                </a:ln>
                <a:solidFill>
                  <a:srgbClr val="595957"/>
                </a:solidFill>
                <a:effectLst/>
                <a:uLnTx/>
                <a:uFillTx/>
                <a:latin typeface="Arial" panose="020B0604020202020204" pitchFamily="34" charset="0"/>
                <a:ea typeface="+mn-ea"/>
                <a:cs typeface="Arial" panose="020B0604020202020204" pitchFamily="34" charset="0"/>
              </a:rPr>
              <a:t>persons</a:t>
            </a:r>
            <a:endParaRPr kumimoji="0" lang="es-MX" sz="1800" b="0"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495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567FA-29CD-9D14-88F6-869C02575EFA}"/>
            </a:ext>
          </a:extLst>
        </p:cNvPr>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4B3C33D8-3977-1993-C67E-2FA5DA1F796D}"/>
              </a:ext>
            </a:extLst>
          </p:cNvPr>
          <p:cNvGraphicFramePr/>
          <p:nvPr/>
        </p:nvGraphicFramePr>
        <p:xfrm>
          <a:off x="0" y="977954"/>
          <a:ext cx="3780000" cy="47192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a:extLst>
              <a:ext uri="{FF2B5EF4-FFF2-40B4-BE49-F238E27FC236}">
                <a16:creationId xmlns:a16="http://schemas.microsoft.com/office/drawing/2014/main" id="{352C2A54-5941-BAEB-4C4A-620E7A02CBDF}"/>
              </a:ext>
            </a:extLst>
          </p:cNvPr>
          <p:cNvGraphicFramePr/>
          <p:nvPr/>
        </p:nvGraphicFramePr>
        <p:xfrm>
          <a:off x="8295018" y="977954"/>
          <a:ext cx="3780000" cy="4719204"/>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4C5FD17B-2337-0541-1E3D-D9ECE14C56FE}"/>
              </a:ext>
            </a:extLst>
          </p:cNvPr>
          <p:cNvSpPr txBox="1"/>
          <p:nvPr/>
        </p:nvSpPr>
        <p:spPr>
          <a:xfrm>
            <a:off x="0" y="5063287"/>
            <a:ext cx="41248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5 468 180</a:t>
            </a:r>
          </a:p>
        </p:txBody>
      </p:sp>
      <p:graphicFrame>
        <p:nvGraphicFramePr>
          <p:cNvPr id="5" name="Gráfico 4">
            <a:extLst>
              <a:ext uri="{FF2B5EF4-FFF2-40B4-BE49-F238E27FC236}">
                <a16:creationId xmlns:a16="http://schemas.microsoft.com/office/drawing/2014/main" id="{CADF125E-17DF-8565-6A03-0EBB17AE7B85}"/>
              </a:ext>
            </a:extLst>
          </p:cNvPr>
          <p:cNvGraphicFramePr/>
          <p:nvPr/>
        </p:nvGraphicFramePr>
        <p:xfrm>
          <a:off x="4150437" y="956534"/>
          <a:ext cx="3780000" cy="4719204"/>
        </p:xfrm>
        <a:graphic>
          <a:graphicData uri="http://schemas.openxmlformats.org/drawingml/2006/chart">
            <c:chart xmlns:c="http://schemas.openxmlformats.org/drawingml/2006/chart" xmlns:r="http://schemas.openxmlformats.org/officeDocument/2006/relationships" r:id="rId5"/>
          </a:graphicData>
        </a:graphic>
      </p:graphicFrame>
      <p:sp>
        <p:nvSpPr>
          <p:cNvPr id="6" name="Título 1">
            <a:extLst>
              <a:ext uri="{FF2B5EF4-FFF2-40B4-BE49-F238E27FC236}">
                <a16:creationId xmlns:a16="http://schemas.microsoft.com/office/drawing/2014/main" id="{E25B80B3-0FA5-8C3D-01B1-3DCDA4BDAFA0}"/>
              </a:ext>
            </a:extLst>
          </p:cNvPr>
          <p:cNvSpPr txBox="1">
            <a:spLocks/>
          </p:cNvSpPr>
          <p:nvPr/>
        </p:nvSpPr>
        <p:spPr>
          <a:xfrm>
            <a:off x="698596" y="462467"/>
            <a:ext cx="7238929" cy="12773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100" b="1" i="0" u="none" strike="noStrike" kern="1200" cap="none" spc="0" normalizeH="0" baseline="0" noProof="0" dirty="0">
                <a:ln>
                  <a:noFill/>
                </a:ln>
                <a:solidFill>
                  <a:srgbClr val="585857"/>
                </a:solidFill>
                <a:effectLst/>
                <a:uLnTx/>
                <a:uFillTx/>
                <a:latin typeface="Arial Black" panose="020B0604020202020204" pitchFamily="34" charset="0"/>
                <a:ea typeface="Calibri" panose="020F0502020204030204" pitchFamily="34" charset="0"/>
                <a:cs typeface="Arial Black" panose="020B0604020202020204" pitchFamily="34" charset="0"/>
              </a:rPr>
              <a:t>ECONOMIC UNITS, EMPLOYED PERSONS, AND GROSS CENSAL ADDED VALUE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000" b="0" i="0" u="none" strike="noStrike" kern="1200" cap="none" spc="0" normalizeH="0" baseline="0" noProof="0" dirty="0">
                <a:ln>
                  <a:noFill/>
                </a:ln>
                <a:solidFill>
                  <a:srgbClr val="585857"/>
                </a:solidFill>
                <a:effectLst/>
                <a:uLnTx/>
                <a:uFillTx/>
                <a:latin typeface="Arial" panose="020B0604020202020204" pitchFamily="34" charset="0"/>
                <a:ea typeface="+mj-ea"/>
                <a:cs typeface="Arial" panose="020B0604020202020204" pitchFamily="34" charset="0"/>
              </a:rPr>
              <a:t>2023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000" b="0" i="0" u="none" strike="noStrike" kern="1200" cap="none" spc="0" normalizeH="0" baseline="0" noProof="0" dirty="0" err="1">
                <a:ln>
                  <a:noFill/>
                </a:ln>
                <a:solidFill>
                  <a:srgbClr val="585857"/>
                </a:solidFill>
                <a:effectLst/>
                <a:uLnTx/>
                <a:uFillTx/>
                <a:latin typeface="Arial" panose="020B0604020202020204" pitchFamily="34" charset="0"/>
                <a:ea typeface="+mj-ea"/>
                <a:cs typeface="Arial" panose="020B0604020202020204" pitchFamily="34" charset="0"/>
              </a:rPr>
              <a:t>Percentage</a:t>
            </a:r>
            <a:endParaRPr kumimoji="0" lang="es-MX" sz="2000" b="0" i="0" u="none" strike="noStrike" kern="1200" cap="none" spc="0" normalizeH="0" baseline="0" noProof="0" dirty="0">
              <a:ln>
                <a:noFill/>
              </a:ln>
              <a:solidFill>
                <a:srgbClr val="585857"/>
              </a:solidFill>
              <a:effectLst/>
              <a:uLnTx/>
              <a:uFillTx/>
              <a:latin typeface="Arial" panose="020B0604020202020204" pitchFamily="34" charset="0"/>
              <a:ea typeface="+mj-ea"/>
              <a:cs typeface="Arial" panose="020B0604020202020204" pitchFamily="34" charset="0"/>
            </a:endParaRPr>
          </a:p>
        </p:txBody>
      </p:sp>
      <p:sp>
        <p:nvSpPr>
          <p:cNvPr id="7" name="CuadroTexto 6">
            <a:extLst>
              <a:ext uri="{FF2B5EF4-FFF2-40B4-BE49-F238E27FC236}">
                <a16:creationId xmlns:a16="http://schemas.microsoft.com/office/drawing/2014/main" id="{A9E33F46-C8E5-5518-C3B7-F50205E994EC}"/>
              </a:ext>
            </a:extLst>
          </p:cNvPr>
          <p:cNvSpPr txBox="1"/>
          <p:nvPr/>
        </p:nvSpPr>
        <p:spPr>
          <a:xfrm>
            <a:off x="3977567" y="5063287"/>
            <a:ext cx="412481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27 965 433</a:t>
            </a:r>
          </a:p>
        </p:txBody>
      </p:sp>
      <p:sp>
        <p:nvSpPr>
          <p:cNvPr id="8" name="Rectángulo 52">
            <a:extLst>
              <a:ext uri="{FF2B5EF4-FFF2-40B4-BE49-F238E27FC236}">
                <a16:creationId xmlns:a16="http://schemas.microsoft.com/office/drawing/2014/main" id="{4F526F05-0CB6-4334-0BAF-FEC651C2EA36}"/>
              </a:ext>
            </a:extLst>
          </p:cNvPr>
          <p:cNvSpPr>
            <a:spLocks noChangeArrowheads="1"/>
          </p:cNvSpPr>
          <p:nvPr/>
        </p:nvSpPr>
        <p:spPr bwMode="auto">
          <a:xfrm>
            <a:off x="1345792" y="3234131"/>
            <a:ext cx="1287532" cy="584775"/>
          </a:xfrm>
          <a:prstGeom prst="rect">
            <a:avLst/>
          </a:prstGeom>
          <a:noFill/>
          <a:ln>
            <a:noFill/>
          </a:ln>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600" b="1" i="0" u="none" strike="noStrike" kern="1200" cap="none" spc="0" normalizeH="0" baseline="0" noProof="0" dirty="0" err="1">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rPr>
              <a:t>Economic</a:t>
            </a:r>
            <a:endParaRPr kumimoji="0" lang="es-MX" altLang="es-MX" sz="1600" b="1" i="0" u="none" strike="noStrike" kern="1200" cap="none" spc="0" normalizeH="0" baseline="0" noProof="0" dirty="0">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600" b="1" i="0" u="none" strike="noStrike" kern="1200" cap="none" spc="0" normalizeH="0" baseline="0" noProof="0" dirty="0">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rPr>
              <a:t>u</a:t>
            </a:r>
            <a:r>
              <a:rPr kumimoji="0" lang="es-MX" altLang="es-MX" sz="1600" b="1" i="0" u="none" strike="noStrike" kern="1200" cap="none" spc="0" normalizeH="0" baseline="0" noProof="0" dirty="0" err="1">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rPr>
              <a:t>nits</a:t>
            </a:r>
            <a:endParaRPr kumimoji="0" lang="es-MX" altLang="es-MX" sz="1600" b="1" i="0" u="none" strike="noStrike" kern="1200" cap="none" spc="0" normalizeH="0" baseline="0" noProof="0" dirty="0">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endParaRPr>
          </a:p>
        </p:txBody>
      </p:sp>
      <p:sp>
        <p:nvSpPr>
          <p:cNvPr id="10" name="CuadroTexto 9">
            <a:extLst>
              <a:ext uri="{FF2B5EF4-FFF2-40B4-BE49-F238E27FC236}">
                <a16:creationId xmlns:a16="http://schemas.microsoft.com/office/drawing/2014/main" id="{DBF48091-6A6F-F324-4008-048BC9D437E9}"/>
              </a:ext>
            </a:extLst>
          </p:cNvPr>
          <p:cNvSpPr txBox="1"/>
          <p:nvPr/>
        </p:nvSpPr>
        <p:spPr>
          <a:xfrm>
            <a:off x="8271220" y="4839654"/>
            <a:ext cx="412481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15 698 352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m</a:t>
            </a:r>
            <a:r>
              <a:rPr kumimoji="0" lang="es-MX" sz="1600" b="0" i="0" u="none" strike="noStrike" kern="1200" cap="none" spc="0" normalizeH="0" baseline="0" noProof="0" dirty="0" err="1">
                <a:ln>
                  <a:noFill/>
                </a:ln>
                <a:solidFill>
                  <a:srgbClr val="585857"/>
                </a:solidFill>
                <a:effectLst/>
                <a:uLnTx/>
                <a:uFillTx/>
                <a:latin typeface="Arial" panose="020B0604020202020204" pitchFamily="34" charset="0"/>
                <a:ea typeface="+mn-ea"/>
                <a:cs typeface="Arial" panose="020B0604020202020204" pitchFamily="34" charset="0"/>
              </a:rPr>
              <a:t>illion</a:t>
            </a:r>
            <a:r>
              <a:rPr kumimoji="0" lang="es-MX" sz="16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 pesos</a:t>
            </a:r>
          </a:p>
        </p:txBody>
      </p:sp>
      <p:sp>
        <p:nvSpPr>
          <p:cNvPr id="11" name="Rectángulo 52">
            <a:extLst>
              <a:ext uri="{FF2B5EF4-FFF2-40B4-BE49-F238E27FC236}">
                <a16:creationId xmlns:a16="http://schemas.microsoft.com/office/drawing/2014/main" id="{94A23B8B-E866-8D23-A9AA-3807E6D7D011}"/>
              </a:ext>
            </a:extLst>
          </p:cNvPr>
          <p:cNvSpPr>
            <a:spLocks noChangeArrowheads="1"/>
          </p:cNvSpPr>
          <p:nvPr/>
        </p:nvSpPr>
        <p:spPr bwMode="auto">
          <a:xfrm>
            <a:off x="5518957" y="3249520"/>
            <a:ext cx="1269257" cy="584775"/>
          </a:xfrm>
          <a:prstGeom prst="rect">
            <a:avLst/>
          </a:prstGeom>
          <a:noFill/>
          <a:ln>
            <a:noFill/>
          </a:ln>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600" b="1" i="0" u="none" strike="noStrike" kern="1200" cap="none" spc="0" normalizeH="0" baseline="0" noProof="0" dirty="0" err="1">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rPr>
              <a:t>Employed</a:t>
            </a:r>
            <a:endParaRPr kumimoji="0" lang="es-MX" altLang="es-MX" sz="1600" b="1" i="0" u="none" strike="noStrike" kern="1200" cap="none" spc="0" normalizeH="0" baseline="0" noProof="0" dirty="0">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600" b="1" i="0" u="none" strike="noStrike" kern="1200" cap="none" spc="0" normalizeH="0" baseline="0" noProof="0" dirty="0">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rPr>
              <a:t>p</a:t>
            </a:r>
            <a:r>
              <a:rPr kumimoji="0" lang="es-MX" altLang="es-MX" sz="1600" b="1" i="0" u="none" strike="noStrike" kern="1200" cap="none" spc="0" normalizeH="0" baseline="0" noProof="0" dirty="0" err="1">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rPr>
              <a:t>ersons</a:t>
            </a:r>
            <a:endParaRPr kumimoji="0" lang="es-MX" altLang="es-MX" sz="1600" b="1" i="0" u="none" strike="noStrike" kern="1200" cap="none" spc="0" normalizeH="0" baseline="0" noProof="0" dirty="0">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endParaRPr>
          </a:p>
        </p:txBody>
      </p:sp>
      <p:sp>
        <p:nvSpPr>
          <p:cNvPr id="12" name="Rectángulo 52">
            <a:extLst>
              <a:ext uri="{FF2B5EF4-FFF2-40B4-BE49-F238E27FC236}">
                <a16:creationId xmlns:a16="http://schemas.microsoft.com/office/drawing/2014/main" id="{0490817F-4995-6820-285D-FF756B1190C2}"/>
              </a:ext>
            </a:extLst>
          </p:cNvPr>
          <p:cNvSpPr>
            <a:spLocks noChangeArrowheads="1"/>
          </p:cNvSpPr>
          <p:nvPr/>
        </p:nvSpPr>
        <p:spPr bwMode="auto">
          <a:xfrm>
            <a:off x="9537530" y="3007550"/>
            <a:ext cx="1496698" cy="1077218"/>
          </a:xfrm>
          <a:prstGeom prst="rect">
            <a:avLst/>
          </a:prstGeom>
          <a:noFill/>
          <a:ln>
            <a:noFill/>
          </a:ln>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600" b="1" i="0" u="none" strike="noStrike" kern="1200" cap="none" spc="0" normalizeH="0" baseline="0" noProof="0" dirty="0">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rPr>
              <a:t>Gross censal </a:t>
            </a:r>
            <a:r>
              <a:rPr kumimoji="0" lang="es-MX" altLang="es-MX" sz="1600" b="1" i="0" u="none" strike="noStrike" kern="1200" cap="none" spc="0" normalizeH="0" baseline="0" noProof="0" dirty="0" err="1">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rPr>
              <a:t>added</a:t>
            </a:r>
            <a:r>
              <a:rPr kumimoji="0" lang="es-MX" altLang="es-MX" sz="1600" b="1" i="0" u="none" strike="noStrike" kern="1200" cap="none" spc="0" normalizeH="0" baseline="0" noProof="0" dirty="0">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rPr>
              <a:t> </a:t>
            </a:r>
            <a:r>
              <a:rPr kumimoji="0" lang="es-MX" altLang="es-MX" sz="1600" b="1" i="0" u="none" strike="noStrike" kern="1200" cap="none" spc="0" normalizeH="0" baseline="0" noProof="0" dirty="0" err="1">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rPr>
              <a:t>value</a:t>
            </a:r>
            <a:endParaRPr kumimoji="0" lang="es-MX" altLang="es-MX" sz="1600" b="1" i="0" u="none" strike="noStrike" kern="1200" cap="none" spc="0" normalizeH="0" baseline="0" noProof="0" dirty="0">
              <a:ln>
                <a:noFill/>
              </a:ln>
              <a:solidFill>
                <a:srgbClr val="585857"/>
              </a:solidFill>
              <a:effectLst/>
              <a:uLnTx/>
              <a:uFillTx/>
              <a:latin typeface="Arial Black" panose="020B0604020202020204" pitchFamily="34" charset="0"/>
              <a:ea typeface="+mn-ea"/>
              <a:cs typeface="Arial Black" panose="020B0604020202020204" pitchFamily="34" charset="0"/>
              <a:sym typeface="Arial" panose="020B0604020202020204" pitchFamily="34" charset="0"/>
            </a:endParaRPr>
          </a:p>
        </p:txBody>
      </p:sp>
      <p:grpSp>
        <p:nvGrpSpPr>
          <p:cNvPr id="15" name="Grupo 14">
            <a:extLst>
              <a:ext uri="{FF2B5EF4-FFF2-40B4-BE49-F238E27FC236}">
                <a16:creationId xmlns:a16="http://schemas.microsoft.com/office/drawing/2014/main" id="{79B67AD8-4CAB-C42F-C503-C2FEAAA2017B}"/>
              </a:ext>
            </a:extLst>
          </p:cNvPr>
          <p:cNvGrpSpPr/>
          <p:nvPr/>
        </p:nvGrpSpPr>
        <p:grpSpPr>
          <a:xfrm>
            <a:off x="3179596" y="5813385"/>
            <a:ext cx="7854632" cy="626186"/>
            <a:chOff x="3112388" y="5904430"/>
            <a:chExt cx="7854632" cy="626186"/>
          </a:xfrm>
        </p:grpSpPr>
        <p:sp>
          <p:nvSpPr>
            <p:cNvPr id="13" name="Rectángulo 12">
              <a:extLst>
                <a:ext uri="{FF2B5EF4-FFF2-40B4-BE49-F238E27FC236}">
                  <a16:creationId xmlns:a16="http://schemas.microsoft.com/office/drawing/2014/main" id="{FD549301-D111-2E9C-3A3C-EF8BABD675CA}"/>
                </a:ext>
              </a:extLst>
            </p:cNvPr>
            <p:cNvSpPr/>
            <p:nvPr/>
          </p:nvSpPr>
          <p:spPr>
            <a:xfrm>
              <a:off x="3112388" y="5957348"/>
              <a:ext cx="183430" cy="183430"/>
            </a:xfrm>
            <a:prstGeom prst="rect">
              <a:avLst/>
            </a:prstGeom>
            <a:solidFill>
              <a:srgbClr val="E35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a:ln>
                  <a:noFill/>
                </a:ln>
                <a:solidFill>
                  <a:srgbClr val="585857"/>
                </a:solidFill>
                <a:effectLst/>
                <a:uLnTx/>
                <a:uFillTx/>
                <a:latin typeface="Arial" panose="020B0604020202020204" pitchFamily="34" charset="0"/>
                <a:ea typeface="+mn-ea"/>
                <a:cs typeface="Arial" panose="020B0604020202020204" pitchFamily="34" charset="0"/>
              </a:endParaRPr>
            </a:p>
          </p:txBody>
        </p:sp>
        <p:sp>
          <p:nvSpPr>
            <p:cNvPr id="14" name="CuadroTexto 13">
              <a:extLst>
                <a:ext uri="{FF2B5EF4-FFF2-40B4-BE49-F238E27FC236}">
                  <a16:creationId xmlns:a16="http://schemas.microsoft.com/office/drawing/2014/main" id="{9B2B85B7-3443-D51F-69AD-66DD54F74368}"/>
                </a:ext>
              </a:extLst>
            </p:cNvPr>
            <p:cNvSpPr txBox="1"/>
            <p:nvPr/>
          </p:nvSpPr>
          <p:spPr>
            <a:xfrm>
              <a:off x="3311154" y="5915063"/>
              <a:ext cx="210387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Micro</a:t>
              </a:r>
            </a:p>
            <a:p>
              <a:pPr lvl="0">
                <a:defRPr/>
              </a:pPr>
              <a:r>
                <a:rPr kumimoji="0" lang="es-MX"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(0 </a:t>
              </a:r>
              <a:r>
                <a:rPr kumimoji="0" lang="es-MX" sz="1200" b="0" i="0" u="none" strike="noStrike" kern="1200" cap="none" spc="0" normalizeH="0" baseline="0" noProof="0" dirty="0" err="1">
                  <a:ln>
                    <a:noFill/>
                  </a:ln>
                  <a:solidFill>
                    <a:srgbClr val="585857"/>
                  </a:solidFill>
                  <a:effectLst/>
                  <a:uLnTx/>
                  <a:uFillTx/>
                  <a:latin typeface="Arial" panose="020B0604020202020204" pitchFamily="34" charset="0"/>
                  <a:ea typeface="+mn-ea"/>
                  <a:cs typeface="Arial" panose="020B0604020202020204" pitchFamily="34" charset="0"/>
                </a:rPr>
                <a:t>to</a:t>
              </a:r>
              <a:r>
                <a:rPr kumimoji="0" lang="es-MX"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 10 </a:t>
              </a:r>
              <a:r>
                <a:rPr lang="es-MX" sz="1200" dirty="0" err="1">
                  <a:solidFill>
                    <a:prstClr val="black">
                      <a:lumMod val="65000"/>
                      <a:lumOff val="35000"/>
                    </a:prstClr>
                  </a:solidFill>
                  <a:latin typeface="Arial" panose="020B0604020202020204" pitchFamily="34" charset="0"/>
                  <a:cs typeface="Arial" panose="020B0604020202020204" pitchFamily="34" charset="0"/>
                </a:rPr>
                <a:t>employees</a:t>
              </a:r>
              <a:r>
                <a:rPr kumimoji="0" lang="es-MX"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endParaRPr>
            </a:p>
          </p:txBody>
        </p:sp>
        <p:sp>
          <p:nvSpPr>
            <p:cNvPr id="17" name="Rectángulo 16">
              <a:extLst>
                <a:ext uri="{FF2B5EF4-FFF2-40B4-BE49-F238E27FC236}">
                  <a16:creationId xmlns:a16="http://schemas.microsoft.com/office/drawing/2014/main" id="{8EA03AA0-CF46-1DCE-AB47-F342B7E456C8}"/>
                </a:ext>
              </a:extLst>
            </p:cNvPr>
            <p:cNvSpPr/>
            <p:nvPr/>
          </p:nvSpPr>
          <p:spPr>
            <a:xfrm>
              <a:off x="5335347" y="5957348"/>
              <a:ext cx="183430" cy="183430"/>
            </a:xfrm>
            <a:prstGeom prst="rect">
              <a:avLst/>
            </a:prstGeom>
            <a:solidFill>
              <a:srgbClr val="F8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a:ln>
                  <a:noFill/>
                </a:ln>
                <a:solidFill>
                  <a:srgbClr val="585857"/>
                </a:solidFill>
                <a:effectLst/>
                <a:uLnTx/>
                <a:uFillTx/>
                <a:latin typeface="Arial" panose="020B0604020202020204" pitchFamily="34" charset="0"/>
                <a:ea typeface="+mn-ea"/>
                <a:cs typeface="Arial" panose="020B0604020202020204" pitchFamily="34" charset="0"/>
              </a:endParaRPr>
            </a:p>
          </p:txBody>
        </p:sp>
        <p:sp>
          <p:nvSpPr>
            <p:cNvPr id="20" name="CuadroTexto 19">
              <a:extLst>
                <a:ext uri="{FF2B5EF4-FFF2-40B4-BE49-F238E27FC236}">
                  <a16:creationId xmlns:a16="http://schemas.microsoft.com/office/drawing/2014/main" id="{AF90D4C2-11EF-24AF-34C9-BE2967B1BAE6}"/>
                </a:ext>
              </a:extLst>
            </p:cNvPr>
            <p:cNvSpPr txBox="1"/>
            <p:nvPr/>
          </p:nvSpPr>
          <p:spPr>
            <a:xfrm>
              <a:off x="5543785" y="5904430"/>
              <a:ext cx="232653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err="1">
                  <a:ln>
                    <a:noFill/>
                  </a:ln>
                  <a:solidFill>
                    <a:srgbClr val="585857"/>
                  </a:solidFill>
                  <a:effectLst/>
                  <a:uLnTx/>
                  <a:uFillTx/>
                  <a:latin typeface="Arial" panose="020B0604020202020204" pitchFamily="34" charset="0"/>
                  <a:ea typeface="+mn-ea"/>
                  <a:cs typeface="Arial" panose="020B0604020202020204" pitchFamily="34" charset="0"/>
                </a:rPr>
                <a:t>SMEs</a:t>
              </a:r>
              <a:endParaRPr kumimoji="0" lang="es-MX" sz="12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endParaRPr>
            </a:p>
            <a:p>
              <a:pPr lvl="0">
                <a:defRPr/>
              </a:pPr>
              <a:r>
                <a:rPr kumimoji="0" lang="es-MX"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(11 </a:t>
              </a:r>
              <a:r>
                <a:rPr kumimoji="0" lang="es-MX" sz="1200" b="0" i="0" u="none" strike="noStrike" kern="1200" cap="none" spc="0" normalizeH="0" baseline="0" noProof="0" dirty="0" err="1">
                  <a:ln>
                    <a:noFill/>
                  </a:ln>
                  <a:solidFill>
                    <a:srgbClr val="585857"/>
                  </a:solidFill>
                  <a:effectLst/>
                  <a:uLnTx/>
                  <a:uFillTx/>
                  <a:latin typeface="Arial" panose="020B0604020202020204" pitchFamily="34" charset="0"/>
                  <a:ea typeface="+mn-ea"/>
                  <a:cs typeface="Arial" panose="020B0604020202020204" pitchFamily="34" charset="0"/>
                </a:rPr>
                <a:t>to</a:t>
              </a:r>
              <a:r>
                <a:rPr kumimoji="0" lang="es-MX"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 250 </a:t>
              </a:r>
              <a:r>
                <a:rPr lang="es-MX" sz="1200" dirty="0" err="1">
                  <a:solidFill>
                    <a:prstClr val="black">
                      <a:lumMod val="65000"/>
                      <a:lumOff val="35000"/>
                    </a:prstClr>
                  </a:solidFill>
                  <a:latin typeface="Arial" panose="020B0604020202020204" pitchFamily="34" charset="0"/>
                  <a:cs typeface="Arial" panose="020B0604020202020204" pitchFamily="34" charset="0"/>
                </a:rPr>
                <a:t>employees</a:t>
              </a:r>
              <a:r>
                <a:rPr kumimoji="0" lang="es-MX"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endParaRPr>
            </a:p>
          </p:txBody>
        </p:sp>
        <p:sp>
          <p:nvSpPr>
            <p:cNvPr id="22" name="Rectángulo 21">
              <a:extLst>
                <a:ext uri="{FF2B5EF4-FFF2-40B4-BE49-F238E27FC236}">
                  <a16:creationId xmlns:a16="http://schemas.microsoft.com/office/drawing/2014/main" id="{0F41E10F-CA12-9430-4720-9DEFFF2C4724}"/>
                </a:ext>
              </a:extLst>
            </p:cNvPr>
            <p:cNvSpPr/>
            <p:nvPr/>
          </p:nvSpPr>
          <p:spPr>
            <a:xfrm>
              <a:off x="7648269" y="5957348"/>
              <a:ext cx="183430" cy="183430"/>
            </a:xfrm>
            <a:prstGeom prst="rect">
              <a:avLst/>
            </a:prstGeom>
            <a:solidFill>
              <a:srgbClr val="5A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a:ln>
                  <a:noFill/>
                </a:ln>
                <a:solidFill>
                  <a:srgbClr val="585857"/>
                </a:solidFill>
                <a:effectLst/>
                <a:uLnTx/>
                <a:uFillTx/>
                <a:latin typeface="Arial" panose="020B0604020202020204" pitchFamily="34" charset="0"/>
                <a:ea typeface="+mn-ea"/>
                <a:cs typeface="Arial" panose="020B0604020202020204" pitchFamily="34" charset="0"/>
              </a:endParaRPr>
            </a:p>
          </p:txBody>
        </p:sp>
        <p:sp>
          <p:nvSpPr>
            <p:cNvPr id="23" name="CuadroTexto 22">
              <a:extLst>
                <a:ext uri="{FF2B5EF4-FFF2-40B4-BE49-F238E27FC236}">
                  <a16:creationId xmlns:a16="http://schemas.microsoft.com/office/drawing/2014/main" id="{618EDC58-DAEA-2D4F-145B-FCDEE3BA7BA0}"/>
                </a:ext>
              </a:extLst>
            </p:cNvPr>
            <p:cNvSpPr txBox="1"/>
            <p:nvPr/>
          </p:nvSpPr>
          <p:spPr>
            <a:xfrm>
              <a:off x="7853368" y="5915063"/>
              <a:ext cx="3113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Large</a:t>
              </a:r>
            </a:p>
            <a:p>
              <a:pPr lvl="0">
                <a:defRPr/>
              </a:pPr>
              <a:r>
                <a:rPr kumimoji="0" lang="en-US"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(more than 250 </a:t>
              </a:r>
              <a:r>
                <a:rPr lang="es-MX" sz="1200" dirty="0" err="1">
                  <a:solidFill>
                    <a:prstClr val="black">
                      <a:lumMod val="65000"/>
                      <a:lumOff val="35000"/>
                    </a:prstClr>
                  </a:solidFill>
                  <a:latin typeface="Arial" panose="020B0604020202020204" pitchFamily="34" charset="0"/>
                  <a:cs typeface="Arial" panose="020B0604020202020204" pitchFamily="34" charset="0"/>
                </a:rPr>
                <a:t>employees</a:t>
              </a:r>
              <a:r>
                <a:rPr kumimoji="0" lang="en-US"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a:t>
              </a:r>
              <a:endParaRPr kumimoji="0" lang="es-MX" sz="1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endParaRPr>
            </a:p>
          </p:txBody>
        </p:sp>
      </p:grpSp>
      <p:cxnSp>
        <p:nvCxnSpPr>
          <p:cNvPr id="24" name="Conector recto 23">
            <a:extLst>
              <a:ext uri="{FF2B5EF4-FFF2-40B4-BE49-F238E27FC236}">
                <a16:creationId xmlns:a16="http://schemas.microsoft.com/office/drawing/2014/main" id="{F7AF41EF-05AE-33EE-1C9B-AD0F07FC6084}"/>
              </a:ext>
            </a:extLst>
          </p:cNvPr>
          <p:cNvCxnSpPr>
            <a:cxnSpLocks/>
          </p:cNvCxnSpPr>
          <p:nvPr/>
        </p:nvCxnSpPr>
        <p:spPr>
          <a:xfrm>
            <a:off x="1973433" y="2389136"/>
            <a:ext cx="0" cy="435869"/>
          </a:xfrm>
          <a:prstGeom prst="line">
            <a:avLst/>
          </a:prstGeom>
          <a:ln>
            <a:solidFill>
              <a:srgbClr val="5A5A58"/>
            </a:solidFill>
          </a:ln>
        </p:spPr>
        <p:style>
          <a:lnRef idx="1">
            <a:schemeClr val="accent1"/>
          </a:lnRef>
          <a:fillRef idx="0">
            <a:schemeClr val="accent1"/>
          </a:fillRef>
          <a:effectRef idx="0">
            <a:schemeClr val="accent1"/>
          </a:effectRef>
          <a:fontRef idx="minor">
            <a:schemeClr val="tx1"/>
          </a:fontRef>
        </p:style>
      </p:cxnSp>
      <p:pic>
        <p:nvPicPr>
          <p:cNvPr id="30" name="Graphic 17">
            <a:extLst>
              <a:ext uri="{FF2B5EF4-FFF2-40B4-BE49-F238E27FC236}">
                <a16:creationId xmlns:a16="http://schemas.microsoft.com/office/drawing/2014/main" id="{410AA34E-A616-D72C-020E-A9F27F1B7D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010" y="1739262"/>
            <a:ext cx="3674586" cy="118884"/>
          </a:xfrm>
          <a:prstGeom prst="rect">
            <a:avLst/>
          </a:prstGeom>
        </p:spPr>
      </p:pic>
      <p:sp>
        <p:nvSpPr>
          <p:cNvPr id="9" name="CuadroTexto 8">
            <a:extLst>
              <a:ext uri="{FF2B5EF4-FFF2-40B4-BE49-F238E27FC236}">
                <a16:creationId xmlns:a16="http://schemas.microsoft.com/office/drawing/2014/main" id="{E2D64536-BA64-5B2A-BC84-003602E74D3F}"/>
              </a:ext>
            </a:extLst>
          </p:cNvPr>
          <p:cNvSpPr txBox="1"/>
          <p:nvPr/>
        </p:nvSpPr>
        <p:spPr>
          <a:xfrm>
            <a:off x="750311" y="6308766"/>
            <a:ext cx="609337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Note: Percentages may not sum to 100 due to rounding.</a:t>
            </a:r>
            <a:endParaRPr kumimoji="0" lang="es-MX"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320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ECBB-0BBC-663E-8878-8F2A4201D191}"/>
            </a:ext>
          </a:extLst>
        </p:cNvPr>
        <p:cNvGrpSpPr/>
        <p:nvPr/>
      </p:nvGrpSpPr>
      <p:grpSpPr>
        <a:xfrm>
          <a:off x="0" y="0"/>
          <a:ext cx="0" cy="0"/>
          <a:chOff x="0" y="0"/>
          <a:chExt cx="0" cy="0"/>
        </a:xfrm>
      </p:grpSpPr>
      <p:graphicFrame>
        <p:nvGraphicFramePr>
          <p:cNvPr id="111" name="5 Tabla">
            <a:extLst>
              <a:ext uri="{FF2B5EF4-FFF2-40B4-BE49-F238E27FC236}">
                <a16:creationId xmlns:a16="http://schemas.microsoft.com/office/drawing/2014/main" id="{ED415080-F3EA-C1F7-C376-8BA97FC467EF}"/>
              </a:ext>
            </a:extLst>
          </p:cNvPr>
          <p:cNvGraphicFramePr>
            <a:graphicFrameLocks noGrp="1"/>
          </p:cNvGraphicFramePr>
          <p:nvPr/>
        </p:nvGraphicFramePr>
        <p:xfrm>
          <a:off x="714140" y="1604563"/>
          <a:ext cx="4810360" cy="4406704"/>
        </p:xfrm>
        <a:graphic>
          <a:graphicData uri="http://schemas.openxmlformats.org/drawingml/2006/table">
            <a:tbl>
              <a:tblPr firstRow="1" bandRow="1">
                <a:tableStyleId>{5940675A-B579-460E-94D1-54222C63F5DA}</a:tableStyleId>
              </a:tblPr>
              <a:tblGrid>
                <a:gridCol w="1686717">
                  <a:extLst>
                    <a:ext uri="{9D8B030D-6E8A-4147-A177-3AD203B41FA5}">
                      <a16:colId xmlns:a16="http://schemas.microsoft.com/office/drawing/2014/main" val="20000"/>
                    </a:ext>
                  </a:extLst>
                </a:gridCol>
                <a:gridCol w="865830">
                  <a:extLst>
                    <a:ext uri="{9D8B030D-6E8A-4147-A177-3AD203B41FA5}">
                      <a16:colId xmlns:a16="http://schemas.microsoft.com/office/drawing/2014/main" val="20001"/>
                    </a:ext>
                  </a:extLst>
                </a:gridCol>
                <a:gridCol w="732625">
                  <a:extLst>
                    <a:ext uri="{9D8B030D-6E8A-4147-A177-3AD203B41FA5}">
                      <a16:colId xmlns:a16="http://schemas.microsoft.com/office/drawing/2014/main" val="3781444951"/>
                    </a:ext>
                  </a:extLst>
                </a:gridCol>
                <a:gridCol w="718594">
                  <a:extLst>
                    <a:ext uri="{9D8B030D-6E8A-4147-A177-3AD203B41FA5}">
                      <a16:colId xmlns:a16="http://schemas.microsoft.com/office/drawing/2014/main" val="3925791179"/>
                    </a:ext>
                  </a:extLst>
                </a:gridCol>
                <a:gridCol w="806594">
                  <a:extLst>
                    <a:ext uri="{9D8B030D-6E8A-4147-A177-3AD203B41FA5}">
                      <a16:colId xmlns:a16="http://schemas.microsoft.com/office/drawing/2014/main" val="4179992785"/>
                    </a:ext>
                  </a:extLst>
                </a:gridCol>
              </a:tblGrid>
              <a:tr h="730701">
                <a:tc rowSpan="3">
                  <a:txBody>
                    <a:bodyPr/>
                    <a:lstStyle/>
                    <a:p>
                      <a:pPr algn="ctr" fontAlgn="b"/>
                      <a:r>
                        <a:rPr lang="es-MX" sz="1600" b="1" i="0" u="none" strike="noStrike" dirty="0">
                          <a:solidFill>
                            <a:schemeClr val="bg1"/>
                          </a:solidFill>
                          <a:latin typeface="Arial" panose="020B0604020202020204" pitchFamily="34" charset="0"/>
                          <a:cs typeface="Arial" panose="020B0604020202020204" pitchFamily="34" charset="0"/>
                        </a:rPr>
                        <a:t>Federal </a:t>
                      </a:r>
                      <a:r>
                        <a:rPr lang="es-MX" sz="1600" b="1" i="0" u="none" strike="noStrike" dirty="0" err="1">
                          <a:solidFill>
                            <a:schemeClr val="bg1"/>
                          </a:solidFill>
                          <a:latin typeface="Arial" panose="020B0604020202020204" pitchFamily="34" charset="0"/>
                          <a:cs typeface="Arial" panose="020B0604020202020204" pitchFamily="34" charset="0"/>
                        </a:rPr>
                        <a:t>entity</a:t>
                      </a:r>
                      <a:endParaRPr lang="es-MX" sz="16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B24E"/>
                    </a:solidFill>
                  </a:tcPr>
                </a:tc>
                <a:tc gridSpan="4">
                  <a:txBody>
                    <a:bodyPr/>
                    <a:lstStyle/>
                    <a:p>
                      <a:pPr marL="0" lvl="1" indent="0" algn="ctr" fontAlgn="b"/>
                      <a:r>
                        <a:rPr lang="es-MX" sz="1600" b="1" u="none" strike="noStrike" baseline="0" dirty="0">
                          <a:solidFill>
                            <a:schemeClr val="bg1"/>
                          </a:solidFill>
                          <a:latin typeface="Arial" panose="020B0604020202020204" pitchFamily="34" charset="0"/>
                          <a:cs typeface="Arial" panose="020B0604020202020204" pitchFamily="34" charset="0"/>
                        </a:rPr>
                        <a:t>Gross censal </a:t>
                      </a:r>
                      <a:r>
                        <a:rPr lang="es-MX" sz="1600" b="1" u="none" strike="noStrike" baseline="0" dirty="0" err="1">
                          <a:solidFill>
                            <a:schemeClr val="bg1"/>
                          </a:solidFill>
                          <a:latin typeface="Arial" panose="020B0604020202020204" pitchFamily="34" charset="0"/>
                          <a:cs typeface="Arial" panose="020B0604020202020204" pitchFamily="34" charset="0"/>
                        </a:rPr>
                        <a:t>added</a:t>
                      </a:r>
                      <a:r>
                        <a:rPr lang="es-MX" sz="1600" b="1" u="none" strike="noStrike" baseline="0" dirty="0">
                          <a:solidFill>
                            <a:schemeClr val="bg1"/>
                          </a:solidFill>
                          <a:latin typeface="Arial" panose="020B0604020202020204" pitchFamily="34" charset="0"/>
                          <a:cs typeface="Arial" panose="020B0604020202020204" pitchFamily="34" charset="0"/>
                        </a:rPr>
                        <a:t> </a:t>
                      </a:r>
                      <a:r>
                        <a:rPr lang="es-MX" sz="1600" b="1" u="none" strike="noStrike" baseline="0" dirty="0" err="1">
                          <a:solidFill>
                            <a:schemeClr val="bg1"/>
                          </a:solidFill>
                          <a:latin typeface="Arial" panose="020B0604020202020204" pitchFamily="34" charset="0"/>
                          <a:cs typeface="Arial" panose="020B0604020202020204" pitchFamily="34" charset="0"/>
                        </a:rPr>
                        <a:t>value</a:t>
                      </a:r>
                      <a:endParaRPr lang="es-MX" sz="1600" b="1" u="none" strike="noStrike" baseline="0"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pPr algn="ctr" fontAlgn="b"/>
                      <a:endParaRPr lang="es-MX" sz="1800" b="1" i="0" u="none" strike="noStrike">
                        <a:solidFill>
                          <a:schemeClr val="bg1"/>
                        </a:solidFill>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pPr algn="ctr" fontAlgn="b"/>
                      <a:r>
                        <a:rPr lang="es-MX" sz="1800" b="1" u="none" strike="noStrike">
                          <a:solidFill>
                            <a:schemeClr val="bg1"/>
                          </a:solidFill>
                          <a:latin typeface="Arial" pitchFamily="34" charset="0"/>
                          <a:cs typeface="Arial" pitchFamily="34" charset="0"/>
                        </a:rPr>
                        <a:t>Personal</a:t>
                      </a:r>
                      <a:r>
                        <a:rPr lang="es-MX" sz="1800" b="1" u="none" strike="noStrike" baseline="0">
                          <a:solidFill>
                            <a:schemeClr val="bg1"/>
                          </a:solidFill>
                          <a:latin typeface="Arial" pitchFamily="34" charset="0"/>
                          <a:cs typeface="Arial" pitchFamily="34" charset="0"/>
                        </a:rPr>
                        <a:t> ocupado</a:t>
                      </a:r>
                      <a:endParaRPr lang="es-MX" sz="1800" b="1" i="0" u="none" strike="noStrike">
                        <a:solidFill>
                          <a:schemeClr val="bg1"/>
                        </a:solidFill>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endParaRPr lang="es-MX"/>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53A2B"/>
                    </a:solidFill>
                  </a:tcPr>
                </a:tc>
                <a:extLst>
                  <a:ext uri="{0D108BD9-81ED-4DB2-BD59-A6C34878D82A}">
                    <a16:rowId xmlns:a16="http://schemas.microsoft.com/office/drawing/2014/main" val="10000"/>
                  </a:ext>
                </a:extLst>
              </a:tr>
              <a:tr h="572779">
                <a:tc vMerge="1">
                  <a:txBody>
                    <a:bodyPr/>
                    <a:lstStyle/>
                    <a:p>
                      <a:pPr marL="85725" indent="0" algn="ctr" fontAlgn="b"/>
                      <a:endParaRPr lang="es-MX" sz="1300" b="1" i="0" u="none" strike="noStrike">
                        <a:solidFill>
                          <a:schemeClr val="tx1">
                            <a:lumMod val="65000"/>
                            <a:lumOff val="35000"/>
                          </a:schemeClr>
                        </a:solidFill>
                        <a:latin typeface="Arial" pitchFamily="34" charset="0"/>
                        <a:cs typeface="Arial" pitchFamily="34" charset="0"/>
                      </a:endParaRPr>
                    </a:p>
                  </a:txBody>
                  <a:tcPr marL="0" marR="0" marT="0" marB="0" anchor="ctr">
                    <a:solidFill>
                      <a:schemeClr val="accent2">
                        <a:lumMod val="20000"/>
                        <a:lumOff val="80000"/>
                      </a:schemeClr>
                    </a:solidFill>
                  </a:tcPr>
                </a:tc>
                <a:tc gridSpan="2">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s-MX"/>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fontAlgn="b"/>
                      <a:endParaRPr lang="es-MX" sz="1600" b="1" i="0" u="none" strike="noStrike">
                        <a:solidFill>
                          <a:schemeClr val="bg1"/>
                        </a:solidFill>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1"/>
                  </a:ext>
                </a:extLst>
              </a:tr>
              <a:tr h="371454">
                <a:tc vMerge="1">
                  <a:txBody>
                    <a:bodyPr/>
                    <a:lstStyle/>
                    <a:p>
                      <a:pPr algn="l" fontAlgn="b"/>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06060"/>
                    </a:solidFill>
                  </a:tcPr>
                </a:tc>
                <a:tc>
                  <a:txBody>
                    <a:bodyPr/>
                    <a:lstStyle/>
                    <a:p>
                      <a:pPr algn="ctr" fontAlgn="b"/>
                      <a:r>
                        <a:rPr lang="es-MX" sz="1200" b="1" i="0" u="none" strike="noStrike">
                          <a:solidFill>
                            <a:schemeClr val="bg1"/>
                          </a:solidFill>
                          <a:effectLst/>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1200" b="1" i="0" u="none" strike="noStrike" dirty="0">
                          <a:solidFill>
                            <a:schemeClr val="bg1"/>
                          </a:solidFill>
                          <a:effectLst/>
                          <a:latin typeface="Arial" panose="020B0604020202020204" pitchFamily="34" charset="0"/>
                          <a:cs typeface="Arial" panose="020B0604020202020204" pitchFamily="34" charset="0"/>
                        </a:rPr>
                        <a:t>Position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1200" b="1" i="0" u="none" strike="noStrike" dirty="0">
                          <a:solidFill>
                            <a:schemeClr val="bg1"/>
                          </a:solidFill>
                          <a:effectLst/>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1200" b="1" i="0" u="none" strike="noStrike" dirty="0">
                          <a:solidFill>
                            <a:schemeClr val="bg1"/>
                          </a:solidFill>
                          <a:effectLst/>
                          <a:latin typeface="Arial" panose="020B0604020202020204" pitchFamily="34" charset="0"/>
                          <a:cs typeface="Arial" panose="020B0604020202020204" pitchFamily="34" charset="0"/>
                        </a:rPr>
                        <a:t>Position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546354">
                <a:tc>
                  <a:txBody>
                    <a:bodyPr/>
                    <a:lstStyle/>
                    <a:p>
                      <a:pPr marL="92075" indent="0" algn="l" fontAlgn="b"/>
                      <a:r>
                        <a:rPr lang="es-MX" sz="1300" b="0" i="0" u="none" strike="noStrike" dirty="0">
                          <a:solidFill>
                            <a:srgbClr val="585857"/>
                          </a:solidFill>
                          <a:effectLst/>
                          <a:latin typeface="Arial" panose="020B0604020202020204" pitchFamily="34" charset="0"/>
                          <a:cs typeface="Arial" panose="020B0604020202020204" pitchFamily="34" charset="0"/>
                        </a:rPr>
                        <a:t>Ciudad de México</a:t>
                      </a:r>
                    </a:p>
                  </a:txBody>
                  <a:tcPr marL="9525" marR="9525" marT="9525"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s-MX" sz="1300" b="0" i="0" u="none" strike="noStrike" dirty="0">
                          <a:solidFill>
                            <a:srgbClr val="585857"/>
                          </a:solidFill>
                          <a:effectLst/>
                          <a:latin typeface="Arial" panose="020B0604020202020204" pitchFamily="34" charset="0"/>
                          <a:cs typeface="Arial" panose="020B0604020202020204" pitchFamily="34" charset="0"/>
                        </a:rPr>
                        <a:t>23.0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s-MX" sz="1300" b="0" i="0" u="none" strike="noStrike" dirty="0">
                          <a:solidFill>
                            <a:srgbClr val="585857"/>
                          </a:solidFill>
                          <a:effectLst/>
                          <a:latin typeface="Arial" panose="020B0604020202020204" pitchFamily="34" charset="0"/>
                          <a:cs typeface="Arial" panose="020B0604020202020204" pitchFamily="34" charset="0"/>
                        </a:rPr>
                        <a:t>22.6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546354">
                <a:tc>
                  <a:txBody>
                    <a:bodyPr/>
                    <a:lstStyle/>
                    <a:p>
                      <a:pPr marL="92075" indent="0" algn="l" fontAlgn="b"/>
                      <a:r>
                        <a:rPr lang="es-MX" sz="1300" b="0" i="0" u="none" strike="noStrike">
                          <a:solidFill>
                            <a:srgbClr val="585857"/>
                          </a:solidFill>
                          <a:effectLst/>
                          <a:latin typeface="Arial" panose="020B0604020202020204" pitchFamily="34" charset="0"/>
                          <a:cs typeface="Arial" panose="020B0604020202020204" pitchFamily="34" charset="0"/>
                        </a:rPr>
                        <a:t>Nuevo León</a:t>
                      </a:r>
                    </a:p>
                  </a:txBody>
                  <a:tcPr marL="9525" marR="9525" marT="9525"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1300" b="0" i="0" u="none" strike="noStrike">
                          <a:solidFill>
                            <a:srgbClr val="585857"/>
                          </a:solidFill>
                          <a:effectLst/>
                          <a:latin typeface="Arial" panose="020B0604020202020204" pitchFamily="34" charset="0"/>
                          <a:cs typeface="Arial" panose="020B0604020202020204" pitchFamily="34" charset="0"/>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1300" b="0" i="0" u="none" strike="noStrike">
                          <a:solidFill>
                            <a:srgbClr val="585857"/>
                          </a:solidFill>
                          <a:effectLst/>
                          <a:latin typeface="Arial" panose="020B0604020202020204" pitchFamily="34" charset="0"/>
                          <a:cs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7243262"/>
                  </a:ext>
                </a:extLst>
              </a:tr>
              <a:tr h="546354">
                <a:tc>
                  <a:txBody>
                    <a:bodyPr/>
                    <a:lstStyle/>
                    <a:p>
                      <a:pPr marL="92075" indent="0" algn="l" fontAlgn="b"/>
                      <a:r>
                        <a:rPr lang="es-MX" sz="1300" b="0" i="0" u="none" strike="noStrike" dirty="0">
                          <a:solidFill>
                            <a:srgbClr val="585857"/>
                          </a:solidFill>
                          <a:effectLst/>
                          <a:latin typeface="Arial" panose="020B0604020202020204" pitchFamily="34" charset="0"/>
                          <a:cs typeface="Arial" panose="020B0604020202020204" pitchFamily="34" charset="0"/>
                        </a:rPr>
                        <a:t>Estado de México</a:t>
                      </a:r>
                    </a:p>
                  </a:txBody>
                  <a:tcPr marL="9525" marR="9525" marT="9525"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300" b="0" i="0" u="none" strike="noStrike">
                          <a:solidFill>
                            <a:srgbClr val="585857"/>
                          </a:solidFill>
                          <a:effectLst/>
                          <a:latin typeface="Arial" panose="020B0604020202020204" pitchFamily="34" charset="0"/>
                          <a:cs typeface="Arial" panose="020B0604020202020204" pitchFamily="34" charset="0"/>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300" b="0" i="0" u="none" strike="noStrike" dirty="0">
                          <a:solidFill>
                            <a:srgbClr val="585857"/>
                          </a:solidFill>
                          <a:effectLst/>
                          <a:latin typeface="Arial" panose="020B0604020202020204" pitchFamily="34" charset="0"/>
                          <a:cs typeface="Arial" panose="020B0604020202020204" pitchFamily="34" charset="0"/>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2384159"/>
                  </a:ext>
                </a:extLst>
              </a:tr>
              <a:tr h="546354">
                <a:tc>
                  <a:txBody>
                    <a:bodyPr/>
                    <a:lstStyle/>
                    <a:p>
                      <a:pPr marL="92075" indent="0" algn="l" fontAlgn="b"/>
                      <a:r>
                        <a:rPr lang="es-MX" sz="1300" b="0" i="0" u="none" strike="noStrike" dirty="0">
                          <a:solidFill>
                            <a:srgbClr val="585857"/>
                          </a:solidFill>
                          <a:effectLst/>
                          <a:latin typeface="Arial" panose="020B0604020202020204" pitchFamily="34" charset="0"/>
                          <a:cs typeface="Arial" panose="020B0604020202020204" pitchFamily="34" charset="0"/>
                        </a:rPr>
                        <a:t>Jalisco</a:t>
                      </a:r>
                    </a:p>
                  </a:txBody>
                  <a:tcPr marL="9525" marR="9525" marT="9525"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1300" b="0" i="0" u="none" strike="noStrike" dirty="0">
                          <a:solidFill>
                            <a:srgbClr val="585857"/>
                          </a:solidFill>
                          <a:effectLst/>
                          <a:latin typeface="Arial" panose="020B0604020202020204" pitchFamily="34" charset="0"/>
                          <a:cs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1300" b="0" i="0" u="none" strike="noStrike">
                          <a:solidFill>
                            <a:srgbClr val="585857"/>
                          </a:solidFill>
                          <a:effectLst/>
                          <a:latin typeface="Arial" panose="020B0604020202020204" pitchFamily="34" charset="0"/>
                          <a:cs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2804362"/>
                  </a:ext>
                </a:extLst>
              </a:tr>
              <a:tr h="546354">
                <a:tc>
                  <a:txBody>
                    <a:bodyPr/>
                    <a:lstStyle/>
                    <a:p>
                      <a:pPr marL="92075" indent="0" algn="l" fontAlgn="b"/>
                      <a:r>
                        <a:rPr lang="es-MX" sz="1300" b="0" i="0" u="none" strike="noStrike">
                          <a:solidFill>
                            <a:srgbClr val="585857"/>
                          </a:solidFill>
                          <a:effectLst/>
                          <a:latin typeface="Arial" panose="020B0604020202020204" pitchFamily="34" charset="0"/>
                          <a:cs typeface="Arial" panose="020B0604020202020204" pitchFamily="34" charset="0"/>
                        </a:rPr>
                        <a:t>Guanajuato</a:t>
                      </a:r>
                    </a:p>
                  </a:txBody>
                  <a:tcPr marL="9525" marR="9525" marT="9525" marB="10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300" b="0" i="0" u="none" strike="noStrike">
                          <a:solidFill>
                            <a:srgbClr val="585857"/>
                          </a:solidFill>
                          <a:effectLst/>
                          <a:latin typeface="Arial" panose="020B0604020202020204" pitchFamily="34" charset="0"/>
                          <a:cs typeface="Arial" panose="020B060402020202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300" b="0" i="0" u="none" strike="noStrike">
                          <a:solidFill>
                            <a:srgbClr val="585857"/>
                          </a:solidFill>
                          <a:effectLst/>
                          <a:latin typeface="Arial" panose="020B0604020202020204" pitchFamily="34" charset="0"/>
                          <a:cs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44095097"/>
                  </a:ext>
                </a:extLst>
              </a:tr>
            </a:tbl>
          </a:graphicData>
        </a:graphic>
      </p:graphicFrame>
      <p:grpSp>
        <p:nvGrpSpPr>
          <p:cNvPr id="132" name="Grupo 131">
            <a:extLst>
              <a:ext uri="{FF2B5EF4-FFF2-40B4-BE49-F238E27FC236}">
                <a16:creationId xmlns:a16="http://schemas.microsoft.com/office/drawing/2014/main" id="{663EE209-D147-BF66-1025-96F275FC9146}"/>
              </a:ext>
            </a:extLst>
          </p:cNvPr>
          <p:cNvGrpSpPr/>
          <p:nvPr/>
        </p:nvGrpSpPr>
        <p:grpSpPr>
          <a:xfrm>
            <a:off x="5197344" y="1400632"/>
            <a:ext cx="6648910" cy="4561970"/>
            <a:chOff x="4964416" y="1462471"/>
            <a:chExt cx="7127704" cy="4890482"/>
          </a:xfrm>
        </p:grpSpPr>
        <p:grpSp>
          <p:nvGrpSpPr>
            <p:cNvPr id="2" name="Group 4">
              <a:extLst>
                <a:ext uri="{FF2B5EF4-FFF2-40B4-BE49-F238E27FC236}">
                  <a16:creationId xmlns:a16="http://schemas.microsoft.com/office/drawing/2014/main" id="{2532EE4A-DFF9-F9E5-16D7-78BF99C88637}"/>
                </a:ext>
              </a:extLst>
            </p:cNvPr>
            <p:cNvGrpSpPr>
              <a:grpSpLocks noChangeAspect="1"/>
            </p:cNvGrpSpPr>
            <p:nvPr/>
          </p:nvGrpSpPr>
          <p:grpSpPr bwMode="auto">
            <a:xfrm>
              <a:off x="5737123" y="1594410"/>
              <a:ext cx="5820086" cy="3924064"/>
              <a:chOff x="390" y="1019"/>
              <a:chExt cx="3659" cy="2467"/>
            </a:xfrm>
          </p:grpSpPr>
          <p:sp>
            <p:nvSpPr>
              <p:cNvPr id="3" name="AutoShape 3">
                <a:extLst>
                  <a:ext uri="{FF2B5EF4-FFF2-40B4-BE49-F238E27FC236}">
                    <a16:creationId xmlns:a16="http://schemas.microsoft.com/office/drawing/2014/main" id="{A89D8433-B85C-4365-DFAF-296FF84A7470}"/>
                  </a:ext>
                </a:extLst>
              </p:cNvPr>
              <p:cNvSpPr>
                <a:spLocks noChangeAspect="1" noChangeArrowheads="1" noTextEdit="1"/>
              </p:cNvSpPr>
              <p:nvPr/>
            </p:nvSpPr>
            <p:spPr bwMode="auto">
              <a:xfrm>
                <a:off x="390" y="1019"/>
                <a:ext cx="3659" cy="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5">
                <a:extLst>
                  <a:ext uri="{FF2B5EF4-FFF2-40B4-BE49-F238E27FC236}">
                    <a16:creationId xmlns:a16="http://schemas.microsoft.com/office/drawing/2014/main" id="{FE0BFE1E-8046-20DF-90B5-3ABE2C01BC49}"/>
                  </a:ext>
                </a:extLst>
              </p:cNvPr>
              <p:cNvSpPr>
                <a:spLocks/>
              </p:cNvSpPr>
              <p:nvPr/>
            </p:nvSpPr>
            <p:spPr bwMode="auto">
              <a:xfrm>
                <a:off x="631" y="1058"/>
                <a:ext cx="730" cy="874"/>
              </a:xfrm>
              <a:custGeom>
                <a:avLst/>
                <a:gdLst>
                  <a:gd name="T0" fmla="*/ 200 w 209"/>
                  <a:gd name="T1" fmla="*/ 61 h 250"/>
                  <a:gd name="T2" fmla="*/ 201 w 209"/>
                  <a:gd name="T3" fmla="*/ 64 h 250"/>
                  <a:gd name="T4" fmla="*/ 204 w 209"/>
                  <a:gd name="T5" fmla="*/ 70 h 250"/>
                  <a:gd name="T6" fmla="*/ 202 w 209"/>
                  <a:gd name="T7" fmla="*/ 71 h 250"/>
                  <a:gd name="T8" fmla="*/ 197 w 209"/>
                  <a:gd name="T9" fmla="*/ 80 h 250"/>
                  <a:gd name="T10" fmla="*/ 201 w 209"/>
                  <a:gd name="T11" fmla="*/ 86 h 250"/>
                  <a:gd name="T12" fmla="*/ 207 w 209"/>
                  <a:gd name="T13" fmla="*/ 92 h 250"/>
                  <a:gd name="T14" fmla="*/ 209 w 209"/>
                  <a:gd name="T15" fmla="*/ 98 h 250"/>
                  <a:gd name="T16" fmla="*/ 206 w 209"/>
                  <a:gd name="T17" fmla="*/ 110 h 250"/>
                  <a:gd name="T18" fmla="*/ 208 w 209"/>
                  <a:gd name="T19" fmla="*/ 117 h 250"/>
                  <a:gd name="T20" fmla="*/ 205 w 209"/>
                  <a:gd name="T21" fmla="*/ 120 h 250"/>
                  <a:gd name="T22" fmla="*/ 204 w 209"/>
                  <a:gd name="T23" fmla="*/ 127 h 250"/>
                  <a:gd name="T24" fmla="*/ 202 w 209"/>
                  <a:gd name="T25" fmla="*/ 130 h 250"/>
                  <a:gd name="T26" fmla="*/ 200 w 209"/>
                  <a:gd name="T27" fmla="*/ 138 h 250"/>
                  <a:gd name="T28" fmla="*/ 201 w 209"/>
                  <a:gd name="T29" fmla="*/ 144 h 250"/>
                  <a:gd name="T30" fmla="*/ 203 w 209"/>
                  <a:gd name="T31" fmla="*/ 157 h 250"/>
                  <a:gd name="T32" fmla="*/ 207 w 209"/>
                  <a:gd name="T33" fmla="*/ 168 h 250"/>
                  <a:gd name="T34" fmla="*/ 204 w 209"/>
                  <a:gd name="T35" fmla="*/ 173 h 250"/>
                  <a:gd name="T36" fmla="*/ 194 w 209"/>
                  <a:gd name="T37" fmla="*/ 176 h 250"/>
                  <a:gd name="T38" fmla="*/ 188 w 209"/>
                  <a:gd name="T39" fmla="*/ 180 h 250"/>
                  <a:gd name="T40" fmla="*/ 194 w 209"/>
                  <a:gd name="T41" fmla="*/ 192 h 250"/>
                  <a:gd name="T42" fmla="*/ 195 w 209"/>
                  <a:gd name="T43" fmla="*/ 196 h 250"/>
                  <a:gd name="T44" fmla="*/ 201 w 209"/>
                  <a:gd name="T45" fmla="*/ 203 h 250"/>
                  <a:gd name="T46" fmla="*/ 200 w 209"/>
                  <a:gd name="T47" fmla="*/ 215 h 250"/>
                  <a:gd name="T48" fmla="*/ 202 w 209"/>
                  <a:gd name="T49" fmla="*/ 223 h 250"/>
                  <a:gd name="T50" fmla="*/ 203 w 209"/>
                  <a:gd name="T51" fmla="*/ 231 h 250"/>
                  <a:gd name="T52" fmla="*/ 198 w 209"/>
                  <a:gd name="T53" fmla="*/ 239 h 250"/>
                  <a:gd name="T54" fmla="*/ 192 w 209"/>
                  <a:gd name="T55" fmla="*/ 244 h 250"/>
                  <a:gd name="T56" fmla="*/ 184 w 209"/>
                  <a:gd name="T57" fmla="*/ 248 h 250"/>
                  <a:gd name="T58" fmla="*/ 181 w 209"/>
                  <a:gd name="T59" fmla="*/ 247 h 250"/>
                  <a:gd name="T60" fmla="*/ 178 w 209"/>
                  <a:gd name="T61" fmla="*/ 244 h 250"/>
                  <a:gd name="T62" fmla="*/ 171 w 209"/>
                  <a:gd name="T63" fmla="*/ 235 h 250"/>
                  <a:gd name="T64" fmla="*/ 168 w 209"/>
                  <a:gd name="T65" fmla="*/ 234 h 250"/>
                  <a:gd name="T66" fmla="*/ 165 w 209"/>
                  <a:gd name="T67" fmla="*/ 234 h 250"/>
                  <a:gd name="T68" fmla="*/ 157 w 209"/>
                  <a:gd name="T69" fmla="*/ 225 h 250"/>
                  <a:gd name="T70" fmla="*/ 154 w 209"/>
                  <a:gd name="T71" fmla="*/ 217 h 250"/>
                  <a:gd name="T72" fmla="*/ 144 w 209"/>
                  <a:gd name="T73" fmla="*/ 215 h 250"/>
                  <a:gd name="T74" fmla="*/ 138 w 209"/>
                  <a:gd name="T75" fmla="*/ 207 h 250"/>
                  <a:gd name="T76" fmla="*/ 134 w 209"/>
                  <a:gd name="T77" fmla="*/ 196 h 250"/>
                  <a:gd name="T78" fmla="*/ 136 w 209"/>
                  <a:gd name="T79" fmla="*/ 191 h 250"/>
                  <a:gd name="T80" fmla="*/ 130 w 209"/>
                  <a:gd name="T81" fmla="*/ 185 h 250"/>
                  <a:gd name="T82" fmla="*/ 126 w 209"/>
                  <a:gd name="T83" fmla="*/ 186 h 250"/>
                  <a:gd name="T84" fmla="*/ 123 w 209"/>
                  <a:gd name="T85" fmla="*/ 184 h 250"/>
                  <a:gd name="T86" fmla="*/ 118 w 209"/>
                  <a:gd name="T87" fmla="*/ 182 h 250"/>
                  <a:gd name="T88" fmla="*/ 107 w 209"/>
                  <a:gd name="T89" fmla="*/ 168 h 250"/>
                  <a:gd name="T90" fmla="*/ 97 w 209"/>
                  <a:gd name="T91" fmla="*/ 157 h 250"/>
                  <a:gd name="T92" fmla="*/ 90 w 209"/>
                  <a:gd name="T93" fmla="*/ 147 h 250"/>
                  <a:gd name="T94" fmla="*/ 85 w 209"/>
                  <a:gd name="T95" fmla="*/ 137 h 250"/>
                  <a:gd name="T96" fmla="*/ 80 w 209"/>
                  <a:gd name="T97" fmla="*/ 128 h 250"/>
                  <a:gd name="T98" fmla="*/ 79 w 209"/>
                  <a:gd name="T99" fmla="*/ 122 h 250"/>
                  <a:gd name="T100" fmla="*/ 70 w 209"/>
                  <a:gd name="T101" fmla="*/ 105 h 250"/>
                  <a:gd name="T102" fmla="*/ 66 w 209"/>
                  <a:gd name="T103" fmla="*/ 87 h 250"/>
                  <a:gd name="T104" fmla="*/ 59 w 209"/>
                  <a:gd name="T105" fmla="*/ 74 h 250"/>
                  <a:gd name="T106" fmla="*/ 59 w 209"/>
                  <a:gd name="T107" fmla="*/ 59 h 250"/>
                  <a:gd name="T108" fmla="*/ 56 w 209"/>
                  <a:gd name="T109" fmla="*/ 52 h 250"/>
                  <a:gd name="T110" fmla="*/ 43 w 209"/>
                  <a:gd name="T111" fmla="*/ 41 h 250"/>
                  <a:gd name="T112" fmla="*/ 33 w 209"/>
                  <a:gd name="T113" fmla="*/ 37 h 250"/>
                  <a:gd name="T114" fmla="*/ 32 w 209"/>
                  <a:gd name="T115" fmla="*/ 39 h 250"/>
                  <a:gd name="T116" fmla="*/ 21 w 209"/>
                  <a:gd name="T117" fmla="*/ 36 h 250"/>
                  <a:gd name="T118" fmla="*/ 9 w 209"/>
                  <a:gd name="T119" fmla="*/ 27 h 250"/>
                  <a:gd name="T120" fmla="*/ 1 w 209"/>
                  <a:gd name="T121" fmla="*/ 21 h 250"/>
                  <a:gd name="T122" fmla="*/ 0 w 209"/>
                  <a:gd name="T123" fmla="*/ 9 h 250"/>
                  <a:gd name="T124" fmla="*/ 4 w 209"/>
                  <a:gd name="T1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250">
                    <a:moveTo>
                      <a:pt x="8" y="0"/>
                    </a:moveTo>
                    <a:cubicBezTo>
                      <a:pt x="61" y="24"/>
                      <a:pt x="61" y="24"/>
                      <a:pt x="61" y="24"/>
                    </a:cubicBezTo>
                    <a:cubicBezTo>
                      <a:pt x="95" y="39"/>
                      <a:pt x="95" y="39"/>
                      <a:pt x="95" y="39"/>
                    </a:cubicBezTo>
                    <a:cubicBezTo>
                      <a:pt x="127" y="54"/>
                      <a:pt x="127" y="54"/>
                      <a:pt x="127" y="54"/>
                    </a:cubicBezTo>
                    <a:cubicBezTo>
                      <a:pt x="161" y="56"/>
                      <a:pt x="161" y="56"/>
                      <a:pt x="161" y="56"/>
                    </a:cubicBezTo>
                    <a:cubicBezTo>
                      <a:pt x="187" y="57"/>
                      <a:pt x="187" y="57"/>
                      <a:pt x="187" y="57"/>
                    </a:cubicBezTo>
                    <a:cubicBezTo>
                      <a:pt x="204" y="58"/>
                      <a:pt x="204" y="58"/>
                      <a:pt x="204" y="58"/>
                    </a:cubicBezTo>
                    <a:cubicBezTo>
                      <a:pt x="204" y="58"/>
                      <a:pt x="202" y="61"/>
                      <a:pt x="202" y="61"/>
                    </a:cubicBezTo>
                    <a:cubicBezTo>
                      <a:pt x="202" y="61"/>
                      <a:pt x="202" y="61"/>
                      <a:pt x="202" y="61"/>
                    </a:cubicBezTo>
                    <a:cubicBezTo>
                      <a:pt x="202" y="61"/>
                      <a:pt x="202" y="61"/>
                      <a:pt x="202" y="61"/>
                    </a:cubicBezTo>
                    <a:cubicBezTo>
                      <a:pt x="202" y="61"/>
                      <a:pt x="202" y="61"/>
                      <a:pt x="202" y="61"/>
                    </a:cubicBezTo>
                    <a:cubicBezTo>
                      <a:pt x="200" y="61"/>
                      <a:pt x="200" y="61"/>
                      <a:pt x="200" y="61"/>
                    </a:cubicBezTo>
                    <a:cubicBezTo>
                      <a:pt x="200" y="61"/>
                      <a:pt x="200" y="61"/>
                      <a:pt x="200" y="61"/>
                    </a:cubicBezTo>
                    <a:cubicBezTo>
                      <a:pt x="200" y="62"/>
                      <a:pt x="200" y="62"/>
                      <a:pt x="200" y="62"/>
                    </a:cubicBezTo>
                    <a:cubicBezTo>
                      <a:pt x="199" y="62"/>
                      <a:pt x="199" y="62"/>
                      <a:pt x="199" y="62"/>
                    </a:cubicBezTo>
                    <a:cubicBezTo>
                      <a:pt x="199" y="62"/>
                      <a:pt x="199" y="62"/>
                      <a:pt x="199" y="62"/>
                    </a:cubicBezTo>
                    <a:cubicBezTo>
                      <a:pt x="199" y="63"/>
                      <a:pt x="199" y="63"/>
                      <a:pt x="199" y="63"/>
                    </a:cubicBezTo>
                    <a:cubicBezTo>
                      <a:pt x="199" y="63"/>
                      <a:pt x="199" y="63"/>
                      <a:pt x="199" y="63"/>
                    </a:cubicBezTo>
                    <a:cubicBezTo>
                      <a:pt x="199" y="63"/>
                      <a:pt x="199" y="63"/>
                      <a:pt x="199" y="63"/>
                    </a:cubicBezTo>
                    <a:cubicBezTo>
                      <a:pt x="200" y="62"/>
                      <a:pt x="200" y="62"/>
                      <a:pt x="200" y="62"/>
                    </a:cubicBezTo>
                    <a:cubicBezTo>
                      <a:pt x="200" y="62"/>
                      <a:pt x="200" y="62"/>
                      <a:pt x="200" y="62"/>
                    </a:cubicBezTo>
                    <a:cubicBezTo>
                      <a:pt x="200" y="63"/>
                      <a:pt x="200" y="63"/>
                      <a:pt x="200" y="63"/>
                    </a:cubicBezTo>
                    <a:cubicBezTo>
                      <a:pt x="201" y="63"/>
                      <a:pt x="201" y="63"/>
                      <a:pt x="201" y="63"/>
                    </a:cubicBezTo>
                    <a:cubicBezTo>
                      <a:pt x="201" y="64"/>
                      <a:pt x="201" y="64"/>
                      <a:pt x="201" y="64"/>
                    </a:cubicBezTo>
                    <a:cubicBezTo>
                      <a:pt x="201" y="64"/>
                      <a:pt x="201" y="64"/>
                      <a:pt x="201" y="64"/>
                    </a:cubicBezTo>
                    <a:cubicBezTo>
                      <a:pt x="201" y="65"/>
                      <a:pt x="201" y="65"/>
                      <a:pt x="201" y="65"/>
                    </a:cubicBezTo>
                    <a:cubicBezTo>
                      <a:pt x="201" y="65"/>
                      <a:pt x="201" y="65"/>
                      <a:pt x="201" y="65"/>
                    </a:cubicBezTo>
                    <a:cubicBezTo>
                      <a:pt x="201" y="66"/>
                      <a:pt x="201" y="66"/>
                      <a:pt x="201" y="66"/>
                    </a:cubicBezTo>
                    <a:cubicBezTo>
                      <a:pt x="201" y="66"/>
                      <a:pt x="201" y="66"/>
                      <a:pt x="201" y="66"/>
                    </a:cubicBezTo>
                    <a:cubicBezTo>
                      <a:pt x="203" y="67"/>
                      <a:pt x="203" y="67"/>
                      <a:pt x="203" y="67"/>
                    </a:cubicBezTo>
                    <a:cubicBezTo>
                      <a:pt x="203" y="68"/>
                      <a:pt x="203" y="68"/>
                      <a:pt x="203" y="68"/>
                    </a:cubicBezTo>
                    <a:cubicBezTo>
                      <a:pt x="204" y="69"/>
                      <a:pt x="204" y="69"/>
                      <a:pt x="204" y="69"/>
                    </a:cubicBezTo>
                    <a:cubicBezTo>
                      <a:pt x="204" y="69"/>
                      <a:pt x="204" y="69"/>
                      <a:pt x="204" y="69"/>
                    </a:cubicBezTo>
                    <a:cubicBezTo>
                      <a:pt x="204" y="69"/>
                      <a:pt x="204" y="69"/>
                      <a:pt x="204" y="69"/>
                    </a:cubicBezTo>
                    <a:cubicBezTo>
                      <a:pt x="204" y="69"/>
                      <a:pt x="204" y="69"/>
                      <a:pt x="204" y="69"/>
                    </a:cubicBezTo>
                    <a:cubicBezTo>
                      <a:pt x="204" y="70"/>
                      <a:pt x="204" y="70"/>
                      <a:pt x="204" y="70"/>
                    </a:cubicBezTo>
                    <a:cubicBezTo>
                      <a:pt x="204" y="70"/>
                      <a:pt x="204" y="70"/>
                      <a:pt x="204" y="70"/>
                    </a:cubicBezTo>
                    <a:cubicBezTo>
                      <a:pt x="205" y="70"/>
                      <a:pt x="205" y="70"/>
                      <a:pt x="205" y="70"/>
                    </a:cubicBezTo>
                    <a:cubicBezTo>
                      <a:pt x="206" y="70"/>
                      <a:pt x="206" y="70"/>
                      <a:pt x="206" y="70"/>
                    </a:cubicBezTo>
                    <a:cubicBezTo>
                      <a:pt x="206" y="70"/>
                      <a:pt x="206" y="70"/>
                      <a:pt x="206" y="70"/>
                    </a:cubicBezTo>
                    <a:cubicBezTo>
                      <a:pt x="206" y="70"/>
                      <a:pt x="206" y="70"/>
                      <a:pt x="206" y="70"/>
                    </a:cubicBezTo>
                    <a:cubicBezTo>
                      <a:pt x="206" y="70"/>
                      <a:pt x="206" y="70"/>
                      <a:pt x="206" y="70"/>
                    </a:cubicBezTo>
                    <a:cubicBezTo>
                      <a:pt x="206" y="71"/>
                      <a:pt x="206" y="71"/>
                      <a:pt x="206" y="71"/>
                    </a:cubicBezTo>
                    <a:cubicBezTo>
                      <a:pt x="206" y="71"/>
                      <a:pt x="206" y="71"/>
                      <a:pt x="206" y="71"/>
                    </a:cubicBezTo>
                    <a:cubicBezTo>
                      <a:pt x="202" y="71"/>
                      <a:pt x="202" y="71"/>
                      <a:pt x="202" y="71"/>
                    </a:cubicBezTo>
                    <a:cubicBezTo>
                      <a:pt x="202" y="71"/>
                      <a:pt x="202" y="71"/>
                      <a:pt x="202" y="71"/>
                    </a:cubicBezTo>
                    <a:cubicBezTo>
                      <a:pt x="202" y="71"/>
                      <a:pt x="202" y="71"/>
                      <a:pt x="202" y="71"/>
                    </a:cubicBezTo>
                    <a:cubicBezTo>
                      <a:pt x="202" y="71"/>
                      <a:pt x="202" y="71"/>
                      <a:pt x="202" y="71"/>
                    </a:cubicBezTo>
                    <a:cubicBezTo>
                      <a:pt x="202" y="71"/>
                      <a:pt x="202" y="71"/>
                      <a:pt x="202" y="71"/>
                    </a:cubicBezTo>
                    <a:cubicBezTo>
                      <a:pt x="202" y="74"/>
                      <a:pt x="202" y="74"/>
                      <a:pt x="202" y="74"/>
                    </a:cubicBezTo>
                    <a:cubicBezTo>
                      <a:pt x="202" y="74"/>
                      <a:pt x="202" y="74"/>
                      <a:pt x="202" y="74"/>
                    </a:cubicBezTo>
                    <a:cubicBezTo>
                      <a:pt x="202" y="74"/>
                      <a:pt x="202" y="74"/>
                      <a:pt x="202" y="74"/>
                    </a:cubicBezTo>
                    <a:cubicBezTo>
                      <a:pt x="201" y="74"/>
                      <a:pt x="201" y="74"/>
                      <a:pt x="201" y="74"/>
                    </a:cubicBezTo>
                    <a:cubicBezTo>
                      <a:pt x="198" y="74"/>
                      <a:pt x="198" y="74"/>
                      <a:pt x="198" y="74"/>
                    </a:cubicBezTo>
                    <a:cubicBezTo>
                      <a:pt x="197" y="74"/>
                      <a:pt x="197" y="74"/>
                      <a:pt x="197" y="74"/>
                    </a:cubicBezTo>
                    <a:cubicBezTo>
                      <a:pt x="197" y="74"/>
                      <a:pt x="197" y="74"/>
                      <a:pt x="197" y="74"/>
                    </a:cubicBezTo>
                    <a:cubicBezTo>
                      <a:pt x="197" y="74"/>
                      <a:pt x="197" y="74"/>
                      <a:pt x="197" y="74"/>
                    </a:cubicBezTo>
                    <a:cubicBezTo>
                      <a:pt x="197" y="76"/>
                      <a:pt x="197" y="76"/>
                      <a:pt x="197" y="76"/>
                    </a:cubicBezTo>
                    <a:cubicBezTo>
                      <a:pt x="197" y="79"/>
                      <a:pt x="197" y="79"/>
                      <a:pt x="197" y="79"/>
                    </a:cubicBezTo>
                    <a:cubicBezTo>
                      <a:pt x="197" y="80"/>
                      <a:pt x="197" y="80"/>
                      <a:pt x="197" y="80"/>
                    </a:cubicBezTo>
                    <a:cubicBezTo>
                      <a:pt x="198" y="80"/>
                      <a:pt x="198" y="80"/>
                      <a:pt x="198" y="80"/>
                    </a:cubicBezTo>
                    <a:cubicBezTo>
                      <a:pt x="198" y="81"/>
                      <a:pt x="198" y="81"/>
                      <a:pt x="198" y="81"/>
                    </a:cubicBezTo>
                    <a:cubicBezTo>
                      <a:pt x="199" y="82"/>
                      <a:pt x="199" y="82"/>
                      <a:pt x="199" y="82"/>
                    </a:cubicBezTo>
                    <a:cubicBezTo>
                      <a:pt x="199" y="82"/>
                      <a:pt x="199" y="82"/>
                      <a:pt x="199" y="82"/>
                    </a:cubicBezTo>
                    <a:cubicBezTo>
                      <a:pt x="199" y="82"/>
                      <a:pt x="199" y="82"/>
                      <a:pt x="199" y="82"/>
                    </a:cubicBezTo>
                    <a:cubicBezTo>
                      <a:pt x="199" y="83"/>
                      <a:pt x="199" y="83"/>
                      <a:pt x="199" y="83"/>
                    </a:cubicBezTo>
                    <a:cubicBezTo>
                      <a:pt x="199" y="85"/>
                      <a:pt x="199" y="85"/>
                      <a:pt x="199" y="85"/>
                    </a:cubicBezTo>
                    <a:cubicBezTo>
                      <a:pt x="199" y="85"/>
                      <a:pt x="199" y="85"/>
                      <a:pt x="199" y="85"/>
                    </a:cubicBezTo>
                    <a:cubicBezTo>
                      <a:pt x="199" y="85"/>
                      <a:pt x="199" y="85"/>
                      <a:pt x="199" y="85"/>
                    </a:cubicBezTo>
                    <a:cubicBezTo>
                      <a:pt x="199" y="85"/>
                      <a:pt x="199" y="85"/>
                      <a:pt x="199" y="85"/>
                    </a:cubicBezTo>
                    <a:cubicBezTo>
                      <a:pt x="200" y="86"/>
                      <a:pt x="200" y="86"/>
                      <a:pt x="200" y="86"/>
                    </a:cubicBezTo>
                    <a:cubicBezTo>
                      <a:pt x="201" y="86"/>
                      <a:pt x="201" y="86"/>
                      <a:pt x="201" y="86"/>
                    </a:cubicBezTo>
                    <a:cubicBezTo>
                      <a:pt x="202" y="86"/>
                      <a:pt x="202" y="86"/>
                      <a:pt x="202" y="86"/>
                    </a:cubicBezTo>
                    <a:cubicBezTo>
                      <a:pt x="203" y="86"/>
                      <a:pt x="203" y="86"/>
                      <a:pt x="203" y="86"/>
                    </a:cubicBezTo>
                    <a:cubicBezTo>
                      <a:pt x="203" y="86"/>
                      <a:pt x="203" y="86"/>
                      <a:pt x="203" y="86"/>
                    </a:cubicBezTo>
                    <a:cubicBezTo>
                      <a:pt x="204" y="87"/>
                      <a:pt x="204" y="87"/>
                      <a:pt x="204" y="87"/>
                    </a:cubicBezTo>
                    <a:cubicBezTo>
                      <a:pt x="204" y="87"/>
                      <a:pt x="204" y="87"/>
                      <a:pt x="204" y="87"/>
                    </a:cubicBezTo>
                    <a:cubicBezTo>
                      <a:pt x="205" y="88"/>
                      <a:pt x="205" y="88"/>
                      <a:pt x="205" y="88"/>
                    </a:cubicBezTo>
                    <a:cubicBezTo>
                      <a:pt x="206" y="89"/>
                      <a:pt x="206" y="89"/>
                      <a:pt x="206" y="89"/>
                    </a:cubicBezTo>
                    <a:cubicBezTo>
                      <a:pt x="206" y="90"/>
                      <a:pt x="206" y="90"/>
                      <a:pt x="206" y="90"/>
                    </a:cubicBezTo>
                    <a:cubicBezTo>
                      <a:pt x="206" y="91"/>
                      <a:pt x="206" y="91"/>
                      <a:pt x="206" y="91"/>
                    </a:cubicBezTo>
                    <a:cubicBezTo>
                      <a:pt x="206" y="91"/>
                      <a:pt x="206" y="91"/>
                      <a:pt x="206" y="91"/>
                    </a:cubicBezTo>
                    <a:cubicBezTo>
                      <a:pt x="206" y="92"/>
                      <a:pt x="206" y="92"/>
                      <a:pt x="206" y="92"/>
                    </a:cubicBezTo>
                    <a:cubicBezTo>
                      <a:pt x="207" y="92"/>
                      <a:pt x="207" y="92"/>
                      <a:pt x="207" y="92"/>
                    </a:cubicBezTo>
                    <a:cubicBezTo>
                      <a:pt x="207" y="92"/>
                      <a:pt x="207" y="92"/>
                      <a:pt x="207" y="92"/>
                    </a:cubicBezTo>
                    <a:cubicBezTo>
                      <a:pt x="207" y="92"/>
                      <a:pt x="207" y="92"/>
                      <a:pt x="207" y="92"/>
                    </a:cubicBezTo>
                    <a:cubicBezTo>
                      <a:pt x="207" y="92"/>
                      <a:pt x="207" y="92"/>
                      <a:pt x="207" y="92"/>
                    </a:cubicBezTo>
                    <a:cubicBezTo>
                      <a:pt x="207" y="94"/>
                      <a:pt x="207" y="94"/>
                      <a:pt x="207" y="94"/>
                    </a:cubicBezTo>
                    <a:cubicBezTo>
                      <a:pt x="206" y="94"/>
                      <a:pt x="206" y="94"/>
                      <a:pt x="206" y="94"/>
                    </a:cubicBezTo>
                    <a:cubicBezTo>
                      <a:pt x="206" y="95"/>
                      <a:pt x="206" y="95"/>
                      <a:pt x="206" y="95"/>
                    </a:cubicBezTo>
                    <a:cubicBezTo>
                      <a:pt x="207" y="96"/>
                      <a:pt x="207" y="96"/>
                      <a:pt x="207" y="96"/>
                    </a:cubicBezTo>
                    <a:cubicBezTo>
                      <a:pt x="207" y="96"/>
                      <a:pt x="207" y="96"/>
                      <a:pt x="207" y="96"/>
                    </a:cubicBezTo>
                    <a:cubicBezTo>
                      <a:pt x="207" y="96"/>
                      <a:pt x="207" y="96"/>
                      <a:pt x="207" y="96"/>
                    </a:cubicBezTo>
                    <a:cubicBezTo>
                      <a:pt x="208" y="96"/>
                      <a:pt x="208" y="96"/>
                      <a:pt x="208" y="96"/>
                    </a:cubicBezTo>
                    <a:cubicBezTo>
                      <a:pt x="208" y="97"/>
                      <a:pt x="208" y="97"/>
                      <a:pt x="208" y="97"/>
                    </a:cubicBezTo>
                    <a:cubicBezTo>
                      <a:pt x="209" y="98"/>
                      <a:pt x="209" y="98"/>
                      <a:pt x="209" y="98"/>
                    </a:cubicBezTo>
                    <a:cubicBezTo>
                      <a:pt x="209" y="99"/>
                      <a:pt x="209" y="99"/>
                      <a:pt x="209" y="99"/>
                    </a:cubicBezTo>
                    <a:cubicBezTo>
                      <a:pt x="209" y="99"/>
                      <a:pt x="209" y="99"/>
                      <a:pt x="209" y="99"/>
                    </a:cubicBezTo>
                    <a:cubicBezTo>
                      <a:pt x="209" y="99"/>
                      <a:pt x="209" y="99"/>
                      <a:pt x="209" y="99"/>
                    </a:cubicBezTo>
                    <a:cubicBezTo>
                      <a:pt x="209" y="99"/>
                      <a:pt x="209" y="99"/>
                      <a:pt x="209" y="99"/>
                    </a:cubicBezTo>
                    <a:cubicBezTo>
                      <a:pt x="209" y="99"/>
                      <a:pt x="209" y="99"/>
                      <a:pt x="209" y="99"/>
                    </a:cubicBezTo>
                    <a:cubicBezTo>
                      <a:pt x="208" y="99"/>
                      <a:pt x="208" y="99"/>
                      <a:pt x="208" y="99"/>
                    </a:cubicBezTo>
                    <a:cubicBezTo>
                      <a:pt x="208" y="99"/>
                      <a:pt x="208" y="99"/>
                      <a:pt x="208" y="99"/>
                    </a:cubicBezTo>
                    <a:cubicBezTo>
                      <a:pt x="207" y="98"/>
                      <a:pt x="207" y="98"/>
                      <a:pt x="207" y="98"/>
                    </a:cubicBezTo>
                    <a:cubicBezTo>
                      <a:pt x="207" y="98"/>
                      <a:pt x="207" y="98"/>
                      <a:pt x="207" y="98"/>
                    </a:cubicBezTo>
                    <a:cubicBezTo>
                      <a:pt x="207" y="98"/>
                      <a:pt x="207" y="98"/>
                      <a:pt x="207" y="98"/>
                    </a:cubicBezTo>
                    <a:cubicBezTo>
                      <a:pt x="207" y="108"/>
                      <a:pt x="207" y="108"/>
                      <a:pt x="207" y="108"/>
                    </a:cubicBezTo>
                    <a:cubicBezTo>
                      <a:pt x="206" y="110"/>
                      <a:pt x="206" y="110"/>
                      <a:pt x="206" y="110"/>
                    </a:cubicBezTo>
                    <a:cubicBezTo>
                      <a:pt x="206" y="111"/>
                      <a:pt x="206" y="111"/>
                      <a:pt x="206" y="111"/>
                    </a:cubicBezTo>
                    <a:cubicBezTo>
                      <a:pt x="206" y="112"/>
                      <a:pt x="206" y="112"/>
                      <a:pt x="206" y="112"/>
                    </a:cubicBezTo>
                    <a:cubicBezTo>
                      <a:pt x="206" y="115"/>
                      <a:pt x="206" y="115"/>
                      <a:pt x="206" y="115"/>
                    </a:cubicBezTo>
                    <a:cubicBezTo>
                      <a:pt x="206" y="115"/>
                      <a:pt x="206" y="115"/>
                      <a:pt x="206" y="115"/>
                    </a:cubicBezTo>
                    <a:cubicBezTo>
                      <a:pt x="206" y="116"/>
                      <a:pt x="206" y="116"/>
                      <a:pt x="206" y="116"/>
                    </a:cubicBezTo>
                    <a:cubicBezTo>
                      <a:pt x="205" y="116"/>
                      <a:pt x="205" y="116"/>
                      <a:pt x="205" y="116"/>
                    </a:cubicBezTo>
                    <a:cubicBezTo>
                      <a:pt x="205" y="117"/>
                      <a:pt x="205" y="117"/>
                      <a:pt x="205" y="117"/>
                    </a:cubicBezTo>
                    <a:cubicBezTo>
                      <a:pt x="206" y="117"/>
                      <a:pt x="206" y="117"/>
                      <a:pt x="206" y="117"/>
                    </a:cubicBezTo>
                    <a:cubicBezTo>
                      <a:pt x="206" y="117"/>
                      <a:pt x="206" y="117"/>
                      <a:pt x="206" y="117"/>
                    </a:cubicBezTo>
                    <a:cubicBezTo>
                      <a:pt x="206" y="117"/>
                      <a:pt x="206" y="117"/>
                      <a:pt x="206" y="117"/>
                    </a:cubicBezTo>
                    <a:cubicBezTo>
                      <a:pt x="207" y="117"/>
                      <a:pt x="207" y="117"/>
                      <a:pt x="207" y="117"/>
                    </a:cubicBezTo>
                    <a:cubicBezTo>
                      <a:pt x="208" y="117"/>
                      <a:pt x="208" y="117"/>
                      <a:pt x="208" y="117"/>
                    </a:cubicBezTo>
                    <a:cubicBezTo>
                      <a:pt x="208" y="117"/>
                      <a:pt x="208" y="117"/>
                      <a:pt x="208" y="117"/>
                    </a:cubicBezTo>
                    <a:cubicBezTo>
                      <a:pt x="209" y="118"/>
                      <a:pt x="209" y="118"/>
                      <a:pt x="209" y="118"/>
                    </a:cubicBezTo>
                    <a:cubicBezTo>
                      <a:pt x="209" y="118"/>
                      <a:pt x="209" y="118"/>
                      <a:pt x="209" y="118"/>
                    </a:cubicBezTo>
                    <a:cubicBezTo>
                      <a:pt x="209" y="119"/>
                      <a:pt x="209" y="119"/>
                      <a:pt x="209" y="119"/>
                    </a:cubicBezTo>
                    <a:cubicBezTo>
                      <a:pt x="209" y="119"/>
                      <a:pt x="209" y="119"/>
                      <a:pt x="209" y="119"/>
                    </a:cubicBezTo>
                    <a:cubicBezTo>
                      <a:pt x="208" y="119"/>
                      <a:pt x="208" y="119"/>
                      <a:pt x="208" y="119"/>
                    </a:cubicBezTo>
                    <a:cubicBezTo>
                      <a:pt x="208" y="120"/>
                      <a:pt x="208" y="120"/>
                      <a:pt x="208" y="120"/>
                    </a:cubicBezTo>
                    <a:cubicBezTo>
                      <a:pt x="207" y="120"/>
                      <a:pt x="207" y="120"/>
                      <a:pt x="207" y="120"/>
                    </a:cubicBezTo>
                    <a:cubicBezTo>
                      <a:pt x="206" y="120"/>
                      <a:pt x="206" y="120"/>
                      <a:pt x="206" y="120"/>
                    </a:cubicBezTo>
                    <a:cubicBezTo>
                      <a:pt x="205" y="120"/>
                      <a:pt x="205" y="120"/>
                      <a:pt x="205" y="120"/>
                    </a:cubicBezTo>
                    <a:cubicBezTo>
                      <a:pt x="205" y="120"/>
                      <a:pt x="205" y="120"/>
                      <a:pt x="205" y="120"/>
                    </a:cubicBezTo>
                    <a:cubicBezTo>
                      <a:pt x="205" y="120"/>
                      <a:pt x="205" y="120"/>
                      <a:pt x="205" y="120"/>
                    </a:cubicBezTo>
                    <a:cubicBezTo>
                      <a:pt x="205" y="121"/>
                      <a:pt x="205" y="121"/>
                      <a:pt x="205" y="121"/>
                    </a:cubicBezTo>
                    <a:cubicBezTo>
                      <a:pt x="205" y="121"/>
                      <a:pt x="205" y="121"/>
                      <a:pt x="205" y="121"/>
                    </a:cubicBezTo>
                    <a:cubicBezTo>
                      <a:pt x="205" y="122"/>
                      <a:pt x="205" y="122"/>
                      <a:pt x="205" y="122"/>
                    </a:cubicBezTo>
                    <a:cubicBezTo>
                      <a:pt x="206" y="123"/>
                      <a:pt x="206" y="123"/>
                      <a:pt x="206" y="123"/>
                    </a:cubicBezTo>
                    <a:cubicBezTo>
                      <a:pt x="205" y="123"/>
                      <a:pt x="205" y="123"/>
                      <a:pt x="205" y="123"/>
                    </a:cubicBezTo>
                    <a:cubicBezTo>
                      <a:pt x="205" y="124"/>
                      <a:pt x="205" y="124"/>
                      <a:pt x="205" y="124"/>
                    </a:cubicBezTo>
                    <a:cubicBezTo>
                      <a:pt x="205" y="124"/>
                      <a:pt x="205" y="124"/>
                      <a:pt x="205" y="124"/>
                    </a:cubicBezTo>
                    <a:cubicBezTo>
                      <a:pt x="205" y="126"/>
                      <a:pt x="205" y="126"/>
                      <a:pt x="205" y="126"/>
                    </a:cubicBezTo>
                    <a:cubicBezTo>
                      <a:pt x="205" y="126"/>
                      <a:pt x="205" y="126"/>
                      <a:pt x="205" y="126"/>
                    </a:cubicBezTo>
                    <a:cubicBezTo>
                      <a:pt x="205" y="126"/>
                      <a:pt x="205" y="126"/>
                      <a:pt x="205" y="126"/>
                    </a:cubicBezTo>
                    <a:cubicBezTo>
                      <a:pt x="204" y="127"/>
                      <a:pt x="204" y="127"/>
                      <a:pt x="204" y="127"/>
                    </a:cubicBezTo>
                    <a:cubicBezTo>
                      <a:pt x="204" y="127"/>
                      <a:pt x="204" y="127"/>
                      <a:pt x="204" y="127"/>
                    </a:cubicBezTo>
                    <a:cubicBezTo>
                      <a:pt x="204" y="127"/>
                      <a:pt x="204" y="127"/>
                      <a:pt x="204" y="127"/>
                    </a:cubicBezTo>
                    <a:cubicBezTo>
                      <a:pt x="204" y="128"/>
                      <a:pt x="204" y="128"/>
                      <a:pt x="204" y="128"/>
                    </a:cubicBezTo>
                    <a:cubicBezTo>
                      <a:pt x="205" y="128"/>
                      <a:pt x="205" y="128"/>
                      <a:pt x="205" y="128"/>
                    </a:cubicBezTo>
                    <a:cubicBezTo>
                      <a:pt x="205" y="128"/>
                      <a:pt x="205" y="128"/>
                      <a:pt x="205" y="128"/>
                    </a:cubicBezTo>
                    <a:cubicBezTo>
                      <a:pt x="205" y="129"/>
                      <a:pt x="205" y="129"/>
                      <a:pt x="205" y="129"/>
                    </a:cubicBezTo>
                    <a:cubicBezTo>
                      <a:pt x="205" y="129"/>
                      <a:pt x="205" y="129"/>
                      <a:pt x="205" y="129"/>
                    </a:cubicBezTo>
                    <a:cubicBezTo>
                      <a:pt x="204" y="129"/>
                      <a:pt x="204" y="129"/>
                      <a:pt x="204" y="129"/>
                    </a:cubicBezTo>
                    <a:cubicBezTo>
                      <a:pt x="203" y="129"/>
                      <a:pt x="203" y="129"/>
                      <a:pt x="203" y="129"/>
                    </a:cubicBezTo>
                    <a:cubicBezTo>
                      <a:pt x="203" y="129"/>
                      <a:pt x="203" y="129"/>
                      <a:pt x="203" y="129"/>
                    </a:cubicBezTo>
                    <a:cubicBezTo>
                      <a:pt x="202" y="130"/>
                      <a:pt x="202" y="130"/>
                      <a:pt x="202" y="130"/>
                    </a:cubicBezTo>
                    <a:cubicBezTo>
                      <a:pt x="202" y="130"/>
                      <a:pt x="202" y="130"/>
                      <a:pt x="202" y="130"/>
                    </a:cubicBezTo>
                    <a:cubicBezTo>
                      <a:pt x="202" y="130"/>
                      <a:pt x="202" y="130"/>
                      <a:pt x="202" y="130"/>
                    </a:cubicBezTo>
                    <a:cubicBezTo>
                      <a:pt x="202" y="130"/>
                      <a:pt x="202" y="130"/>
                      <a:pt x="202" y="130"/>
                    </a:cubicBezTo>
                    <a:cubicBezTo>
                      <a:pt x="202" y="131"/>
                      <a:pt x="202" y="131"/>
                      <a:pt x="202" y="131"/>
                    </a:cubicBezTo>
                    <a:cubicBezTo>
                      <a:pt x="202" y="132"/>
                      <a:pt x="202" y="132"/>
                      <a:pt x="202" y="132"/>
                    </a:cubicBezTo>
                    <a:cubicBezTo>
                      <a:pt x="203" y="136"/>
                      <a:pt x="203" y="136"/>
                      <a:pt x="203" y="136"/>
                    </a:cubicBezTo>
                    <a:cubicBezTo>
                      <a:pt x="203" y="136"/>
                      <a:pt x="203" y="136"/>
                      <a:pt x="203" y="136"/>
                    </a:cubicBezTo>
                    <a:cubicBezTo>
                      <a:pt x="203" y="136"/>
                      <a:pt x="203" y="136"/>
                      <a:pt x="203" y="136"/>
                    </a:cubicBezTo>
                    <a:cubicBezTo>
                      <a:pt x="203" y="137"/>
                      <a:pt x="203" y="137"/>
                      <a:pt x="203" y="137"/>
                    </a:cubicBezTo>
                    <a:cubicBezTo>
                      <a:pt x="203" y="137"/>
                      <a:pt x="203" y="137"/>
                      <a:pt x="203" y="137"/>
                    </a:cubicBezTo>
                    <a:cubicBezTo>
                      <a:pt x="202" y="137"/>
                      <a:pt x="202" y="137"/>
                      <a:pt x="202" y="137"/>
                    </a:cubicBezTo>
                    <a:cubicBezTo>
                      <a:pt x="202" y="137"/>
                      <a:pt x="202" y="137"/>
                      <a:pt x="202" y="137"/>
                    </a:cubicBezTo>
                    <a:cubicBezTo>
                      <a:pt x="201" y="137"/>
                      <a:pt x="201" y="137"/>
                      <a:pt x="201" y="137"/>
                    </a:cubicBezTo>
                    <a:cubicBezTo>
                      <a:pt x="200" y="138"/>
                      <a:pt x="200" y="138"/>
                      <a:pt x="200" y="138"/>
                    </a:cubicBezTo>
                    <a:cubicBezTo>
                      <a:pt x="200" y="138"/>
                      <a:pt x="200" y="138"/>
                      <a:pt x="200" y="138"/>
                    </a:cubicBezTo>
                    <a:cubicBezTo>
                      <a:pt x="200" y="138"/>
                      <a:pt x="200" y="138"/>
                      <a:pt x="200" y="138"/>
                    </a:cubicBezTo>
                    <a:cubicBezTo>
                      <a:pt x="201" y="138"/>
                      <a:pt x="201" y="138"/>
                      <a:pt x="201" y="138"/>
                    </a:cubicBezTo>
                    <a:cubicBezTo>
                      <a:pt x="201" y="139"/>
                      <a:pt x="201" y="139"/>
                      <a:pt x="201" y="139"/>
                    </a:cubicBezTo>
                    <a:cubicBezTo>
                      <a:pt x="201" y="139"/>
                      <a:pt x="201" y="139"/>
                      <a:pt x="201" y="139"/>
                    </a:cubicBezTo>
                    <a:cubicBezTo>
                      <a:pt x="201" y="140"/>
                      <a:pt x="201" y="140"/>
                      <a:pt x="201" y="140"/>
                    </a:cubicBezTo>
                    <a:cubicBezTo>
                      <a:pt x="201" y="141"/>
                      <a:pt x="201" y="141"/>
                      <a:pt x="201" y="141"/>
                    </a:cubicBezTo>
                    <a:cubicBezTo>
                      <a:pt x="201" y="141"/>
                      <a:pt x="201" y="141"/>
                      <a:pt x="201" y="141"/>
                    </a:cubicBezTo>
                    <a:cubicBezTo>
                      <a:pt x="202" y="142"/>
                      <a:pt x="202" y="142"/>
                      <a:pt x="202" y="142"/>
                    </a:cubicBezTo>
                    <a:cubicBezTo>
                      <a:pt x="202" y="143"/>
                      <a:pt x="202" y="143"/>
                      <a:pt x="202" y="143"/>
                    </a:cubicBezTo>
                    <a:cubicBezTo>
                      <a:pt x="202" y="143"/>
                      <a:pt x="202" y="143"/>
                      <a:pt x="202" y="143"/>
                    </a:cubicBezTo>
                    <a:cubicBezTo>
                      <a:pt x="201" y="144"/>
                      <a:pt x="201" y="144"/>
                      <a:pt x="201" y="144"/>
                    </a:cubicBezTo>
                    <a:cubicBezTo>
                      <a:pt x="201" y="144"/>
                      <a:pt x="201" y="144"/>
                      <a:pt x="201" y="144"/>
                    </a:cubicBezTo>
                    <a:cubicBezTo>
                      <a:pt x="201" y="145"/>
                      <a:pt x="201" y="145"/>
                      <a:pt x="201" y="145"/>
                    </a:cubicBezTo>
                    <a:cubicBezTo>
                      <a:pt x="202" y="150"/>
                      <a:pt x="202" y="150"/>
                      <a:pt x="202" y="150"/>
                    </a:cubicBezTo>
                    <a:cubicBezTo>
                      <a:pt x="202" y="151"/>
                      <a:pt x="202" y="151"/>
                      <a:pt x="202" y="151"/>
                    </a:cubicBezTo>
                    <a:cubicBezTo>
                      <a:pt x="201" y="152"/>
                      <a:pt x="201" y="152"/>
                      <a:pt x="201" y="152"/>
                    </a:cubicBezTo>
                    <a:cubicBezTo>
                      <a:pt x="201" y="152"/>
                      <a:pt x="201" y="152"/>
                      <a:pt x="201" y="152"/>
                    </a:cubicBezTo>
                    <a:cubicBezTo>
                      <a:pt x="202" y="152"/>
                      <a:pt x="202" y="152"/>
                      <a:pt x="202" y="152"/>
                    </a:cubicBezTo>
                    <a:cubicBezTo>
                      <a:pt x="202" y="153"/>
                      <a:pt x="202" y="153"/>
                      <a:pt x="202" y="153"/>
                    </a:cubicBezTo>
                    <a:cubicBezTo>
                      <a:pt x="203" y="155"/>
                      <a:pt x="203" y="155"/>
                      <a:pt x="203" y="155"/>
                    </a:cubicBezTo>
                    <a:cubicBezTo>
                      <a:pt x="203" y="156"/>
                      <a:pt x="203" y="156"/>
                      <a:pt x="203" y="156"/>
                    </a:cubicBezTo>
                    <a:cubicBezTo>
                      <a:pt x="203" y="156"/>
                      <a:pt x="203" y="156"/>
                      <a:pt x="203" y="156"/>
                    </a:cubicBezTo>
                    <a:cubicBezTo>
                      <a:pt x="203" y="157"/>
                      <a:pt x="203" y="157"/>
                      <a:pt x="203" y="157"/>
                    </a:cubicBezTo>
                    <a:cubicBezTo>
                      <a:pt x="204" y="157"/>
                      <a:pt x="204" y="157"/>
                      <a:pt x="204" y="157"/>
                    </a:cubicBezTo>
                    <a:cubicBezTo>
                      <a:pt x="205" y="158"/>
                      <a:pt x="205" y="158"/>
                      <a:pt x="205" y="158"/>
                    </a:cubicBezTo>
                    <a:cubicBezTo>
                      <a:pt x="205" y="158"/>
                      <a:pt x="205" y="158"/>
                      <a:pt x="205" y="158"/>
                    </a:cubicBezTo>
                    <a:cubicBezTo>
                      <a:pt x="205" y="158"/>
                      <a:pt x="205" y="158"/>
                      <a:pt x="205" y="158"/>
                    </a:cubicBezTo>
                    <a:cubicBezTo>
                      <a:pt x="205" y="161"/>
                      <a:pt x="205" y="161"/>
                      <a:pt x="205" y="161"/>
                    </a:cubicBezTo>
                    <a:cubicBezTo>
                      <a:pt x="205" y="162"/>
                      <a:pt x="205" y="162"/>
                      <a:pt x="205" y="162"/>
                    </a:cubicBezTo>
                    <a:cubicBezTo>
                      <a:pt x="206" y="163"/>
                      <a:pt x="206" y="163"/>
                      <a:pt x="206" y="163"/>
                    </a:cubicBezTo>
                    <a:cubicBezTo>
                      <a:pt x="206" y="164"/>
                      <a:pt x="206" y="164"/>
                      <a:pt x="206" y="164"/>
                    </a:cubicBezTo>
                    <a:cubicBezTo>
                      <a:pt x="207" y="165"/>
                      <a:pt x="207" y="165"/>
                      <a:pt x="207" y="165"/>
                    </a:cubicBezTo>
                    <a:cubicBezTo>
                      <a:pt x="207" y="167"/>
                      <a:pt x="207" y="167"/>
                      <a:pt x="207" y="167"/>
                    </a:cubicBezTo>
                    <a:cubicBezTo>
                      <a:pt x="207" y="167"/>
                      <a:pt x="207" y="167"/>
                      <a:pt x="207" y="167"/>
                    </a:cubicBezTo>
                    <a:cubicBezTo>
                      <a:pt x="207" y="168"/>
                      <a:pt x="207" y="168"/>
                      <a:pt x="207" y="168"/>
                    </a:cubicBezTo>
                    <a:cubicBezTo>
                      <a:pt x="207" y="169"/>
                      <a:pt x="207" y="169"/>
                      <a:pt x="207" y="169"/>
                    </a:cubicBezTo>
                    <a:cubicBezTo>
                      <a:pt x="207" y="169"/>
                      <a:pt x="207" y="169"/>
                      <a:pt x="207" y="169"/>
                    </a:cubicBezTo>
                    <a:cubicBezTo>
                      <a:pt x="207" y="170"/>
                      <a:pt x="207" y="170"/>
                      <a:pt x="207" y="170"/>
                    </a:cubicBezTo>
                    <a:cubicBezTo>
                      <a:pt x="207" y="170"/>
                      <a:pt x="207" y="170"/>
                      <a:pt x="207" y="170"/>
                    </a:cubicBezTo>
                    <a:cubicBezTo>
                      <a:pt x="208" y="171"/>
                      <a:pt x="208" y="171"/>
                      <a:pt x="208" y="171"/>
                    </a:cubicBezTo>
                    <a:cubicBezTo>
                      <a:pt x="208" y="172"/>
                      <a:pt x="208" y="172"/>
                      <a:pt x="208" y="172"/>
                    </a:cubicBezTo>
                    <a:cubicBezTo>
                      <a:pt x="207" y="173"/>
                      <a:pt x="207" y="173"/>
                      <a:pt x="207" y="173"/>
                    </a:cubicBezTo>
                    <a:cubicBezTo>
                      <a:pt x="206" y="174"/>
                      <a:pt x="206" y="174"/>
                      <a:pt x="206" y="174"/>
                    </a:cubicBezTo>
                    <a:cubicBezTo>
                      <a:pt x="206" y="174"/>
                      <a:pt x="206" y="174"/>
                      <a:pt x="206" y="174"/>
                    </a:cubicBezTo>
                    <a:cubicBezTo>
                      <a:pt x="206" y="174"/>
                      <a:pt x="206" y="174"/>
                      <a:pt x="206" y="174"/>
                    </a:cubicBezTo>
                    <a:cubicBezTo>
                      <a:pt x="205" y="174"/>
                      <a:pt x="205" y="174"/>
                      <a:pt x="205" y="174"/>
                    </a:cubicBezTo>
                    <a:cubicBezTo>
                      <a:pt x="204" y="173"/>
                      <a:pt x="204" y="173"/>
                      <a:pt x="204" y="173"/>
                    </a:cubicBezTo>
                    <a:cubicBezTo>
                      <a:pt x="204" y="173"/>
                      <a:pt x="204" y="173"/>
                      <a:pt x="204" y="173"/>
                    </a:cubicBezTo>
                    <a:cubicBezTo>
                      <a:pt x="204" y="173"/>
                      <a:pt x="204" y="173"/>
                      <a:pt x="204" y="173"/>
                    </a:cubicBezTo>
                    <a:cubicBezTo>
                      <a:pt x="203" y="173"/>
                      <a:pt x="203" y="173"/>
                      <a:pt x="203" y="173"/>
                    </a:cubicBezTo>
                    <a:cubicBezTo>
                      <a:pt x="203" y="173"/>
                      <a:pt x="203" y="173"/>
                      <a:pt x="203" y="173"/>
                    </a:cubicBezTo>
                    <a:cubicBezTo>
                      <a:pt x="203" y="174"/>
                      <a:pt x="203" y="174"/>
                      <a:pt x="203" y="174"/>
                    </a:cubicBezTo>
                    <a:cubicBezTo>
                      <a:pt x="202" y="174"/>
                      <a:pt x="202" y="174"/>
                      <a:pt x="202" y="174"/>
                    </a:cubicBezTo>
                    <a:cubicBezTo>
                      <a:pt x="202" y="174"/>
                      <a:pt x="202" y="174"/>
                      <a:pt x="202" y="174"/>
                    </a:cubicBezTo>
                    <a:cubicBezTo>
                      <a:pt x="200" y="175"/>
                      <a:pt x="200" y="175"/>
                      <a:pt x="200" y="175"/>
                    </a:cubicBezTo>
                    <a:cubicBezTo>
                      <a:pt x="199" y="175"/>
                      <a:pt x="199" y="175"/>
                      <a:pt x="199" y="175"/>
                    </a:cubicBezTo>
                    <a:cubicBezTo>
                      <a:pt x="196" y="176"/>
                      <a:pt x="196" y="176"/>
                      <a:pt x="196" y="176"/>
                    </a:cubicBezTo>
                    <a:cubicBezTo>
                      <a:pt x="194" y="175"/>
                      <a:pt x="194" y="175"/>
                      <a:pt x="194" y="175"/>
                    </a:cubicBezTo>
                    <a:cubicBezTo>
                      <a:pt x="194" y="176"/>
                      <a:pt x="194" y="176"/>
                      <a:pt x="194" y="176"/>
                    </a:cubicBezTo>
                    <a:cubicBezTo>
                      <a:pt x="193" y="176"/>
                      <a:pt x="193" y="176"/>
                      <a:pt x="193" y="176"/>
                    </a:cubicBezTo>
                    <a:cubicBezTo>
                      <a:pt x="192" y="176"/>
                      <a:pt x="192" y="176"/>
                      <a:pt x="192" y="176"/>
                    </a:cubicBezTo>
                    <a:cubicBezTo>
                      <a:pt x="192" y="175"/>
                      <a:pt x="192" y="175"/>
                      <a:pt x="192" y="175"/>
                    </a:cubicBezTo>
                    <a:cubicBezTo>
                      <a:pt x="190" y="175"/>
                      <a:pt x="190" y="175"/>
                      <a:pt x="190" y="175"/>
                    </a:cubicBezTo>
                    <a:cubicBezTo>
                      <a:pt x="189" y="175"/>
                      <a:pt x="189" y="175"/>
                      <a:pt x="189" y="175"/>
                    </a:cubicBezTo>
                    <a:cubicBezTo>
                      <a:pt x="189" y="175"/>
                      <a:pt x="189" y="175"/>
                      <a:pt x="189" y="175"/>
                    </a:cubicBezTo>
                    <a:cubicBezTo>
                      <a:pt x="188" y="175"/>
                      <a:pt x="188" y="175"/>
                      <a:pt x="188" y="175"/>
                    </a:cubicBezTo>
                    <a:cubicBezTo>
                      <a:pt x="188" y="175"/>
                      <a:pt x="188" y="175"/>
                      <a:pt x="188" y="175"/>
                    </a:cubicBezTo>
                    <a:cubicBezTo>
                      <a:pt x="188" y="175"/>
                      <a:pt x="188" y="175"/>
                      <a:pt x="188" y="175"/>
                    </a:cubicBezTo>
                    <a:cubicBezTo>
                      <a:pt x="188" y="175"/>
                      <a:pt x="188" y="175"/>
                      <a:pt x="188" y="175"/>
                    </a:cubicBezTo>
                    <a:cubicBezTo>
                      <a:pt x="188" y="179"/>
                      <a:pt x="188" y="179"/>
                      <a:pt x="188" y="179"/>
                    </a:cubicBezTo>
                    <a:cubicBezTo>
                      <a:pt x="188" y="180"/>
                      <a:pt x="188" y="180"/>
                      <a:pt x="188" y="180"/>
                    </a:cubicBezTo>
                    <a:cubicBezTo>
                      <a:pt x="188" y="183"/>
                      <a:pt x="188" y="183"/>
                      <a:pt x="188" y="183"/>
                    </a:cubicBezTo>
                    <a:cubicBezTo>
                      <a:pt x="189" y="184"/>
                      <a:pt x="189" y="184"/>
                      <a:pt x="189" y="184"/>
                    </a:cubicBezTo>
                    <a:cubicBezTo>
                      <a:pt x="189" y="185"/>
                      <a:pt x="189" y="185"/>
                      <a:pt x="189" y="185"/>
                    </a:cubicBezTo>
                    <a:cubicBezTo>
                      <a:pt x="189" y="185"/>
                      <a:pt x="189" y="185"/>
                      <a:pt x="189" y="185"/>
                    </a:cubicBezTo>
                    <a:cubicBezTo>
                      <a:pt x="191" y="187"/>
                      <a:pt x="191" y="187"/>
                      <a:pt x="191" y="187"/>
                    </a:cubicBezTo>
                    <a:cubicBezTo>
                      <a:pt x="192" y="188"/>
                      <a:pt x="192" y="188"/>
                      <a:pt x="192" y="188"/>
                    </a:cubicBezTo>
                    <a:cubicBezTo>
                      <a:pt x="192" y="188"/>
                      <a:pt x="192" y="188"/>
                      <a:pt x="192" y="188"/>
                    </a:cubicBezTo>
                    <a:cubicBezTo>
                      <a:pt x="192" y="190"/>
                      <a:pt x="192" y="190"/>
                      <a:pt x="192" y="190"/>
                    </a:cubicBezTo>
                    <a:cubicBezTo>
                      <a:pt x="192" y="191"/>
                      <a:pt x="192" y="191"/>
                      <a:pt x="192" y="191"/>
                    </a:cubicBezTo>
                    <a:cubicBezTo>
                      <a:pt x="193" y="191"/>
                      <a:pt x="193" y="191"/>
                      <a:pt x="193" y="191"/>
                    </a:cubicBezTo>
                    <a:cubicBezTo>
                      <a:pt x="194" y="192"/>
                      <a:pt x="194" y="192"/>
                      <a:pt x="194" y="192"/>
                    </a:cubicBezTo>
                    <a:cubicBezTo>
                      <a:pt x="194" y="192"/>
                      <a:pt x="194" y="192"/>
                      <a:pt x="194" y="192"/>
                    </a:cubicBezTo>
                    <a:cubicBezTo>
                      <a:pt x="194" y="192"/>
                      <a:pt x="194" y="192"/>
                      <a:pt x="194" y="192"/>
                    </a:cubicBezTo>
                    <a:cubicBezTo>
                      <a:pt x="193" y="193"/>
                      <a:pt x="193" y="193"/>
                      <a:pt x="193" y="193"/>
                    </a:cubicBezTo>
                    <a:cubicBezTo>
                      <a:pt x="193" y="193"/>
                      <a:pt x="193" y="193"/>
                      <a:pt x="193" y="193"/>
                    </a:cubicBezTo>
                    <a:cubicBezTo>
                      <a:pt x="193" y="193"/>
                      <a:pt x="193" y="193"/>
                      <a:pt x="193" y="193"/>
                    </a:cubicBezTo>
                    <a:cubicBezTo>
                      <a:pt x="192" y="193"/>
                      <a:pt x="192" y="193"/>
                      <a:pt x="192" y="193"/>
                    </a:cubicBezTo>
                    <a:cubicBezTo>
                      <a:pt x="192" y="193"/>
                      <a:pt x="192" y="193"/>
                      <a:pt x="192" y="193"/>
                    </a:cubicBezTo>
                    <a:cubicBezTo>
                      <a:pt x="192" y="194"/>
                      <a:pt x="192" y="194"/>
                      <a:pt x="192" y="194"/>
                    </a:cubicBezTo>
                    <a:cubicBezTo>
                      <a:pt x="192" y="194"/>
                      <a:pt x="192" y="194"/>
                      <a:pt x="192" y="194"/>
                    </a:cubicBezTo>
                    <a:cubicBezTo>
                      <a:pt x="193" y="195"/>
                      <a:pt x="193" y="195"/>
                      <a:pt x="193" y="195"/>
                    </a:cubicBezTo>
                    <a:cubicBezTo>
                      <a:pt x="193" y="195"/>
                      <a:pt x="193" y="195"/>
                      <a:pt x="193" y="195"/>
                    </a:cubicBezTo>
                    <a:cubicBezTo>
                      <a:pt x="193" y="195"/>
                      <a:pt x="193" y="195"/>
                      <a:pt x="193" y="195"/>
                    </a:cubicBezTo>
                    <a:cubicBezTo>
                      <a:pt x="195" y="196"/>
                      <a:pt x="195" y="196"/>
                      <a:pt x="195" y="196"/>
                    </a:cubicBezTo>
                    <a:cubicBezTo>
                      <a:pt x="195" y="196"/>
                      <a:pt x="195" y="196"/>
                      <a:pt x="195" y="196"/>
                    </a:cubicBezTo>
                    <a:cubicBezTo>
                      <a:pt x="197" y="197"/>
                      <a:pt x="197" y="197"/>
                      <a:pt x="197" y="197"/>
                    </a:cubicBezTo>
                    <a:cubicBezTo>
                      <a:pt x="197" y="197"/>
                      <a:pt x="197" y="197"/>
                      <a:pt x="197" y="197"/>
                    </a:cubicBezTo>
                    <a:cubicBezTo>
                      <a:pt x="197" y="198"/>
                      <a:pt x="197" y="198"/>
                      <a:pt x="197" y="198"/>
                    </a:cubicBezTo>
                    <a:cubicBezTo>
                      <a:pt x="198" y="199"/>
                      <a:pt x="198" y="199"/>
                      <a:pt x="198" y="199"/>
                    </a:cubicBezTo>
                    <a:cubicBezTo>
                      <a:pt x="197" y="200"/>
                      <a:pt x="197" y="200"/>
                      <a:pt x="197" y="200"/>
                    </a:cubicBezTo>
                    <a:cubicBezTo>
                      <a:pt x="198" y="201"/>
                      <a:pt x="198" y="201"/>
                      <a:pt x="198" y="201"/>
                    </a:cubicBezTo>
                    <a:cubicBezTo>
                      <a:pt x="198" y="201"/>
                      <a:pt x="198" y="201"/>
                      <a:pt x="198" y="201"/>
                    </a:cubicBezTo>
                    <a:cubicBezTo>
                      <a:pt x="199" y="202"/>
                      <a:pt x="199" y="202"/>
                      <a:pt x="199" y="202"/>
                    </a:cubicBezTo>
                    <a:cubicBezTo>
                      <a:pt x="199" y="202"/>
                      <a:pt x="199" y="202"/>
                      <a:pt x="199" y="202"/>
                    </a:cubicBezTo>
                    <a:cubicBezTo>
                      <a:pt x="200" y="203"/>
                      <a:pt x="200" y="203"/>
                      <a:pt x="200" y="203"/>
                    </a:cubicBezTo>
                    <a:cubicBezTo>
                      <a:pt x="201" y="203"/>
                      <a:pt x="201" y="203"/>
                      <a:pt x="201" y="203"/>
                    </a:cubicBezTo>
                    <a:cubicBezTo>
                      <a:pt x="201" y="204"/>
                      <a:pt x="201" y="204"/>
                      <a:pt x="201" y="204"/>
                    </a:cubicBezTo>
                    <a:cubicBezTo>
                      <a:pt x="201" y="204"/>
                      <a:pt x="201" y="204"/>
                      <a:pt x="201" y="204"/>
                    </a:cubicBezTo>
                    <a:cubicBezTo>
                      <a:pt x="201" y="206"/>
                      <a:pt x="201" y="206"/>
                      <a:pt x="201" y="206"/>
                    </a:cubicBezTo>
                    <a:cubicBezTo>
                      <a:pt x="201" y="206"/>
                      <a:pt x="201" y="206"/>
                      <a:pt x="201" y="206"/>
                    </a:cubicBezTo>
                    <a:cubicBezTo>
                      <a:pt x="201" y="208"/>
                      <a:pt x="201" y="208"/>
                      <a:pt x="201" y="208"/>
                    </a:cubicBezTo>
                    <a:cubicBezTo>
                      <a:pt x="202" y="210"/>
                      <a:pt x="202" y="210"/>
                      <a:pt x="202" y="210"/>
                    </a:cubicBezTo>
                    <a:cubicBezTo>
                      <a:pt x="202" y="212"/>
                      <a:pt x="202" y="212"/>
                      <a:pt x="202" y="212"/>
                    </a:cubicBezTo>
                    <a:cubicBezTo>
                      <a:pt x="202" y="212"/>
                      <a:pt x="202" y="212"/>
                      <a:pt x="202" y="212"/>
                    </a:cubicBezTo>
                    <a:cubicBezTo>
                      <a:pt x="202" y="212"/>
                      <a:pt x="202" y="212"/>
                      <a:pt x="202" y="212"/>
                    </a:cubicBezTo>
                    <a:cubicBezTo>
                      <a:pt x="201" y="213"/>
                      <a:pt x="201" y="213"/>
                      <a:pt x="201" y="213"/>
                    </a:cubicBezTo>
                    <a:cubicBezTo>
                      <a:pt x="200" y="215"/>
                      <a:pt x="200" y="215"/>
                      <a:pt x="200" y="215"/>
                    </a:cubicBezTo>
                    <a:cubicBezTo>
                      <a:pt x="200" y="215"/>
                      <a:pt x="200" y="215"/>
                      <a:pt x="200" y="215"/>
                    </a:cubicBezTo>
                    <a:cubicBezTo>
                      <a:pt x="200" y="216"/>
                      <a:pt x="200" y="216"/>
                      <a:pt x="200" y="216"/>
                    </a:cubicBezTo>
                    <a:cubicBezTo>
                      <a:pt x="200" y="217"/>
                      <a:pt x="200" y="217"/>
                      <a:pt x="200" y="217"/>
                    </a:cubicBezTo>
                    <a:cubicBezTo>
                      <a:pt x="200" y="217"/>
                      <a:pt x="200" y="217"/>
                      <a:pt x="200" y="217"/>
                    </a:cubicBezTo>
                    <a:cubicBezTo>
                      <a:pt x="200" y="217"/>
                      <a:pt x="200" y="217"/>
                      <a:pt x="200" y="217"/>
                    </a:cubicBezTo>
                    <a:cubicBezTo>
                      <a:pt x="201" y="218"/>
                      <a:pt x="201" y="218"/>
                      <a:pt x="201" y="218"/>
                    </a:cubicBezTo>
                    <a:cubicBezTo>
                      <a:pt x="202" y="219"/>
                      <a:pt x="202" y="219"/>
                      <a:pt x="202" y="219"/>
                    </a:cubicBezTo>
                    <a:cubicBezTo>
                      <a:pt x="202" y="220"/>
                      <a:pt x="202" y="220"/>
                      <a:pt x="202" y="220"/>
                    </a:cubicBezTo>
                    <a:cubicBezTo>
                      <a:pt x="202" y="221"/>
                      <a:pt x="202" y="221"/>
                      <a:pt x="202" y="221"/>
                    </a:cubicBezTo>
                    <a:cubicBezTo>
                      <a:pt x="202" y="221"/>
                      <a:pt x="202" y="221"/>
                      <a:pt x="202" y="221"/>
                    </a:cubicBezTo>
                    <a:cubicBezTo>
                      <a:pt x="202" y="222"/>
                      <a:pt x="202" y="222"/>
                      <a:pt x="202" y="222"/>
                    </a:cubicBezTo>
                    <a:cubicBezTo>
                      <a:pt x="202" y="223"/>
                      <a:pt x="202" y="223"/>
                      <a:pt x="202" y="223"/>
                    </a:cubicBezTo>
                    <a:cubicBezTo>
                      <a:pt x="202" y="223"/>
                      <a:pt x="202" y="223"/>
                      <a:pt x="202" y="223"/>
                    </a:cubicBezTo>
                    <a:cubicBezTo>
                      <a:pt x="202" y="223"/>
                      <a:pt x="202" y="223"/>
                      <a:pt x="202" y="223"/>
                    </a:cubicBezTo>
                    <a:cubicBezTo>
                      <a:pt x="203" y="224"/>
                      <a:pt x="203" y="224"/>
                      <a:pt x="203" y="224"/>
                    </a:cubicBezTo>
                    <a:cubicBezTo>
                      <a:pt x="204" y="225"/>
                      <a:pt x="204" y="225"/>
                      <a:pt x="204" y="225"/>
                    </a:cubicBezTo>
                    <a:cubicBezTo>
                      <a:pt x="205" y="225"/>
                      <a:pt x="205" y="225"/>
                      <a:pt x="205" y="225"/>
                    </a:cubicBezTo>
                    <a:cubicBezTo>
                      <a:pt x="206" y="225"/>
                      <a:pt x="206" y="225"/>
                      <a:pt x="206" y="225"/>
                    </a:cubicBezTo>
                    <a:cubicBezTo>
                      <a:pt x="206" y="225"/>
                      <a:pt x="206" y="225"/>
                      <a:pt x="206" y="225"/>
                    </a:cubicBezTo>
                    <a:cubicBezTo>
                      <a:pt x="206" y="225"/>
                      <a:pt x="206" y="225"/>
                      <a:pt x="206" y="225"/>
                    </a:cubicBezTo>
                    <a:cubicBezTo>
                      <a:pt x="206" y="226"/>
                      <a:pt x="206" y="226"/>
                      <a:pt x="206" y="226"/>
                    </a:cubicBezTo>
                    <a:cubicBezTo>
                      <a:pt x="206" y="226"/>
                      <a:pt x="206" y="226"/>
                      <a:pt x="206" y="226"/>
                    </a:cubicBezTo>
                    <a:cubicBezTo>
                      <a:pt x="204" y="229"/>
                      <a:pt x="204" y="229"/>
                      <a:pt x="204" y="229"/>
                    </a:cubicBezTo>
                    <a:cubicBezTo>
                      <a:pt x="204" y="230"/>
                      <a:pt x="204" y="230"/>
                      <a:pt x="204" y="230"/>
                    </a:cubicBezTo>
                    <a:cubicBezTo>
                      <a:pt x="203" y="231"/>
                      <a:pt x="203" y="231"/>
                      <a:pt x="203" y="231"/>
                    </a:cubicBezTo>
                    <a:cubicBezTo>
                      <a:pt x="202" y="233"/>
                      <a:pt x="202" y="233"/>
                      <a:pt x="202" y="233"/>
                    </a:cubicBezTo>
                    <a:cubicBezTo>
                      <a:pt x="202" y="233"/>
                      <a:pt x="202" y="233"/>
                      <a:pt x="202" y="233"/>
                    </a:cubicBezTo>
                    <a:cubicBezTo>
                      <a:pt x="200" y="235"/>
                      <a:pt x="200" y="235"/>
                      <a:pt x="200" y="235"/>
                    </a:cubicBezTo>
                    <a:cubicBezTo>
                      <a:pt x="200" y="235"/>
                      <a:pt x="200" y="235"/>
                      <a:pt x="200" y="235"/>
                    </a:cubicBezTo>
                    <a:cubicBezTo>
                      <a:pt x="200" y="235"/>
                      <a:pt x="200" y="235"/>
                      <a:pt x="200" y="235"/>
                    </a:cubicBezTo>
                    <a:cubicBezTo>
                      <a:pt x="200" y="236"/>
                      <a:pt x="200" y="236"/>
                      <a:pt x="200" y="236"/>
                    </a:cubicBezTo>
                    <a:cubicBezTo>
                      <a:pt x="200" y="236"/>
                      <a:pt x="200" y="236"/>
                      <a:pt x="200" y="236"/>
                    </a:cubicBezTo>
                    <a:cubicBezTo>
                      <a:pt x="200" y="237"/>
                      <a:pt x="200" y="237"/>
                      <a:pt x="200" y="237"/>
                    </a:cubicBezTo>
                    <a:cubicBezTo>
                      <a:pt x="199" y="237"/>
                      <a:pt x="199" y="237"/>
                      <a:pt x="199" y="237"/>
                    </a:cubicBezTo>
                    <a:cubicBezTo>
                      <a:pt x="198" y="238"/>
                      <a:pt x="198" y="238"/>
                      <a:pt x="198" y="238"/>
                    </a:cubicBezTo>
                    <a:cubicBezTo>
                      <a:pt x="198" y="238"/>
                      <a:pt x="198" y="238"/>
                      <a:pt x="198" y="238"/>
                    </a:cubicBezTo>
                    <a:cubicBezTo>
                      <a:pt x="198" y="239"/>
                      <a:pt x="198" y="239"/>
                      <a:pt x="198" y="239"/>
                    </a:cubicBezTo>
                    <a:cubicBezTo>
                      <a:pt x="198" y="240"/>
                      <a:pt x="198" y="240"/>
                      <a:pt x="198" y="240"/>
                    </a:cubicBezTo>
                    <a:cubicBezTo>
                      <a:pt x="198" y="240"/>
                      <a:pt x="198" y="240"/>
                      <a:pt x="198" y="240"/>
                    </a:cubicBezTo>
                    <a:cubicBezTo>
                      <a:pt x="197" y="240"/>
                      <a:pt x="197" y="240"/>
                      <a:pt x="197" y="240"/>
                    </a:cubicBezTo>
                    <a:cubicBezTo>
                      <a:pt x="196" y="240"/>
                      <a:pt x="196" y="240"/>
                      <a:pt x="196" y="240"/>
                    </a:cubicBezTo>
                    <a:cubicBezTo>
                      <a:pt x="192" y="241"/>
                      <a:pt x="192" y="241"/>
                      <a:pt x="192" y="241"/>
                    </a:cubicBezTo>
                    <a:cubicBezTo>
                      <a:pt x="191" y="241"/>
                      <a:pt x="191" y="241"/>
                      <a:pt x="191" y="241"/>
                    </a:cubicBezTo>
                    <a:cubicBezTo>
                      <a:pt x="191" y="241"/>
                      <a:pt x="191" y="241"/>
                      <a:pt x="191" y="241"/>
                    </a:cubicBezTo>
                    <a:cubicBezTo>
                      <a:pt x="191" y="243"/>
                      <a:pt x="191" y="243"/>
                      <a:pt x="191" y="243"/>
                    </a:cubicBezTo>
                    <a:cubicBezTo>
                      <a:pt x="190" y="244"/>
                      <a:pt x="190" y="244"/>
                      <a:pt x="190" y="244"/>
                    </a:cubicBezTo>
                    <a:cubicBezTo>
                      <a:pt x="191" y="244"/>
                      <a:pt x="191" y="244"/>
                      <a:pt x="191" y="244"/>
                    </a:cubicBezTo>
                    <a:cubicBezTo>
                      <a:pt x="191" y="244"/>
                      <a:pt x="191" y="244"/>
                      <a:pt x="191" y="244"/>
                    </a:cubicBezTo>
                    <a:cubicBezTo>
                      <a:pt x="192" y="244"/>
                      <a:pt x="192" y="244"/>
                      <a:pt x="192" y="244"/>
                    </a:cubicBezTo>
                    <a:cubicBezTo>
                      <a:pt x="192" y="244"/>
                      <a:pt x="192" y="244"/>
                      <a:pt x="192" y="244"/>
                    </a:cubicBezTo>
                    <a:cubicBezTo>
                      <a:pt x="192" y="244"/>
                      <a:pt x="192" y="244"/>
                      <a:pt x="192" y="244"/>
                    </a:cubicBezTo>
                    <a:cubicBezTo>
                      <a:pt x="192" y="245"/>
                      <a:pt x="192" y="245"/>
                      <a:pt x="192" y="245"/>
                    </a:cubicBezTo>
                    <a:cubicBezTo>
                      <a:pt x="192" y="245"/>
                      <a:pt x="192" y="245"/>
                      <a:pt x="192" y="245"/>
                    </a:cubicBezTo>
                    <a:cubicBezTo>
                      <a:pt x="191" y="246"/>
                      <a:pt x="191" y="246"/>
                      <a:pt x="191" y="246"/>
                    </a:cubicBezTo>
                    <a:cubicBezTo>
                      <a:pt x="191" y="247"/>
                      <a:pt x="191" y="247"/>
                      <a:pt x="191" y="247"/>
                    </a:cubicBezTo>
                    <a:cubicBezTo>
                      <a:pt x="191" y="247"/>
                      <a:pt x="191" y="247"/>
                      <a:pt x="191" y="247"/>
                    </a:cubicBezTo>
                    <a:cubicBezTo>
                      <a:pt x="189" y="247"/>
                      <a:pt x="189" y="247"/>
                      <a:pt x="189" y="247"/>
                    </a:cubicBezTo>
                    <a:cubicBezTo>
                      <a:pt x="188" y="247"/>
                      <a:pt x="188" y="247"/>
                      <a:pt x="188" y="247"/>
                    </a:cubicBezTo>
                    <a:cubicBezTo>
                      <a:pt x="187" y="247"/>
                      <a:pt x="187" y="247"/>
                      <a:pt x="187" y="247"/>
                    </a:cubicBezTo>
                    <a:cubicBezTo>
                      <a:pt x="187" y="247"/>
                      <a:pt x="187" y="247"/>
                      <a:pt x="187" y="247"/>
                    </a:cubicBezTo>
                    <a:cubicBezTo>
                      <a:pt x="184" y="248"/>
                      <a:pt x="184" y="248"/>
                      <a:pt x="184" y="248"/>
                    </a:cubicBezTo>
                    <a:cubicBezTo>
                      <a:pt x="184" y="248"/>
                      <a:pt x="184" y="248"/>
                      <a:pt x="184" y="248"/>
                    </a:cubicBezTo>
                    <a:cubicBezTo>
                      <a:pt x="184" y="249"/>
                      <a:pt x="184" y="249"/>
                      <a:pt x="184" y="249"/>
                    </a:cubicBezTo>
                    <a:cubicBezTo>
                      <a:pt x="183" y="250"/>
                      <a:pt x="183" y="250"/>
                      <a:pt x="183" y="250"/>
                    </a:cubicBezTo>
                    <a:cubicBezTo>
                      <a:pt x="183" y="250"/>
                      <a:pt x="183" y="250"/>
                      <a:pt x="183" y="250"/>
                    </a:cubicBezTo>
                    <a:cubicBezTo>
                      <a:pt x="183" y="250"/>
                      <a:pt x="183" y="250"/>
                      <a:pt x="183" y="250"/>
                    </a:cubicBezTo>
                    <a:cubicBezTo>
                      <a:pt x="182" y="250"/>
                      <a:pt x="182" y="250"/>
                      <a:pt x="182" y="250"/>
                    </a:cubicBezTo>
                    <a:cubicBezTo>
                      <a:pt x="182" y="250"/>
                      <a:pt x="182" y="250"/>
                      <a:pt x="182" y="250"/>
                    </a:cubicBezTo>
                    <a:cubicBezTo>
                      <a:pt x="182" y="250"/>
                      <a:pt x="182" y="250"/>
                      <a:pt x="182" y="250"/>
                    </a:cubicBezTo>
                    <a:cubicBezTo>
                      <a:pt x="181" y="249"/>
                      <a:pt x="181" y="249"/>
                      <a:pt x="181" y="249"/>
                    </a:cubicBezTo>
                    <a:cubicBezTo>
                      <a:pt x="182" y="249"/>
                      <a:pt x="182" y="249"/>
                      <a:pt x="182" y="249"/>
                    </a:cubicBezTo>
                    <a:cubicBezTo>
                      <a:pt x="182" y="248"/>
                      <a:pt x="182" y="248"/>
                      <a:pt x="182" y="248"/>
                    </a:cubicBezTo>
                    <a:cubicBezTo>
                      <a:pt x="181" y="247"/>
                      <a:pt x="181" y="247"/>
                      <a:pt x="181" y="247"/>
                    </a:cubicBezTo>
                    <a:cubicBezTo>
                      <a:pt x="180" y="246"/>
                      <a:pt x="180" y="246"/>
                      <a:pt x="180" y="246"/>
                    </a:cubicBezTo>
                    <a:cubicBezTo>
                      <a:pt x="179" y="246"/>
                      <a:pt x="179" y="246"/>
                      <a:pt x="179" y="246"/>
                    </a:cubicBezTo>
                    <a:cubicBezTo>
                      <a:pt x="179" y="247"/>
                      <a:pt x="179" y="247"/>
                      <a:pt x="179" y="247"/>
                    </a:cubicBezTo>
                    <a:cubicBezTo>
                      <a:pt x="178" y="249"/>
                      <a:pt x="178" y="249"/>
                      <a:pt x="178" y="249"/>
                    </a:cubicBezTo>
                    <a:cubicBezTo>
                      <a:pt x="178" y="249"/>
                      <a:pt x="178" y="249"/>
                      <a:pt x="178" y="249"/>
                    </a:cubicBezTo>
                    <a:cubicBezTo>
                      <a:pt x="178" y="249"/>
                      <a:pt x="178" y="249"/>
                      <a:pt x="178" y="249"/>
                    </a:cubicBezTo>
                    <a:cubicBezTo>
                      <a:pt x="178" y="249"/>
                      <a:pt x="178" y="249"/>
                      <a:pt x="178" y="249"/>
                    </a:cubicBezTo>
                    <a:cubicBezTo>
                      <a:pt x="178" y="249"/>
                      <a:pt x="178" y="249"/>
                      <a:pt x="178" y="249"/>
                    </a:cubicBezTo>
                    <a:cubicBezTo>
                      <a:pt x="178" y="248"/>
                      <a:pt x="178" y="248"/>
                      <a:pt x="178" y="248"/>
                    </a:cubicBezTo>
                    <a:cubicBezTo>
                      <a:pt x="178" y="247"/>
                      <a:pt x="178" y="247"/>
                      <a:pt x="178" y="247"/>
                    </a:cubicBezTo>
                    <a:cubicBezTo>
                      <a:pt x="178" y="245"/>
                      <a:pt x="178" y="245"/>
                      <a:pt x="178" y="245"/>
                    </a:cubicBezTo>
                    <a:cubicBezTo>
                      <a:pt x="178" y="244"/>
                      <a:pt x="178" y="244"/>
                      <a:pt x="178" y="244"/>
                    </a:cubicBezTo>
                    <a:cubicBezTo>
                      <a:pt x="178" y="243"/>
                      <a:pt x="178" y="243"/>
                      <a:pt x="178" y="243"/>
                    </a:cubicBezTo>
                    <a:cubicBezTo>
                      <a:pt x="178" y="242"/>
                      <a:pt x="178" y="242"/>
                      <a:pt x="178" y="242"/>
                    </a:cubicBezTo>
                    <a:cubicBezTo>
                      <a:pt x="177" y="241"/>
                      <a:pt x="177" y="241"/>
                      <a:pt x="177" y="241"/>
                    </a:cubicBezTo>
                    <a:cubicBezTo>
                      <a:pt x="176" y="240"/>
                      <a:pt x="176" y="240"/>
                      <a:pt x="176" y="240"/>
                    </a:cubicBezTo>
                    <a:cubicBezTo>
                      <a:pt x="173" y="236"/>
                      <a:pt x="173" y="236"/>
                      <a:pt x="173" y="236"/>
                    </a:cubicBezTo>
                    <a:cubicBezTo>
                      <a:pt x="173" y="236"/>
                      <a:pt x="173" y="236"/>
                      <a:pt x="173" y="236"/>
                    </a:cubicBezTo>
                    <a:cubicBezTo>
                      <a:pt x="172" y="235"/>
                      <a:pt x="172" y="235"/>
                      <a:pt x="172" y="235"/>
                    </a:cubicBezTo>
                    <a:cubicBezTo>
                      <a:pt x="172" y="235"/>
                      <a:pt x="172" y="235"/>
                      <a:pt x="172" y="235"/>
                    </a:cubicBezTo>
                    <a:cubicBezTo>
                      <a:pt x="171" y="235"/>
                      <a:pt x="171" y="235"/>
                      <a:pt x="171" y="235"/>
                    </a:cubicBezTo>
                    <a:cubicBezTo>
                      <a:pt x="171" y="235"/>
                      <a:pt x="171" y="235"/>
                      <a:pt x="171" y="235"/>
                    </a:cubicBezTo>
                    <a:cubicBezTo>
                      <a:pt x="171" y="235"/>
                      <a:pt x="171" y="235"/>
                      <a:pt x="171" y="235"/>
                    </a:cubicBezTo>
                    <a:cubicBezTo>
                      <a:pt x="171" y="235"/>
                      <a:pt x="171" y="235"/>
                      <a:pt x="171" y="235"/>
                    </a:cubicBezTo>
                    <a:cubicBezTo>
                      <a:pt x="172" y="235"/>
                      <a:pt x="172" y="235"/>
                      <a:pt x="172" y="235"/>
                    </a:cubicBezTo>
                    <a:cubicBezTo>
                      <a:pt x="172" y="235"/>
                      <a:pt x="172" y="235"/>
                      <a:pt x="172" y="235"/>
                    </a:cubicBezTo>
                    <a:cubicBezTo>
                      <a:pt x="172" y="234"/>
                      <a:pt x="172" y="234"/>
                      <a:pt x="172" y="234"/>
                    </a:cubicBezTo>
                    <a:cubicBezTo>
                      <a:pt x="172" y="234"/>
                      <a:pt x="172" y="234"/>
                      <a:pt x="172" y="234"/>
                    </a:cubicBezTo>
                    <a:cubicBezTo>
                      <a:pt x="171" y="233"/>
                      <a:pt x="171" y="233"/>
                      <a:pt x="171" y="233"/>
                    </a:cubicBezTo>
                    <a:cubicBezTo>
                      <a:pt x="170" y="232"/>
                      <a:pt x="170" y="232"/>
                      <a:pt x="170" y="232"/>
                    </a:cubicBezTo>
                    <a:cubicBezTo>
                      <a:pt x="169" y="232"/>
                      <a:pt x="169" y="232"/>
                      <a:pt x="169" y="232"/>
                    </a:cubicBezTo>
                    <a:cubicBezTo>
                      <a:pt x="169" y="232"/>
                      <a:pt x="169" y="232"/>
                      <a:pt x="169" y="232"/>
                    </a:cubicBezTo>
                    <a:cubicBezTo>
                      <a:pt x="169" y="233"/>
                      <a:pt x="169" y="233"/>
                      <a:pt x="169" y="233"/>
                    </a:cubicBezTo>
                    <a:cubicBezTo>
                      <a:pt x="168" y="233"/>
                      <a:pt x="168" y="233"/>
                      <a:pt x="168" y="233"/>
                    </a:cubicBezTo>
                    <a:cubicBezTo>
                      <a:pt x="168" y="233"/>
                      <a:pt x="168" y="233"/>
                      <a:pt x="168" y="233"/>
                    </a:cubicBezTo>
                    <a:cubicBezTo>
                      <a:pt x="168" y="234"/>
                      <a:pt x="168" y="234"/>
                      <a:pt x="168" y="234"/>
                    </a:cubicBezTo>
                    <a:cubicBezTo>
                      <a:pt x="169" y="234"/>
                      <a:pt x="169" y="234"/>
                      <a:pt x="169" y="234"/>
                    </a:cubicBezTo>
                    <a:cubicBezTo>
                      <a:pt x="169" y="234"/>
                      <a:pt x="169" y="234"/>
                      <a:pt x="169" y="234"/>
                    </a:cubicBezTo>
                    <a:cubicBezTo>
                      <a:pt x="169" y="234"/>
                      <a:pt x="169" y="234"/>
                      <a:pt x="169" y="234"/>
                    </a:cubicBezTo>
                    <a:cubicBezTo>
                      <a:pt x="170" y="234"/>
                      <a:pt x="170" y="234"/>
                      <a:pt x="170" y="234"/>
                    </a:cubicBezTo>
                    <a:cubicBezTo>
                      <a:pt x="170" y="234"/>
                      <a:pt x="170" y="234"/>
                      <a:pt x="170" y="234"/>
                    </a:cubicBezTo>
                    <a:cubicBezTo>
                      <a:pt x="170" y="235"/>
                      <a:pt x="170" y="235"/>
                      <a:pt x="170" y="235"/>
                    </a:cubicBezTo>
                    <a:cubicBezTo>
                      <a:pt x="169" y="235"/>
                      <a:pt x="169" y="235"/>
                      <a:pt x="169" y="235"/>
                    </a:cubicBezTo>
                    <a:cubicBezTo>
                      <a:pt x="168" y="234"/>
                      <a:pt x="168" y="234"/>
                      <a:pt x="168" y="234"/>
                    </a:cubicBezTo>
                    <a:cubicBezTo>
                      <a:pt x="165" y="234"/>
                      <a:pt x="165" y="234"/>
                      <a:pt x="165" y="234"/>
                    </a:cubicBezTo>
                    <a:cubicBezTo>
                      <a:pt x="165" y="234"/>
                      <a:pt x="165" y="234"/>
                      <a:pt x="165" y="234"/>
                    </a:cubicBezTo>
                    <a:cubicBezTo>
                      <a:pt x="165" y="234"/>
                      <a:pt x="165" y="234"/>
                      <a:pt x="165" y="234"/>
                    </a:cubicBezTo>
                    <a:cubicBezTo>
                      <a:pt x="165" y="234"/>
                      <a:pt x="165" y="234"/>
                      <a:pt x="165" y="234"/>
                    </a:cubicBezTo>
                    <a:cubicBezTo>
                      <a:pt x="165" y="235"/>
                      <a:pt x="165" y="235"/>
                      <a:pt x="165" y="235"/>
                    </a:cubicBezTo>
                    <a:cubicBezTo>
                      <a:pt x="164" y="235"/>
                      <a:pt x="164" y="235"/>
                      <a:pt x="164" y="235"/>
                    </a:cubicBezTo>
                    <a:cubicBezTo>
                      <a:pt x="164" y="235"/>
                      <a:pt x="164" y="235"/>
                      <a:pt x="164" y="235"/>
                    </a:cubicBezTo>
                    <a:cubicBezTo>
                      <a:pt x="164" y="235"/>
                      <a:pt x="164" y="235"/>
                      <a:pt x="164" y="235"/>
                    </a:cubicBezTo>
                    <a:cubicBezTo>
                      <a:pt x="161" y="233"/>
                      <a:pt x="161" y="233"/>
                      <a:pt x="161" y="233"/>
                    </a:cubicBezTo>
                    <a:cubicBezTo>
                      <a:pt x="161" y="233"/>
                      <a:pt x="161" y="233"/>
                      <a:pt x="161" y="233"/>
                    </a:cubicBezTo>
                    <a:cubicBezTo>
                      <a:pt x="160" y="232"/>
                      <a:pt x="160" y="232"/>
                      <a:pt x="160" y="232"/>
                    </a:cubicBezTo>
                    <a:cubicBezTo>
                      <a:pt x="159" y="231"/>
                      <a:pt x="159" y="231"/>
                      <a:pt x="159" y="231"/>
                    </a:cubicBezTo>
                    <a:cubicBezTo>
                      <a:pt x="159" y="231"/>
                      <a:pt x="159" y="231"/>
                      <a:pt x="159" y="231"/>
                    </a:cubicBezTo>
                    <a:cubicBezTo>
                      <a:pt x="158" y="230"/>
                      <a:pt x="158" y="230"/>
                      <a:pt x="158" y="230"/>
                    </a:cubicBezTo>
                    <a:cubicBezTo>
                      <a:pt x="158" y="227"/>
                      <a:pt x="158" y="227"/>
                      <a:pt x="158" y="227"/>
                    </a:cubicBezTo>
                    <a:cubicBezTo>
                      <a:pt x="157" y="225"/>
                      <a:pt x="157" y="225"/>
                      <a:pt x="157" y="225"/>
                    </a:cubicBezTo>
                    <a:cubicBezTo>
                      <a:pt x="157" y="224"/>
                      <a:pt x="157" y="224"/>
                      <a:pt x="157" y="224"/>
                    </a:cubicBezTo>
                    <a:cubicBezTo>
                      <a:pt x="157" y="224"/>
                      <a:pt x="157" y="224"/>
                      <a:pt x="157" y="224"/>
                    </a:cubicBezTo>
                    <a:cubicBezTo>
                      <a:pt x="157" y="224"/>
                      <a:pt x="157" y="224"/>
                      <a:pt x="157" y="224"/>
                    </a:cubicBezTo>
                    <a:cubicBezTo>
                      <a:pt x="157" y="223"/>
                      <a:pt x="157" y="223"/>
                      <a:pt x="157" y="223"/>
                    </a:cubicBezTo>
                    <a:cubicBezTo>
                      <a:pt x="157" y="223"/>
                      <a:pt x="157" y="223"/>
                      <a:pt x="157" y="223"/>
                    </a:cubicBezTo>
                    <a:cubicBezTo>
                      <a:pt x="157" y="222"/>
                      <a:pt x="157" y="222"/>
                      <a:pt x="157" y="222"/>
                    </a:cubicBezTo>
                    <a:cubicBezTo>
                      <a:pt x="157" y="221"/>
                      <a:pt x="157" y="221"/>
                      <a:pt x="157" y="221"/>
                    </a:cubicBezTo>
                    <a:cubicBezTo>
                      <a:pt x="157" y="220"/>
                      <a:pt x="157" y="220"/>
                      <a:pt x="157" y="220"/>
                    </a:cubicBezTo>
                    <a:cubicBezTo>
                      <a:pt x="157" y="220"/>
                      <a:pt x="157" y="220"/>
                      <a:pt x="157" y="220"/>
                    </a:cubicBezTo>
                    <a:cubicBezTo>
                      <a:pt x="156" y="219"/>
                      <a:pt x="156" y="219"/>
                      <a:pt x="156" y="219"/>
                    </a:cubicBezTo>
                    <a:cubicBezTo>
                      <a:pt x="155" y="218"/>
                      <a:pt x="155" y="218"/>
                      <a:pt x="155" y="218"/>
                    </a:cubicBezTo>
                    <a:cubicBezTo>
                      <a:pt x="154" y="217"/>
                      <a:pt x="154" y="217"/>
                      <a:pt x="154" y="217"/>
                    </a:cubicBezTo>
                    <a:cubicBezTo>
                      <a:pt x="153" y="217"/>
                      <a:pt x="153" y="217"/>
                      <a:pt x="153" y="217"/>
                    </a:cubicBezTo>
                    <a:cubicBezTo>
                      <a:pt x="153" y="217"/>
                      <a:pt x="153" y="217"/>
                      <a:pt x="153" y="217"/>
                    </a:cubicBezTo>
                    <a:cubicBezTo>
                      <a:pt x="152" y="218"/>
                      <a:pt x="152" y="218"/>
                      <a:pt x="152" y="218"/>
                    </a:cubicBezTo>
                    <a:cubicBezTo>
                      <a:pt x="152" y="218"/>
                      <a:pt x="152" y="218"/>
                      <a:pt x="152" y="218"/>
                    </a:cubicBezTo>
                    <a:cubicBezTo>
                      <a:pt x="152" y="219"/>
                      <a:pt x="152" y="219"/>
                      <a:pt x="152" y="219"/>
                    </a:cubicBezTo>
                    <a:cubicBezTo>
                      <a:pt x="150" y="217"/>
                      <a:pt x="150" y="217"/>
                      <a:pt x="150" y="217"/>
                    </a:cubicBezTo>
                    <a:cubicBezTo>
                      <a:pt x="149" y="217"/>
                      <a:pt x="149" y="217"/>
                      <a:pt x="149" y="217"/>
                    </a:cubicBezTo>
                    <a:cubicBezTo>
                      <a:pt x="149" y="217"/>
                      <a:pt x="149" y="217"/>
                      <a:pt x="149" y="217"/>
                    </a:cubicBezTo>
                    <a:cubicBezTo>
                      <a:pt x="149" y="217"/>
                      <a:pt x="149" y="217"/>
                      <a:pt x="149" y="217"/>
                    </a:cubicBezTo>
                    <a:cubicBezTo>
                      <a:pt x="149" y="217"/>
                      <a:pt x="149" y="217"/>
                      <a:pt x="149" y="217"/>
                    </a:cubicBezTo>
                    <a:cubicBezTo>
                      <a:pt x="145" y="216"/>
                      <a:pt x="145" y="216"/>
                      <a:pt x="145" y="216"/>
                    </a:cubicBezTo>
                    <a:cubicBezTo>
                      <a:pt x="144" y="215"/>
                      <a:pt x="144" y="215"/>
                      <a:pt x="144" y="215"/>
                    </a:cubicBezTo>
                    <a:cubicBezTo>
                      <a:pt x="143" y="215"/>
                      <a:pt x="143" y="215"/>
                      <a:pt x="143" y="215"/>
                    </a:cubicBezTo>
                    <a:cubicBezTo>
                      <a:pt x="140" y="211"/>
                      <a:pt x="140" y="211"/>
                      <a:pt x="140" y="211"/>
                    </a:cubicBezTo>
                    <a:cubicBezTo>
                      <a:pt x="140" y="211"/>
                      <a:pt x="140" y="211"/>
                      <a:pt x="140" y="211"/>
                    </a:cubicBezTo>
                    <a:cubicBezTo>
                      <a:pt x="139" y="210"/>
                      <a:pt x="139" y="210"/>
                      <a:pt x="139" y="210"/>
                    </a:cubicBezTo>
                    <a:cubicBezTo>
                      <a:pt x="139" y="210"/>
                      <a:pt x="139" y="210"/>
                      <a:pt x="139" y="210"/>
                    </a:cubicBezTo>
                    <a:cubicBezTo>
                      <a:pt x="139" y="210"/>
                      <a:pt x="139" y="210"/>
                      <a:pt x="139" y="210"/>
                    </a:cubicBezTo>
                    <a:cubicBezTo>
                      <a:pt x="139" y="209"/>
                      <a:pt x="139" y="209"/>
                      <a:pt x="139" y="209"/>
                    </a:cubicBezTo>
                    <a:cubicBezTo>
                      <a:pt x="139" y="209"/>
                      <a:pt x="139" y="209"/>
                      <a:pt x="139" y="209"/>
                    </a:cubicBezTo>
                    <a:cubicBezTo>
                      <a:pt x="138" y="209"/>
                      <a:pt x="138" y="209"/>
                      <a:pt x="138" y="209"/>
                    </a:cubicBezTo>
                    <a:cubicBezTo>
                      <a:pt x="138" y="209"/>
                      <a:pt x="138" y="209"/>
                      <a:pt x="138" y="209"/>
                    </a:cubicBezTo>
                    <a:cubicBezTo>
                      <a:pt x="138" y="208"/>
                      <a:pt x="138" y="208"/>
                      <a:pt x="138" y="208"/>
                    </a:cubicBezTo>
                    <a:cubicBezTo>
                      <a:pt x="138" y="207"/>
                      <a:pt x="138" y="207"/>
                      <a:pt x="138" y="207"/>
                    </a:cubicBezTo>
                    <a:cubicBezTo>
                      <a:pt x="138" y="207"/>
                      <a:pt x="138" y="207"/>
                      <a:pt x="138" y="207"/>
                    </a:cubicBezTo>
                    <a:cubicBezTo>
                      <a:pt x="137" y="205"/>
                      <a:pt x="137" y="205"/>
                      <a:pt x="137" y="205"/>
                    </a:cubicBezTo>
                    <a:cubicBezTo>
                      <a:pt x="137" y="206"/>
                      <a:pt x="137" y="206"/>
                      <a:pt x="137" y="206"/>
                    </a:cubicBezTo>
                    <a:cubicBezTo>
                      <a:pt x="136" y="206"/>
                      <a:pt x="136" y="206"/>
                      <a:pt x="136" y="206"/>
                    </a:cubicBezTo>
                    <a:cubicBezTo>
                      <a:pt x="136" y="206"/>
                      <a:pt x="136" y="206"/>
                      <a:pt x="136" y="206"/>
                    </a:cubicBezTo>
                    <a:cubicBezTo>
                      <a:pt x="136" y="206"/>
                      <a:pt x="136" y="206"/>
                      <a:pt x="136" y="206"/>
                    </a:cubicBezTo>
                    <a:cubicBezTo>
                      <a:pt x="135" y="205"/>
                      <a:pt x="135" y="205"/>
                      <a:pt x="135" y="205"/>
                    </a:cubicBezTo>
                    <a:cubicBezTo>
                      <a:pt x="135" y="204"/>
                      <a:pt x="135" y="204"/>
                      <a:pt x="135" y="204"/>
                    </a:cubicBezTo>
                    <a:cubicBezTo>
                      <a:pt x="135" y="202"/>
                      <a:pt x="135" y="202"/>
                      <a:pt x="135" y="202"/>
                    </a:cubicBezTo>
                    <a:cubicBezTo>
                      <a:pt x="134" y="197"/>
                      <a:pt x="134" y="197"/>
                      <a:pt x="134" y="197"/>
                    </a:cubicBezTo>
                    <a:cubicBezTo>
                      <a:pt x="134" y="196"/>
                      <a:pt x="134" y="196"/>
                      <a:pt x="134" y="196"/>
                    </a:cubicBezTo>
                    <a:cubicBezTo>
                      <a:pt x="134" y="196"/>
                      <a:pt x="134" y="196"/>
                      <a:pt x="134" y="196"/>
                    </a:cubicBezTo>
                    <a:cubicBezTo>
                      <a:pt x="134" y="195"/>
                      <a:pt x="134" y="195"/>
                      <a:pt x="134" y="195"/>
                    </a:cubicBezTo>
                    <a:cubicBezTo>
                      <a:pt x="134" y="195"/>
                      <a:pt x="134" y="195"/>
                      <a:pt x="134" y="195"/>
                    </a:cubicBezTo>
                    <a:cubicBezTo>
                      <a:pt x="134" y="195"/>
                      <a:pt x="134" y="195"/>
                      <a:pt x="134" y="195"/>
                    </a:cubicBezTo>
                    <a:cubicBezTo>
                      <a:pt x="135" y="193"/>
                      <a:pt x="135" y="193"/>
                      <a:pt x="135" y="193"/>
                    </a:cubicBezTo>
                    <a:cubicBezTo>
                      <a:pt x="135" y="193"/>
                      <a:pt x="135" y="193"/>
                      <a:pt x="135" y="193"/>
                    </a:cubicBezTo>
                    <a:cubicBezTo>
                      <a:pt x="135" y="193"/>
                      <a:pt x="135" y="193"/>
                      <a:pt x="135" y="193"/>
                    </a:cubicBezTo>
                    <a:cubicBezTo>
                      <a:pt x="135" y="192"/>
                      <a:pt x="135" y="192"/>
                      <a:pt x="135" y="192"/>
                    </a:cubicBezTo>
                    <a:cubicBezTo>
                      <a:pt x="135" y="192"/>
                      <a:pt x="135" y="192"/>
                      <a:pt x="135" y="192"/>
                    </a:cubicBezTo>
                    <a:cubicBezTo>
                      <a:pt x="135" y="192"/>
                      <a:pt x="135" y="192"/>
                      <a:pt x="135" y="192"/>
                    </a:cubicBezTo>
                    <a:cubicBezTo>
                      <a:pt x="134" y="191"/>
                      <a:pt x="134" y="191"/>
                      <a:pt x="134" y="191"/>
                    </a:cubicBezTo>
                    <a:cubicBezTo>
                      <a:pt x="135" y="191"/>
                      <a:pt x="135" y="191"/>
                      <a:pt x="135" y="191"/>
                    </a:cubicBezTo>
                    <a:cubicBezTo>
                      <a:pt x="136" y="191"/>
                      <a:pt x="136" y="191"/>
                      <a:pt x="136" y="191"/>
                    </a:cubicBezTo>
                    <a:cubicBezTo>
                      <a:pt x="136" y="190"/>
                      <a:pt x="136" y="190"/>
                      <a:pt x="136" y="190"/>
                    </a:cubicBezTo>
                    <a:cubicBezTo>
                      <a:pt x="135" y="189"/>
                      <a:pt x="135" y="189"/>
                      <a:pt x="135" y="189"/>
                    </a:cubicBezTo>
                    <a:cubicBezTo>
                      <a:pt x="136" y="189"/>
                      <a:pt x="136" y="189"/>
                      <a:pt x="136" y="189"/>
                    </a:cubicBezTo>
                    <a:cubicBezTo>
                      <a:pt x="136" y="189"/>
                      <a:pt x="136" y="189"/>
                      <a:pt x="136" y="189"/>
                    </a:cubicBezTo>
                    <a:cubicBezTo>
                      <a:pt x="137" y="189"/>
                      <a:pt x="137" y="189"/>
                      <a:pt x="137" y="189"/>
                    </a:cubicBezTo>
                    <a:cubicBezTo>
                      <a:pt x="137" y="188"/>
                      <a:pt x="137" y="188"/>
                      <a:pt x="137" y="188"/>
                    </a:cubicBezTo>
                    <a:cubicBezTo>
                      <a:pt x="137" y="188"/>
                      <a:pt x="137" y="188"/>
                      <a:pt x="137" y="188"/>
                    </a:cubicBezTo>
                    <a:cubicBezTo>
                      <a:pt x="136" y="187"/>
                      <a:pt x="136" y="187"/>
                      <a:pt x="136" y="187"/>
                    </a:cubicBezTo>
                    <a:cubicBezTo>
                      <a:pt x="135" y="187"/>
                      <a:pt x="135" y="187"/>
                      <a:pt x="135" y="187"/>
                    </a:cubicBezTo>
                    <a:cubicBezTo>
                      <a:pt x="135" y="187"/>
                      <a:pt x="135" y="187"/>
                      <a:pt x="135" y="187"/>
                    </a:cubicBezTo>
                    <a:cubicBezTo>
                      <a:pt x="133" y="187"/>
                      <a:pt x="133" y="187"/>
                      <a:pt x="133" y="187"/>
                    </a:cubicBezTo>
                    <a:cubicBezTo>
                      <a:pt x="130" y="185"/>
                      <a:pt x="130" y="185"/>
                      <a:pt x="130" y="185"/>
                    </a:cubicBezTo>
                    <a:cubicBezTo>
                      <a:pt x="129" y="185"/>
                      <a:pt x="129" y="185"/>
                      <a:pt x="129" y="185"/>
                    </a:cubicBezTo>
                    <a:cubicBezTo>
                      <a:pt x="129" y="185"/>
                      <a:pt x="129" y="185"/>
                      <a:pt x="129" y="185"/>
                    </a:cubicBezTo>
                    <a:cubicBezTo>
                      <a:pt x="128" y="185"/>
                      <a:pt x="128" y="185"/>
                      <a:pt x="128" y="185"/>
                    </a:cubicBezTo>
                    <a:cubicBezTo>
                      <a:pt x="128" y="184"/>
                      <a:pt x="128" y="184"/>
                      <a:pt x="128" y="184"/>
                    </a:cubicBezTo>
                    <a:cubicBezTo>
                      <a:pt x="128" y="184"/>
                      <a:pt x="128" y="184"/>
                      <a:pt x="128" y="184"/>
                    </a:cubicBezTo>
                    <a:cubicBezTo>
                      <a:pt x="127" y="184"/>
                      <a:pt x="127" y="184"/>
                      <a:pt x="127" y="184"/>
                    </a:cubicBezTo>
                    <a:cubicBezTo>
                      <a:pt x="127" y="184"/>
                      <a:pt x="127" y="184"/>
                      <a:pt x="127" y="184"/>
                    </a:cubicBezTo>
                    <a:cubicBezTo>
                      <a:pt x="126" y="185"/>
                      <a:pt x="126" y="185"/>
                      <a:pt x="126" y="185"/>
                    </a:cubicBezTo>
                    <a:cubicBezTo>
                      <a:pt x="126" y="185"/>
                      <a:pt x="126" y="185"/>
                      <a:pt x="126" y="185"/>
                    </a:cubicBezTo>
                    <a:cubicBezTo>
                      <a:pt x="126" y="185"/>
                      <a:pt x="126" y="185"/>
                      <a:pt x="126" y="185"/>
                    </a:cubicBezTo>
                    <a:cubicBezTo>
                      <a:pt x="126" y="186"/>
                      <a:pt x="126" y="186"/>
                      <a:pt x="126" y="186"/>
                    </a:cubicBezTo>
                    <a:cubicBezTo>
                      <a:pt x="126" y="186"/>
                      <a:pt x="126" y="186"/>
                      <a:pt x="126" y="186"/>
                    </a:cubicBezTo>
                    <a:cubicBezTo>
                      <a:pt x="126" y="187"/>
                      <a:pt x="126" y="187"/>
                      <a:pt x="126" y="187"/>
                    </a:cubicBezTo>
                    <a:cubicBezTo>
                      <a:pt x="126" y="188"/>
                      <a:pt x="126" y="188"/>
                      <a:pt x="126" y="188"/>
                    </a:cubicBezTo>
                    <a:cubicBezTo>
                      <a:pt x="126" y="188"/>
                      <a:pt x="126" y="188"/>
                      <a:pt x="126" y="188"/>
                    </a:cubicBezTo>
                    <a:cubicBezTo>
                      <a:pt x="126" y="188"/>
                      <a:pt x="126" y="188"/>
                      <a:pt x="126" y="188"/>
                    </a:cubicBezTo>
                    <a:cubicBezTo>
                      <a:pt x="125" y="188"/>
                      <a:pt x="125" y="188"/>
                      <a:pt x="125" y="188"/>
                    </a:cubicBezTo>
                    <a:cubicBezTo>
                      <a:pt x="125" y="188"/>
                      <a:pt x="125" y="188"/>
                      <a:pt x="125" y="188"/>
                    </a:cubicBezTo>
                    <a:cubicBezTo>
                      <a:pt x="125" y="187"/>
                      <a:pt x="125" y="187"/>
                      <a:pt x="125" y="187"/>
                    </a:cubicBezTo>
                    <a:cubicBezTo>
                      <a:pt x="124" y="187"/>
                      <a:pt x="124" y="187"/>
                      <a:pt x="124" y="187"/>
                    </a:cubicBezTo>
                    <a:cubicBezTo>
                      <a:pt x="124" y="187"/>
                      <a:pt x="124" y="187"/>
                      <a:pt x="124" y="187"/>
                    </a:cubicBezTo>
                    <a:cubicBezTo>
                      <a:pt x="123" y="187"/>
                      <a:pt x="123" y="187"/>
                      <a:pt x="123" y="187"/>
                    </a:cubicBezTo>
                    <a:cubicBezTo>
                      <a:pt x="123" y="186"/>
                      <a:pt x="123" y="186"/>
                      <a:pt x="123" y="186"/>
                    </a:cubicBezTo>
                    <a:cubicBezTo>
                      <a:pt x="123" y="184"/>
                      <a:pt x="123" y="184"/>
                      <a:pt x="123" y="184"/>
                    </a:cubicBezTo>
                    <a:cubicBezTo>
                      <a:pt x="122" y="183"/>
                      <a:pt x="122" y="183"/>
                      <a:pt x="122" y="183"/>
                    </a:cubicBezTo>
                    <a:cubicBezTo>
                      <a:pt x="122" y="183"/>
                      <a:pt x="122" y="183"/>
                      <a:pt x="122" y="183"/>
                    </a:cubicBezTo>
                    <a:cubicBezTo>
                      <a:pt x="121" y="183"/>
                      <a:pt x="121" y="183"/>
                      <a:pt x="121" y="183"/>
                    </a:cubicBezTo>
                    <a:cubicBezTo>
                      <a:pt x="120" y="183"/>
                      <a:pt x="120" y="183"/>
                      <a:pt x="120" y="183"/>
                    </a:cubicBezTo>
                    <a:cubicBezTo>
                      <a:pt x="120" y="184"/>
                      <a:pt x="120" y="184"/>
                      <a:pt x="120" y="184"/>
                    </a:cubicBezTo>
                    <a:cubicBezTo>
                      <a:pt x="120" y="184"/>
                      <a:pt x="120" y="184"/>
                      <a:pt x="120" y="184"/>
                    </a:cubicBezTo>
                    <a:cubicBezTo>
                      <a:pt x="119" y="184"/>
                      <a:pt x="119" y="184"/>
                      <a:pt x="119" y="184"/>
                    </a:cubicBezTo>
                    <a:cubicBezTo>
                      <a:pt x="118" y="184"/>
                      <a:pt x="118" y="184"/>
                      <a:pt x="118" y="184"/>
                    </a:cubicBezTo>
                    <a:cubicBezTo>
                      <a:pt x="119" y="184"/>
                      <a:pt x="119" y="184"/>
                      <a:pt x="119" y="184"/>
                    </a:cubicBezTo>
                    <a:cubicBezTo>
                      <a:pt x="119" y="183"/>
                      <a:pt x="119" y="183"/>
                      <a:pt x="119" y="183"/>
                    </a:cubicBezTo>
                    <a:cubicBezTo>
                      <a:pt x="118" y="183"/>
                      <a:pt x="118" y="183"/>
                      <a:pt x="118" y="183"/>
                    </a:cubicBezTo>
                    <a:cubicBezTo>
                      <a:pt x="118" y="182"/>
                      <a:pt x="118" y="182"/>
                      <a:pt x="118" y="182"/>
                    </a:cubicBezTo>
                    <a:cubicBezTo>
                      <a:pt x="117" y="182"/>
                      <a:pt x="117" y="182"/>
                      <a:pt x="117" y="182"/>
                    </a:cubicBezTo>
                    <a:cubicBezTo>
                      <a:pt x="116" y="182"/>
                      <a:pt x="116" y="182"/>
                      <a:pt x="116" y="182"/>
                    </a:cubicBezTo>
                    <a:cubicBezTo>
                      <a:pt x="116" y="180"/>
                      <a:pt x="116" y="180"/>
                      <a:pt x="116" y="180"/>
                    </a:cubicBezTo>
                    <a:cubicBezTo>
                      <a:pt x="115" y="180"/>
                      <a:pt x="115" y="180"/>
                      <a:pt x="115" y="180"/>
                    </a:cubicBezTo>
                    <a:cubicBezTo>
                      <a:pt x="114" y="179"/>
                      <a:pt x="114" y="179"/>
                      <a:pt x="114" y="179"/>
                    </a:cubicBezTo>
                    <a:cubicBezTo>
                      <a:pt x="113" y="178"/>
                      <a:pt x="113" y="178"/>
                      <a:pt x="113" y="178"/>
                    </a:cubicBezTo>
                    <a:cubicBezTo>
                      <a:pt x="111" y="174"/>
                      <a:pt x="111" y="174"/>
                      <a:pt x="111" y="174"/>
                    </a:cubicBezTo>
                    <a:cubicBezTo>
                      <a:pt x="109" y="171"/>
                      <a:pt x="109" y="171"/>
                      <a:pt x="109" y="171"/>
                    </a:cubicBezTo>
                    <a:cubicBezTo>
                      <a:pt x="109" y="170"/>
                      <a:pt x="109" y="170"/>
                      <a:pt x="109" y="170"/>
                    </a:cubicBezTo>
                    <a:cubicBezTo>
                      <a:pt x="108" y="170"/>
                      <a:pt x="108" y="170"/>
                      <a:pt x="108" y="170"/>
                    </a:cubicBezTo>
                    <a:cubicBezTo>
                      <a:pt x="107" y="168"/>
                      <a:pt x="107" y="168"/>
                      <a:pt x="107" y="168"/>
                    </a:cubicBezTo>
                    <a:cubicBezTo>
                      <a:pt x="107" y="168"/>
                      <a:pt x="107" y="168"/>
                      <a:pt x="107" y="168"/>
                    </a:cubicBezTo>
                    <a:cubicBezTo>
                      <a:pt x="107" y="167"/>
                      <a:pt x="107" y="167"/>
                      <a:pt x="107" y="167"/>
                    </a:cubicBezTo>
                    <a:cubicBezTo>
                      <a:pt x="107" y="166"/>
                      <a:pt x="107" y="166"/>
                      <a:pt x="107" y="166"/>
                    </a:cubicBezTo>
                    <a:cubicBezTo>
                      <a:pt x="106" y="166"/>
                      <a:pt x="106" y="166"/>
                      <a:pt x="106" y="166"/>
                    </a:cubicBezTo>
                    <a:cubicBezTo>
                      <a:pt x="105" y="165"/>
                      <a:pt x="105" y="165"/>
                      <a:pt x="105" y="165"/>
                    </a:cubicBezTo>
                    <a:cubicBezTo>
                      <a:pt x="101" y="163"/>
                      <a:pt x="101" y="163"/>
                      <a:pt x="101" y="163"/>
                    </a:cubicBezTo>
                    <a:cubicBezTo>
                      <a:pt x="99" y="163"/>
                      <a:pt x="99" y="163"/>
                      <a:pt x="99" y="163"/>
                    </a:cubicBezTo>
                    <a:cubicBezTo>
                      <a:pt x="99" y="162"/>
                      <a:pt x="99" y="162"/>
                      <a:pt x="99" y="162"/>
                    </a:cubicBezTo>
                    <a:cubicBezTo>
                      <a:pt x="99" y="162"/>
                      <a:pt x="99" y="162"/>
                      <a:pt x="99" y="162"/>
                    </a:cubicBezTo>
                    <a:cubicBezTo>
                      <a:pt x="99" y="161"/>
                      <a:pt x="99" y="161"/>
                      <a:pt x="99" y="161"/>
                    </a:cubicBezTo>
                    <a:cubicBezTo>
                      <a:pt x="98" y="159"/>
                      <a:pt x="98" y="159"/>
                      <a:pt x="98" y="159"/>
                    </a:cubicBezTo>
                    <a:cubicBezTo>
                      <a:pt x="98" y="157"/>
                      <a:pt x="98" y="157"/>
                      <a:pt x="98" y="157"/>
                    </a:cubicBezTo>
                    <a:cubicBezTo>
                      <a:pt x="97" y="157"/>
                      <a:pt x="97" y="157"/>
                      <a:pt x="97" y="157"/>
                    </a:cubicBezTo>
                    <a:cubicBezTo>
                      <a:pt x="97" y="156"/>
                      <a:pt x="97" y="156"/>
                      <a:pt x="97" y="156"/>
                    </a:cubicBezTo>
                    <a:cubicBezTo>
                      <a:pt x="94" y="153"/>
                      <a:pt x="94" y="153"/>
                      <a:pt x="94" y="153"/>
                    </a:cubicBezTo>
                    <a:cubicBezTo>
                      <a:pt x="93" y="152"/>
                      <a:pt x="93" y="152"/>
                      <a:pt x="93" y="152"/>
                    </a:cubicBezTo>
                    <a:cubicBezTo>
                      <a:pt x="92" y="152"/>
                      <a:pt x="92" y="152"/>
                      <a:pt x="92" y="152"/>
                    </a:cubicBezTo>
                    <a:cubicBezTo>
                      <a:pt x="92" y="151"/>
                      <a:pt x="92" y="151"/>
                      <a:pt x="92" y="151"/>
                    </a:cubicBezTo>
                    <a:cubicBezTo>
                      <a:pt x="92" y="151"/>
                      <a:pt x="92" y="151"/>
                      <a:pt x="92" y="151"/>
                    </a:cubicBezTo>
                    <a:cubicBezTo>
                      <a:pt x="93" y="150"/>
                      <a:pt x="93" y="150"/>
                      <a:pt x="93" y="150"/>
                    </a:cubicBezTo>
                    <a:cubicBezTo>
                      <a:pt x="93" y="150"/>
                      <a:pt x="93" y="150"/>
                      <a:pt x="93" y="150"/>
                    </a:cubicBezTo>
                    <a:cubicBezTo>
                      <a:pt x="93" y="150"/>
                      <a:pt x="93" y="150"/>
                      <a:pt x="93" y="150"/>
                    </a:cubicBezTo>
                    <a:cubicBezTo>
                      <a:pt x="93" y="149"/>
                      <a:pt x="93" y="149"/>
                      <a:pt x="93" y="149"/>
                    </a:cubicBezTo>
                    <a:cubicBezTo>
                      <a:pt x="92" y="147"/>
                      <a:pt x="92" y="147"/>
                      <a:pt x="92" y="147"/>
                    </a:cubicBezTo>
                    <a:cubicBezTo>
                      <a:pt x="90" y="147"/>
                      <a:pt x="90" y="147"/>
                      <a:pt x="90" y="147"/>
                    </a:cubicBezTo>
                    <a:cubicBezTo>
                      <a:pt x="89" y="145"/>
                      <a:pt x="89" y="145"/>
                      <a:pt x="89" y="145"/>
                    </a:cubicBezTo>
                    <a:cubicBezTo>
                      <a:pt x="87" y="143"/>
                      <a:pt x="87" y="143"/>
                      <a:pt x="87" y="143"/>
                    </a:cubicBezTo>
                    <a:cubicBezTo>
                      <a:pt x="86" y="142"/>
                      <a:pt x="86" y="142"/>
                      <a:pt x="86" y="142"/>
                    </a:cubicBezTo>
                    <a:cubicBezTo>
                      <a:pt x="85" y="142"/>
                      <a:pt x="85" y="142"/>
                      <a:pt x="85" y="142"/>
                    </a:cubicBezTo>
                    <a:cubicBezTo>
                      <a:pt x="85" y="142"/>
                      <a:pt x="85" y="142"/>
                      <a:pt x="85" y="142"/>
                    </a:cubicBezTo>
                    <a:cubicBezTo>
                      <a:pt x="86" y="141"/>
                      <a:pt x="86" y="141"/>
                      <a:pt x="86" y="141"/>
                    </a:cubicBezTo>
                    <a:cubicBezTo>
                      <a:pt x="86" y="141"/>
                      <a:pt x="86" y="141"/>
                      <a:pt x="86" y="141"/>
                    </a:cubicBezTo>
                    <a:cubicBezTo>
                      <a:pt x="86" y="141"/>
                      <a:pt x="86" y="141"/>
                      <a:pt x="86" y="141"/>
                    </a:cubicBezTo>
                    <a:cubicBezTo>
                      <a:pt x="85" y="140"/>
                      <a:pt x="85" y="140"/>
                      <a:pt x="85" y="140"/>
                    </a:cubicBezTo>
                    <a:cubicBezTo>
                      <a:pt x="85" y="138"/>
                      <a:pt x="85" y="138"/>
                      <a:pt x="85" y="138"/>
                    </a:cubicBezTo>
                    <a:cubicBezTo>
                      <a:pt x="85" y="137"/>
                      <a:pt x="85" y="137"/>
                      <a:pt x="85" y="137"/>
                    </a:cubicBezTo>
                    <a:cubicBezTo>
                      <a:pt x="85" y="137"/>
                      <a:pt x="85" y="137"/>
                      <a:pt x="85" y="137"/>
                    </a:cubicBezTo>
                    <a:cubicBezTo>
                      <a:pt x="85" y="136"/>
                      <a:pt x="85" y="136"/>
                      <a:pt x="85" y="136"/>
                    </a:cubicBezTo>
                    <a:cubicBezTo>
                      <a:pt x="85" y="136"/>
                      <a:pt x="85" y="136"/>
                      <a:pt x="85" y="136"/>
                    </a:cubicBezTo>
                    <a:cubicBezTo>
                      <a:pt x="85" y="134"/>
                      <a:pt x="85" y="134"/>
                      <a:pt x="85" y="134"/>
                    </a:cubicBezTo>
                    <a:cubicBezTo>
                      <a:pt x="84" y="131"/>
                      <a:pt x="84" y="131"/>
                      <a:pt x="84" y="131"/>
                    </a:cubicBezTo>
                    <a:cubicBezTo>
                      <a:pt x="84" y="129"/>
                      <a:pt x="84" y="129"/>
                      <a:pt x="84" y="129"/>
                    </a:cubicBezTo>
                    <a:cubicBezTo>
                      <a:pt x="84" y="129"/>
                      <a:pt x="84" y="129"/>
                      <a:pt x="84" y="129"/>
                    </a:cubicBezTo>
                    <a:cubicBezTo>
                      <a:pt x="83" y="128"/>
                      <a:pt x="83" y="128"/>
                      <a:pt x="83" y="128"/>
                    </a:cubicBezTo>
                    <a:cubicBezTo>
                      <a:pt x="83" y="128"/>
                      <a:pt x="83" y="128"/>
                      <a:pt x="83" y="128"/>
                    </a:cubicBezTo>
                    <a:cubicBezTo>
                      <a:pt x="82" y="128"/>
                      <a:pt x="82" y="128"/>
                      <a:pt x="82" y="128"/>
                    </a:cubicBezTo>
                    <a:cubicBezTo>
                      <a:pt x="81" y="128"/>
                      <a:pt x="81" y="128"/>
                      <a:pt x="81" y="128"/>
                    </a:cubicBezTo>
                    <a:cubicBezTo>
                      <a:pt x="80" y="128"/>
                      <a:pt x="80" y="128"/>
                      <a:pt x="80" y="128"/>
                    </a:cubicBezTo>
                    <a:cubicBezTo>
                      <a:pt x="80" y="128"/>
                      <a:pt x="80" y="128"/>
                      <a:pt x="80" y="128"/>
                    </a:cubicBezTo>
                    <a:cubicBezTo>
                      <a:pt x="79" y="128"/>
                      <a:pt x="79" y="128"/>
                      <a:pt x="79" y="128"/>
                    </a:cubicBezTo>
                    <a:cubicBezTo>
                      <a:pt x="79" y="128"/>
                      <a:pt x="79" y="128"/>
                      <a:pt x="79" y="128"/>
                    </a:cubicBezTo>
                    <a:cubicBezTo>
                      <a:pt x="78" y="127"/>
                      <a:pt x="78" y="127"/>
                      <a:pt x="78" y="127"/>
                    </a:cubicBezTo>
                    <a:cubicBezTo>
                      <a:pt x="78" y="127"/>
                      <a:pt x="78" y="127"/>
                      <a:pt x="78" y="127"/>
                    </a:cubicBezTo>
                    <a:cubicBezTo>
                      <a:pt x="78" y="127"/>
                      <a:pt x="78" y="127"/>
                      <a:pt x="78" y="127"/>
                    </a:cubicBezTo>
                    <a:cubicBezTo>
                      <a:pt x="78" y="126"/>
                      <a:pt x="78" y="126"/>
                      <a:pt x="78" y="126"/>
                    </a:cubicBezTo>
                    <a:cubicBezTo>
                      <a:pt x="78" y="126"/>
                      <a:pt x="78" y="126"/>
                      <a:pt x="78" y="126"/>
                    </a:cubicBezTo>
                    <a:cubicBezTo>
                      <a:pt x="79" y="124"/>
                      <a:pt x="79" y="124"/>
                      <a:pt x="79" y="124"/>
                    </a:cubicBezTo>
                    <a:cubicBezTo>
                      <a:pt x="79" y="123"/>
                      <a:pt x="79" y="123"/>
                      <a:pt x="79" y="123"/>
                    </a:cubicBezTo>
                    <a:cubicBezTo>
                      <a:pt x="79" y="122"/>
                      <a:pt x="79" y="122"/>
                      <a:pt x="79" y="122"/>
                    </a:cubicBezTo>
                    <a:cubicBezTo>
                      <a:pt x="79" y="122"/>
                      <a:pt x="79" y="122"/>
                      <a:pt x="79" y="122"/>
                    </a:cubicBezTo>
                    <a:cubicBezTo>
                      <a:pt x="79" y="122"/>
                      <a:pt x="79" y="122"/>
                      <a:pt x="79" y="122"/>
                    </a:cubicBezTo>
                    <a:cubicBezTo>
                      <a:pt x="79" y="121"/>
                      <a:pt x="79" y="121"/>
                      <a:pt x="79" y="121"/>
                    </a:cubicBezTo>
                    <a:cubicBezTo>
                      <a:pt x="78" y="119"/>
                      <a:pt x="78" y="119"/>
                      <a:pt x="78" y="119"/>
                    </a:cubicBezTo>
                    <a:cubicBezTo>
                      <a:pt x="77" y="118"/>
                      <a:pt x="77" y="118"/>
                      <a:pt x="77" y="118"/>
                    </a:cubicBezTo>
                    <a:cubicBezTo>
                      <a:pt x="76" y="117"/>
                      <a:pt x="76" y="117"/>
                      <a:pt x="76" y="117"/>
                    </a:cubicBezTo>
                    <a:cubicBezTo>
                      <a:pt x="75" y="114"/>
                      <a:pt x="75" y="114"/>
                      <a:pt x="75" y="114"/>
                    </a:cubicBezTo>
                    <a:cubicBezTo>
                      <a:pt x="73" y="111"/>
                      <a:pt x="73" y="111"/>
                      <a:pt x="73" y="111"/>
                    </a:cubicBezTo>
                    <a:cubicBezTo>
                      <a:pt x="71" y="107"/>
                      <a:pt x="71" y="107"/>
                      <a:pt x="71" y="107"/>
                    </a:cubicBezTo>
                    <a:cubicBezTo>
                      <a:pt x="71" y="106"/>
                      <a:pt x="71" y="106"/>
                      <a:pt x="71" y="106"/>
                    </a:cubicBezTo>
                    <a:cubicBezTo>
                      <a:pt x="71" y="105"/>
                      <a:pt x="71" y="105"/>
                      <a:pt x="71" y="105"/>
                    </a:cubicBezTo>
                    <a:cubicBezTo>
                      <a:pt x="71" y="105"/>
                      <a:pt x="71" y="105"/>
                      <a:pt x="71" y="105"/>
                    </a:cubicBezTo>
                    <a:cubicBezTo>
                      <a:pt x="70" y="105"/>
                      <a:pt x="70" y="105"/>
                      <a:pt x="70" y="105"/>
                    </a:cubicBezTo>
                    <a:cubicBezTo>
                      <a:pt x="70" y="105"/>
                      <a:pt x="70" y="105"/>
                      <a:pt x="70" y="105"/>
                    </a:cubicBezTo>
                    <a:cubicBezTo>
                      <a:pt x="68" y="104"/>
                      <a:pt x="68" y="104"/>
                      <a:pt x="68" y="104"/>
                    </a:cubicBezTo>
                    <a:cubicBezTo>
                      <a:pt x="69" y="102"/>
                      <a:pt x="69" y="102"/>
                      <a:pt x="69" y="102"/>
                    </a:cubicBezTo>
                    <a:cubicBezTo>
                      <a:pt x="69" y="101"/>
                      <a:pt x="69" y="101"/>
                      <a:pt x="69" y="101"/>
                    </a:cubicBezTo>
                    <a:cubicBezTo>
                      <a:pt x="69" y="96"/>
                      <a:pt x="69" y="96"/>
                      <a:pt x="69" y="96"/>
                    </a:cubicBezTo>
                    <a:cubicBezTo>
                      <a:pt x="69" y="94"/>
                      <a:pt x="69" y="94"/>
                      <a:pt x="69" y="94"/>
                    </a:cubicBezTo>
                    <a:cubicBezTo>
                      <a:pt x="69" y="93"/>
                      <a:pt x="69" y="93"/>
                      <a:pt x="69" y="93"/>
                    </a:cubicBezTo>
                    <a:cubicBezTo>
                      <a:pt x="68" y="93"/>
                      <a:pt x="68" y="93"/>
                      <a:pt x="68" y="93"/>
                    </a:cubicBezTo>
                    <a:cubicBezTo>
                      <a:pt x="68" y="92"/>
                      <a:pt x="68" y="92"/>
                      <a:pt x="68" y="92"/>
                    </a:cubicBezTo>
                    <a:cubicBezTo>
                      <a:pt x="67" y="91"/>
                      <a:pt x="67" y="91"/>
                      <a:pt x="67" y="91"/>
                    </a:cubicBezTo>
                    <a:cubicBezTo>
                      <a:pt x="67" y="91"/>
                      <a:pt x="67" y="91"/>
                      <a:pt x="67" y="91"/>
                    </a:cubicBezTo>
                    <a:cubicBezTo>
                      <a:pt x="66" y="89"/>
                      <a:pt x="66" y="89"/>
                      <a:pt x="66" y="89"/>
                    </a:cubicBezTo>
                    <a:cubicBezTo>
                      <a:pt x="66" y="87"/>
                      <a:pt x="66" y="87"/>
                      <a:pt x="66" y="87"/>
                    </a:cubicBezTo>
                    <a:cubicBezTo>
                      <a:pt x="66" y="86"/>
                      <a:pt x="66" y="86"/>
                      <a:pt x="66" y="86"/>
                    </a:cubicBezTo>
                    <a:cubicBezTo>
                      <a:pt x="66" y="86"/>
                      <a:pt x="66" y="86"/>
                      <a:pt x="66" y="86"/>
                    </a:cubicBezTo>
                    <a:cubicBezTo>
                      <a:pt x="66" y="85"/>
                      <a:pt x="66" y="85"/>
                      <a:pt x="66" y="85"/>
                    </a:cubicBezTo>
                    <a:cubicBezTo>
                      <a:pt x="65" y="84"/>
                      <a:pt x="65" y="84"/>
                      <a:pt x="65" y="84"/>
                    </a:cubicBezTo>
                    <a:cubicBezTo>
                      <a:pt x="65" y="83"/>
                      <a:pt x="65" y="83"/>
                      <a:pt x="65" y="83"/>
                    </a:cubicBezTo>
                    <a:cubicBezTo>
                      <a:pt x="63" y="81"/>
                      <a:pt x="63" y="81"/>
                      <a:pt x="63" y="81"/>
                    </a:cubicBezTo>
                    <a:cubicBezTo>
                      <a:pt x="63" y="81"/>
                      <a:pt x="63" y="81"/>
                      <a:pt x="63" y="81"/>
                    </a:cubicBezTo>
                    <a:cubicBezTo>
                      <a:pt x="62" y="80"/>
                      <a:pt x="62" y="80"/>
                      <a:pt x="62" y="80"/>
                    </a:cubicBezTo>
                    <a:cubicBezTo>
                      <a:pt x="61" y="79"/>
                      <a:pt x="61" y="79"/>
                      <a:pt x="61" y="79"/>
                    </a:cubicBezTo>
                    <a:cubicBezTo>
                      <a:pt x="61" y="77"/>
                      <a:pt x="61" y="77"/>
                      <a:pt x="61" y="77"/>
                    </a:cubicBezTo>
                    <a:cubicBezTo>
                      <a:pt x="59" y="75"/>
                      <a:pt x="59" y="75"/>
                      <a:pt x="59" y="75"/>
                    </a:cubicBezTo>
                    <a:cubicBezTo>
                      <a:pt x="59" y="74"/>
                      <a:pt x="59" y="74"/>
                      <a:pt x="59" y="74"/>
                    </a:cubicBezTo>
                    <a:cubicBezTo>
                      <a:pt x="59" y="73"/>
                      <a:pt x="59" y="73"/>
                      <a:pt x="59" y="73"/>
                    </a:cubicBezTo>
                    <a:cubicBezTo>
                      <a:pt x="59" y="72"/>
                      <a:pt x="59" y="72"/>
                      <a:pt x="59" y="72"/>
                    </a:cubicBezTo>
                    <a:cubicBezTo>
                      <a:pt x="59" y="70"/>
                      <a:pt x="59" y="70"/>
                      <a:pt x="59" y="70"/>
                    </a:cubicBezTo>
                    <a:cubicBezTo>
                      <a:pt x="59" y="67"/>
                      <a:pt x="59" y="67"/>
                      <a:pt x="59" y="67"/>
                    </a:cubicBezTo>
                    <a:cubicBezTo>
                      <a:pt x="59" y="65"/>
                      <a:pt x="59" y="65"/>
                      <a:pt x="59" y="65"/>
                    </a:cubicBezTo>
                    <a:cubicBezTo>
                      <a:pt x="60" y="64"/>
                      <a:pt x="60" y="64"/>
                      <a:pt x="60" y="64"/>
                    </a:cubicBezTo>
                    <a:cubicBezTo>
                      <a:pt x="60" y="63"/>
                      <a:pt x="60" y="63"/>
                      <a:pt x="60" y="63"/>
                    </a:cubicBezTo>
                    <a:cubicBezTo>
                      <a:pt x="60" y="62"/>
                      <a:pt x="60" y="62"/>
                      <a:pt x="60" y="62"/>
                    </a:cubicBezTo>
                    <a:cubicBezTo>
                      <a:pt x="59" y="60"/>
                      <a:pt x="59" y="60"/>
                      <a:pt x="59" y="60"/>
                    </a:cubicBezTo>
                    <a:cubicBezTo>
                      <a:pt x="59" y="60"/>
                      <a:pt x="59" y="60"/>
                      <a:pt x="59" y="60"/>
                    </a:cubicBezTo>
                    <a:cubicBezTo>
                      <a:pt x="59" y="59"/>
                      <a:pt x="59" y="59"/>
                      <a:pt x="59" y="59"/>
                    </a:cubicBezTo>
                    <a:cubicBezTo>
                      <a:pt x="59" y="59"/>
                      <a:pt x="59" y="59"/>
                      <a:pt x="59" y="59"/>
                    </a:cubicBezTo>
                    <a:cubicBezTo>
                      <a:pt x="60" y="61"/>
                      <a:pt x="60" y="61"/>
                      <a:pt x="60" y="61"/>
                    </a:cubicBezTo>
                    <a:cubicBezTo>
                      <a:pt x="60" y="61"/>
                      <a:pt x="60" y="61"/>
                      <a:pt x="60" y="61"/>
                    </a:cubicBezTo>
                    <a:cubicBezTo>
                      <a:pt x="61" y="61"/>
                      <a:pt x="61" y="61"/>
                      <a:pt x="61" y="61"/>
                    </a:cubicBezTo>
                    <a:cubicBezTo>
                      <a:pt x="61" y="60"/>
                      <a:pt x="61" y="60"/>
                      <a:pt x="61" y="60"/>
                    </a:cubicBezTo>
                    <a:cubicBezTo>
                      <a:pt x="61" y="56"/>
                      <a:pt x="61" y="56"/>
                      <a:pt x="61" y="56"/>
                    </a:cubicBezTo>
                    <a:cubicBezTo>
                      <a:pt x="61" y="56"/>
                      <a:pt x="61" y="56"/>
                      <a:pt x="61" y="56"/>
                    </a:cubicBezTo>
                    <a:cubicBezTo>
                      <a:pt x="60" y="55"/>
                      <a:pt x="60" y="55"/>
                      <a:pt x="60" y="55"/>
                    </a:cubicBezTo>
                    <a:cubicBezTo>
                      <a:pt x="59" y="55"/>
                      <a:pt x="59" y="55"/>
                      <a:pt x="59" y="55"/>
                    </a:cubicBezTo>
                    <a:cubicBezTo>
                      <a:pt x="58" y="54"/>
                      <a:pt x="58" y="54"/>
                      <a:pt x="58" y="54"/>
                    </a:cubicBezTo>
                    <a:cubicBezTo>
                      <a:pt x="57" y="53"/>
                      <a:pt x="57" y="53"/>
                      <a:pt x="57" y="53"/>
                    </a:cubicBezTo>
                    <a:cubicBezTo>
                      <a:pt x="57" y="53"/>
                      <a:pt x="57" y="53"/>
                      <a:pt x="57" y="53"/>
                    </a:cubicBezTo>
                    <a:cubicBezTo>
                      <a:pt x="56" y="52"/>
                      <a:pt x="56" y="52"/>
                      <a:pt x="56" y="52"/>
                    </a:cubicBezTo>
                    <a:cubicBezTo>
                      <a:pt x="55" y="52"/>
                      <a:pt x="55" y="52"/>
                      <a:pt x="55" y="52"/>
                    </a:cubicBezTo>
                    <a:cubicBezTo>
                      <a:pt x="54" y="52"/>
                      <a:pt x="54" y="52"/>
                      <a:pt x="54" y="52"/>
                    </a:cubicBezTo>
                    <a:cubicBezTo>
                      <a:pt x="52" y="51"/>
                      <a:pt x="52" y="51"/>
                      <a:pt x="52" y="51"/>
                    </a:cubicBezTo>
                    <a:cubicBezTo>
                      <a:pt x="47" y="50"/>
                      <a:pt x="47" y="50"/>
                      <a:pt x="47" y="50"/>
                    </a:cubicBezTo>
                    <a:cubicBezTo>
                      <a:pt x="44" y="48"/>
                      <a:pt x="44" y="48"/>
                      <a:pt x="44" y="48"/>
                    </a:cubicBezTo>
                    <a:cubicBezTo>
                      <a:pt x="44" y="47"/>
                      <a:pt x="44" y="47"/>
                      <a:pt x="44" y="47"/>
                    </a:cubicBezTo>
                    <a:cubicBezTo>
                      <a:pt x="44" y="47"/>
                      <a:pt x="44" y="47"/>
                      <a:pt x="44" y="47"/>
                    </a:cubicBezTo>
                    <a:cubicBezTo>
                      <a:pt x="44" y="46"/>
                      <a:pt x="44" y="46"/>
                      <a:pt x="44" y="46"/>
                    </a:cubicBezTo>
                    <a:cubicBezTo>
                      <a:pt x="44" y="42"/>
                      <a:pt x="44" y="42"/>
                      <a:pt x="44" y="42"/>
                    </a:cubicBezTo>
                    <a:cubicBezTo>
                      <a:pt x="43" y="42"/>
                      <a:pt x="43" y="42"/>
                      <a:pt x="43" y="42"/>
                    </a:cubicBezTo>
                    <a:cubicBezTo>
                      <a:pt x="43" y="42"/>
                      <a:pt x="43" y="42"/>
                      <a:pt x="43" y="42"/>
                    </a:cubicBezTo>
                    <a:cubicBezTo>
                      <a:pt x="43" y="41"/>
                      <a:pt x="43" y="41"/>
                      <a:pt x="43" y="41"/>
                    </a:cubicBezTo>
                    <a:cubicBezTo>
                      <a:pt x="42" y="40"/>
                      <a:pt x="42" y="40"/>
                      <a:pt x="42" y="40"/>
                    </a:cubicBezTo>
                    <a:cubicBezTo>
                      <a:pt x="41" y="40"/>
                      <a:pt x="41" y="40"/>
                      <a:pt x="41" y="40"/>
                    </a:cubicBezTo>
                    <a:cubicBezTo>
                      <a:pt x="38" y="38"/>
                      <a:pt x="38" y="38"/>
                      <a:pt x="38" y="38"/>
                    </a:cubicBezTo>
                    <a:cubicBezTo>
                      <a:pt x="35" y="36"/>
                      <a:pt x="35" y="36"/>
                      <a:pt x="35" y="36"/>
                    </a:cubicBezTo>
                    <a:cubicBezTo>
                      <a:pt x="34" y="36"/>
                      <a:pt x="34" y="36"/>
                      <a:pt x="34" y="36"/>
                    </a:cubicBezTo>
                    <a:cubicBezTo>
                      <a:pt x="33" y="36"/>
                      <a:pt x="33" y="36"/>
                      <a:pt x="33" y="36"/>
                    </a:cubicBezTo>
                    <a:cubicBezTo>
                      <a:pt x="33" y="36"/>
                      <a:pt x="33" y="36"/>
                      <a:pt x="33" y="36"/>
                    </a:cubicBezTo>
                    <a:cubicBezTo>
                      <a:pt x="33" y="36"/>
                      <a:pt x="33" y="36"/>
                      <a:pt x="33" y="36"/>
                    </a:cubicBezTo>
                    <a:cubicBezTo>
                      <a:pt x="33" y="35"/>
                      <a:pt x="33" y="35"/>
                      <a:pt x="33" y="35"/>
                    </a:cubicBezTo>
                    <a:cubicBezTo>
                      <a:pt x="33" y="35"/>
                      <a:pt x="33" y="35"/>
                      <a:pt x="33" y="35"/>
                    </a:cubicBezTo>
                    <a:cubicBezTo>
                      <a:pt x="33" y="36"/>
                      <a:pt x="33" y="36"/>
                      <a:pt x="33" y="36"/>
                    </a:cubicBezTo>
                    <a:cubicBezTo>
                      <a:pt x="33" y="37"/>
                      <a:pt x="33" y="37"/>
                      <a:pt x="33" y="37"/>
                    </a:cubicBezTo>
                    <a:cubicBezTo>
                      <a:pt x="33" y="37"/>
                      <a:pt x="33" y="37"/>
                      <a:pt x="33" y="37"/>
                    </a:cubicBezTo>
                    <a:cubicBezTo>
                      <a:pt x="33" y="37"/>
                      <a:pt x="33" y="37"/>
                      <a:pt x="33" y="37"/>
                    </a:cubicBezTo>
                    <a:cubicBezTo>
                      <a:pt x="34" y="38"/>
                      <a:pt x="34" y="38"/>
                      <a:pt x="34" y="38"/>
                    </a:cubicBezTo>
                    <a:cubicBezTo>
                      <a:pt x="34" y="38"/>
                      <a:pt x="34" y="38"/>
                      <a:pt x="34" y="38"/>
                    </a:cubicBezTo>
                    <a:cubicBezTo>
                      <a:pt x="34" y="38"/>
                      <a:pt x="34" y="38"/>
                      <a:pt x="34" y="38"/>
                    </a:cubicBezTo>
                    <a:cubicBezTo>
                      <a:pt x="34" y="38"/>
                      <a:pt x="34" y="38"/>
                      <a:pt x="34" y="38"/>
                    </a:cubicBezTo>
                    <a:cubicBezTo>
                      <a:pt x="33" y="38"/>
                      <a:pt x="33" y="38"/>
                      <a:pt x="33" y="38"/>
                    </a:cubicBezTo>
                    <a:cubicBezTo>
                      <a:pt x="33" y="38"/>
                      <a:pt x="33" y="38"/>
                      <a:pt x="33" y="38"/>
                    </a:cubicBezTo>
                    <a:cubicBezTo>
                      <a:pt x="32" y="38"/>
                      <a:pt x="32" y="38"/>
                      <a:pt x="32" y="38"/>
                    </a:cubicBezTo>
                    <a:cubicBezTo>
                      <a:pt x="32" y="39"/>
                      <a:pt x="32" y="39"/>
                      <a:pt x="32" y="39"/>
                    </a:cubicBezTo>
                    <a:cubicBezTo>
                      <a:pt x="32" y="39"/>
                      <a:pt x="32" y="39"/>
                      <a:pt x="32" y="39"/>
                    </a:cubicBezTo>
                    <a:cubicBezTo>
                      <a:pt x="32" y="39"/>
                      <a:pt x="32" y="39"/>
                      <a:pt x="32" y="39"/>
                    </a:cubicBezTo>
                    <a:cubicBezTo>
                      <a:pt x="31" y="39"/>
                      <a:pt x="31" y="39"/>
                      <a:pt x="31" y="39"/>
                    </a:cubicBezTo>
                    <a:cubicBezTo>
                      <a:pt x="31" y="39"/>
                      <a:pt x="31" y="39"/>
                      <a:pt x="31" y="39"/>
                    </a:cubicBezTo>
                    <a:cubicBezTo>
                      <a:pt x="31" y="40"/>
                      <a:pt x="31" y="40"/>
                      <a:pt x="31" y="40"/>
                    </a:cubicBezTo>
                    <a:cubicBezTo>
                      <a:pt x="31" y="41"/>
                      <a:pt x="31" y="41"/>
                      <a:pt x="31" y="41"/>
                    </a:cubicBezTo>
                    <a:cubicBezTo>
                      <a:pt x="30" y="41"/>
                      <a:pt x="30" y="41"/>
                      <a:pt x="30" y="41"/>
                    </a:cubicBezTo>
                    <a:cubicBezTo>
                      <a:pt x="27" y="40"/>
                      <a:pt x="27" y="40"/>
                      <a:pt x="27" y="40"/>
                    </a:cubicBezTo>
                    <a:cubicBezTo>
                      <a:pt x="26" y="40"/>
                      <a:pt x="26" y="40"/>
                      <a:pt x="26" y="40"/>
                    </a:cubicBezTo>
                    <a:cubicBezTo>
                      <a:pt x="26" y="40"/>
                      <a:pt x="26" y="40"/>
                      <a:pt x="26" y="40"/>
                    </a:cubicBezTo>
                    <a:cubicBezTo>
                      <a:pt x="25" y="39"/>
                      <a:pt x="25" y="39"/>
                      <a:pt x="25" y="39"/>
                    </a:cubicBezTo>
                    <a:cubicBezTo>
                      <a:pt x="23" y="38"/>
                      <a:pt x="23" y="38"/>
                      <a:pt x="23" y="38"/>
                    </a:cubicBezTo>
                    <a:cubicBezTo>
                      <a:pt x="22" y="37"/>
                      <a:pt x="22" y="37"/>
                      <a:pt x="22" y="37"/>
                    </a:cubicBezTo>
                    <a:cubicBezTo>
                      <a:pt x="21" y="36"/>
                      <a:pt x="21" y="36"/>
                      <a:pt x="21" y="36"/>
                    </a:cubicBezTo>
                    <a:cubicBezTo>
                      <a:pt x="21" y="35"/>
                      <a:pt x="21" y="35"/>
                      <a:pt x="21" y="35"/>
                    </a:cubicBezTo>
                    <a:cubicBezTo>
                      <a:pt x="16" y="32"/>
                      <a:pt x="16" y="32"/>
                      <a:pt x="16" y="32"/>
                    </a:cubicBezTo>
                    <a:cubicBezTo>
                      <a:pt x="15" y="31"/>
                      <a:pt x="15" y="31"/>
                      <a:pt x="15" y="31"/>
                    </a:cubicBezTo>
                    <a:cubicBezTo>
                      <a:pt x="14" y="30"/>
                      <a:pt x="14" y="30"/>
                      <a:pt x="14" y="30"/>
                    </a:cubicBezTo>
                    <a:cubicBezTo>
                      <a:pt x="13" y="29"/>
                      <a:pt x="13" y="29"/>
                      <a:pt x="13" y="29"/>
                    </a:cubicBezTo>
                    <a:cubicBezTo>
                      <a:pt x="12" y="29"/>
                      <a:pt x="12" y="29"/>
                      <a:pt x="12" y="29"/>
                    </a:cubicBezTo>
                    <a:cubicBezTo>
                      <a:pt x="12" y="28"/>
                      <a:pt x="12" y="28"/>
                      <a:pt x="12" y="28"/>
                    </a:cubicBezTo>
                    <a:cubicBezTo>
                      <a:pt x="10" y="28"/>
                      <a:pt x="10" y="28"/>
                      <a:pt x="10" y="28"/>
                    </a:cubicBezTo>
                    <a:cubicBezTo>
                      <a:pt x="10" y="28"/>
                      <a:pt x="10" y="28"/>
                      <a:pt x="10" y="28"/>
                    </a:cubicBezTo>
                    <a:cubicBezTo>
                      <a:pt x="9" y="28"/>
                      <a:pt x="9" y="28"/>
                      <a:pt x="9" y="28"/>
                    </a:cubicBezTo>
                    <a:cubicBezTo>
                      <a:pt x="9" y="28"/>
                      <a:pt x="9" y="28"/>
                      <a:pt x="9" y="28"/>
                    </a:cubicBezTo>
                    <a:cubicBezTo>
                      <a:pt x="9" y="27"/>
                      <a:pt x="9" y="27"/>
                      <a:pt x="9" y="27"/>
                    </a:cubicBezTo>
                    <a:cubicBezTo>
                      <a:pt x="8" y="26"/>
                      <a:pt x="8" y="26"/>
                      <a:pt x="8" y="26"/>
                    </a:cubicBezTo>
                    <a:cubicBezTo>
                      <a:pt x="8" y="26"/>
                      <a:pt x="8" y="26"/>
                      <a:pt x="8" y="26"/>
                    </a:cubicBezTo>
                    <a:cubicBezTo>
                      <a:pt x="8" y="26"/>
                      <a:pt x="8" y="26"/>
                      <a:pt x="8" y="26"/>
                    </a:cubicBezTo>
                    <a:cubicBezTo>
                      <a:pt x="7" y="26"/>
                      <a:pt x="7" y="26"/>
                      <a:pt x="7" y="26"/>
                    </a:cubicBezTo>
                    <a:cubicBezTo>
                      <a:pt x="7" y="26"/>
                      <a:pt x="7" y="26"/>
                      <a:pt x="7" y="26"/>
                    </a:cubicBezTo>
                    <a:cubicBezTo>
                      <a:pt x="6" y="26"/>
                      <a:pt x="6" y="26"/>
                      <a:pt x="6" y="26"/>
                    </a:cubicBezTo>
                    <a:cubicBezTo>
                      <a:pt x="6" y="26"/>
                      <a:pt x="6" y="26"/>
                      <a:pt x="6" y="26"/>
                    </a:cubicBezTo>
                    <a:cubicBezTo>
                      <a:pt x="5" y="25"/>
                      <a:pt x="5" y="25"/>
                      <a:pt x="5" y="25"/>
                    </a:cubicBezTo>
                    <a:cubicBezTo>
                      <a:pt x="2" y="23"/>
                      <a:pt x="2" y="23"/>
                      <a:pt x="2" y="23"/>
                    </a:cubicBezTo>
                    <a:cubicBezTo>
                      <a:pt x="2" y="22"/>
                      <a:pt x="2" y="22"/>
                      <a:pt x="2" y="22"/>
                    </a:cubicBezTo>
                    <a:cubicBezTo>
                      <a:pt x="1" y="22"/>
                      <a:pt x="1" y="22"/>
                      <a:pt x="1" y="22"/>
                    </a:cubicBezTo>
                    <a:cubicBezTo>
                      <a:pt x="1" y="21"/>
                      <a:pt x="1" y="21"/>
                      <a:pt x="1" y="21"/>
                    </a:cubicBezTo>
                    <a:cubicBezTo>
                      <a:pt x="1" y="19"/>
                      <a:pt x="1" y="19"/>
                      <a:pt x="1" y="19"/>
                    </a:cubicBezTo>
                    <a:cubicBezTo>
                      <a:pt x="1" y="18"/>
                      <a:pt x="1" y="18"/>
                      <a:pt x="1" y="18"/>
                    </a:cubicBezTo>
                    <a:cubicBezTo>
                      <a:pt x="2" y="17"/>
                      <a:pt x="2" y="17"/>
                      <a:pt x="2" y="17"/>
                    </a:cubicBezTo>
                    <a:cubicBezTo>
                      <a:pt x="2" y="17"/>
                      <a:pt x="2" y="17"/>
                      <a:pt x="2" y="17"/>
                    </a:cubicBezTo>
                    <a:cubicBezTo>
                      <a:pt x="1" y="13"/>
                      <a:pt x="1" y="13"/>
                      <a:pt x="1" y="13"/>
                    </a:cubicBezTo>
                    <a:cubicBezTo>
                      <a:pt x="1" y="12"/>
                      <a:pt x="1" y="12"/>
                      <a:pt x="1" y="12"/>
                    </a:cubicBezTo>
                    <a:cubicBezTo>
                      <a:pt x="2" y="12"/>
                      <a:pt x="2" y="12"/>
                      <a:pt x="2" y="12"/>
                    </a:cubicBezTo>
                    <a:cubicBezTo>
                      <a:pt x="2" y="12"/>
                      <a:pt x="2" y="12"/>
                      <a:pt x="2" y="12"/>
                    </a:cubicBezTo>
                    <a:cubicBezTo>
                      <a:pt x="2" y="11"/>
                      <a:pt x="2" y="11"/>
                      <a:pt x="2" y="11"/>
                    </a:cubicBezTo>
                    <a:cubicBezTo>
                      <a:pt x="1" y="11"/>
                      <a:pt x="1" y="11"/>
                      <a:pt x="1" y="11"/>
                    </a:cubicBezTo>
                    <a:cubicBezTo>
                      <a:pt x="0" y="9"/>
                      <a:pt x="0" y="9"/>
                      <a:pt x="0" y="9"/>
                    </a:cubicBezTo>
                    <a:cubicBezTo>
                      <a:pt x="0" y="9"/>
                      <a:pt x="0" y="9"/>
                      <a:pt x="0" y="9"/>
                    </a:cubicBezTo>
                    <a:cubicBezTo>
                      <a:pt x="0" y="9"/>
                      <a:pt x="0" y="9"/>
                      <a:pt x="0" y="9"/>
                    </a:cubicBezTo>
                    <a:cubicBezTo>
                      <a:pt x="0" y="8"/>
                      <a:pt x="0" y="8"/>
                      <a:pt x="0" y="8"/>
                    </a:cubicBezTo>
                    <a:cubicBezTo>
                      <a:pt x="0" y="7"/>
                      <a:pt x="0" y="7"/>
                      <a:pt x="0" y="7"/>
                    </a:cubicBezTo>
                    <a:cubicBezTo>
                      <a:pt x="1" y="7"/>
                      <a:pt x="1" y="7"/>
                      <a:pt x="1" y="7"/>
                    </a:cubicBezTo>
                    <a:cubicBezTo>
                      <a:pt x="2" y="6"/>
                      <a:pt x="2" y="6"/>
                      <a:pt x="2" y="6"/>
                    </a:cubicBezTo>
                    <a:cubicBezTo>
                      <a:pt x="3" y="6"/>
                      <a:pt x="3" y="6"/>
                      <a:pt x="3" y="6"/>
                    </a:cubicBezTo>
                    <a:cubicBezTo>
                      <a:pt x="3" y="5"/>
                      <a:pt x="3" y="5"/>
                      <a:pt x="3" y="5"/>
                    </a:cubicBezTo>
                    <a:cubicBezTo>
                      <a:pt x="3" y="4"/>
                      <a:pt x="3" y="4"/>
                      <a:pt x="3" y="4"/>
                    </a:cubicBezTo>
                    <a:cubicBezTo>
                      <a:pt x="3" y="3"/>
                      <a:pt x="3" y="3"/>
                      <a:pt x="3" y="3"/>
                    </a:cubicBezTo>
                    <a:cubicBezTo>
                      <a:pt x="3" y="3"/>
                      <a:pt x="3" y="3"/>
                      <a:pt x="3" y="3"/>
                    </a:cubicBezTo>
                    <a:cubicBezTo>
                      <a:pt x="4" y="0"/>
                      <a:pt x="4" y="0"/>
                      <a:pt x="4" y="0"/>
                    </a:cubicBezTo>
                    <a:cubicBezTo>
                      <a:pt x="4" y="0"/>
                      <a:pt x="4" y="0"/>
                      <a:pt x="4" y="0"/>
                    </a:cubicBezTo>
                    <a:cubicBezTo>
                      <a:pt x="4" y="0"/>
                      <a:pt x="4" y="0"/>
                      <a:pt x="4" y="0"/>
                    </a:cubicBezTo>
                    <a:cubicBezTo>
                      <a:pt x="5" y="0"/>
                      <a:pt x="5" y="0"/>
                      <a:pt x="5" y="0"/>
                    </a:cubicBezTo>
                    <a:cubicBezTo>
                      <a:pt x="6" y="0"/>
                      <a:pt x="6" y="0"/>
                      <a:pt x="6" y="0"/>
                    </a:cubicBezTo>
                    <a:cubicBezTo>
                      <a:pt x="6" y="0"/>
                      <a:pt x="6" y="0"/>
                      <a:pt x="6" y="0"/>
                    </a:cubicBezTo>
                    <a:cubicBezTo>
                      <a:pt x="6" y="0"/>
                      <a:pt x="6" y="0"/>
                      <a:pt x="6" y="0"/>
                    </a:cubicBezTo>
                    <a:cubicBezTo>
                      <a:pt x="7" y="0"/>
                      <a:pt x="7" y="0"/>
                      <a:pt x="7" y="0"/>
                    </a:cubicBezTo>
                    <a:cubicBezTo>
                      <a:pt x="7" y="0"/>
                      <a:pt x="7" y="0"/>
                      <a:pt x="7" y="0"/>
                    </a:cubicBezTo>
                    <a:cubicBezTo>
                      <a:pt x="7" y="0"/>
                      <a:pt x="7" y="0"/>
                      <a:pt x="7" y="0"/>
                    </a:cubicBezTo>
                    <a:cubicBezTo>
                      <a:pt x="8" y="0"/>
                      <a:pt x="8" y="0"/>
                      <a:pt x="8" y="0"/>
                    </a:cubicBezTo>
                    <a:cubicBezTo>
                      <a:pt x="8" y="0"/>
                      <a:pt x="8" y="0"/>
                      <a:pt x="8" y="0"/>
                    </a:cubicBezTo>
                    <a:cubicBezTo>
                      <a:pt x="8" y="0"/>
                      <a:pt x="8" y="0"/>
                      <a:pt x="8" y="0"/>
                    </a:cubicBez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6">
                <a:extLst>
                  <a:ext uri="{FF2B5EF4-FFF2-40B4-BE49-F238E27FC236}">
                    <a16:creationId xmlns:a16="http://schemas.microsoft.com/office/drawing/2014/main" id="{2DA13766-7C01-648B-2CDA-DE379F5F7445}"/>
                  </a:ext>
                </a:extLst>
              </p:cNvPr>
              <p:cNvSpPr>
                <a:spLocks/>
              </p:cNvSpPr>
              <p:nvPr/>
            </p:nvSpPr>
            <p:spPr bwMode="auto">
              <a:xfrm>
                <a:off x="677" y="1663"/>
                <a:ext cx="171" cy="14"/>
              </a:xfrm>
              <a:custGeom>
                <a:avLst/>
                <a:gdLst>
                  <a:gd name="T0" fmla="*/ 0 w 171"/>
                  <a:gd name="T1" fmla="*/ 0 h 14"/>
                  <a:gd name="T2" fmla="*/ 108 w 171"/>
                  <a:gd name="T3" fmla="*/ 10 h 14"/>
                  <a:gd name="T4" fmla="*/ 171 w 171"/>
                  <a:gd name="T5" fmla="*/ 14 h 14"/>
                  <a:gd name="T6" fmla="*/ 0 w 171"/>
                  <a:gd name="T7" fmla="*/ 0 h 14"/>
                </a:gdLst>
                <a:ahLst/>
                <a:cxnLst>
                  <a:cxn ang="0">
                    <a:pos x="T0" y="T1"/>
                  </a:cxn>
                  <a:cxn ang="0">
                    <a:pos x="T2" y="T3"/>
                  </a:cxn>
                  <a:cxn ang="0">
                    <a:pos x="T4" y="T5"/>
                  </a:cxn>
                  <a:cxn ang="0">
                    <a:pos x="T6" y="T7"/>
                  </a:cxn>
                </a:cxnLst>
                <a:rect l="0" t="0" r="r" b="b"/>
                <a:pathLst>
                  <a:path w="171" h="14">
                    <a:moveTo>
                      <a:pt x="0" y="0"/>
                    </a:moveTo>
                    <a:lnTo>
                      <a:pt x="108" y="10"/>
                    </a:lnTo>
                    <a:lnTo>
                      <a:pt x="171" y="1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7">
                <a:extLst>
                  <a:ext uri="{FF2B5EF4-FFF2-40B4-BE49-F238E27FC236}">
                    <a16:creationId xmlns:a16="http://schemas.microsoft.com/office/drawing/2014/main" id="{8CB3F1AB-23D7-C8BD-7C12-F8DD601B9200}"/>
                  </a:ext>
                </a:extLst>
              </p:cNvPr>
              <p:cNvSpPr>
                <a:spLocks/>
              </p:cNvSpPr>
              <p:nvPr/>
            </p:nvSpPr>
            <p:spPr bwMode="auto">
              <a:xfrm>
                <a:off x="677" y="1663"/>
                <a:ext cx="171" cy="14"/>
              </a:xfrm>
              <a:custGeom>
                <a:avLst/>
                <a:gdLst>
                  <a:gd name="T0" fmla="*/ 0 w 171"/>
                  <a:gd name="T1" fmla="*/ 0 h 14"/>
                  <a:gd name="T2" fmla="*/ 108 w 171"/>
                  <a:gd name="T3" fmla="*/ 10 h 14"/>
                  <a:gd name="T4" fmla="*/ 171 w 171"/>
                  <a:gd name="T5" fmla="*/ 14 h 14"/>
                </a:gdLst>
                <a:ahLst/>
                <a:cxnLst>
                  <a:cxn ang="0">
                    <a:pos x="T0" y="T1"/>
                  </a:cxn>
                  <a:cxn ang="0">
                    <a:pos x="T2" y="T3"/>
                  </a:cxn>
                  <a:cxn ang="0">
                    <a:pos x="T4" y="T5"/>
                  </a:cxn>
                </a:cxnLst>
                <a:rect l="0" t="0" r="r" b="b"/>
                <a:pathLst>
                  <a:path w="171" h="14">
                    <a:moveTo>
                      <a:pt x="0" y="0"/>
                    </a:moveTo>
                    <a:lnTo>
                      <a:pt x="108" y="10"/>
                    </a:lnTo>
                    <a:lnTo>
                      <a:pt x="171" y="1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8">
                <a:extLst>
                  <a:ext uri="{FF2B5EF4-FFF2-40B4-BE49-F238E27FC236}">
                    <a16:creationId xmlns:a16="http://schemas.microsoft.com/office/drawing/2014/main" id="{E153E6A5-991A-DF06-6CD9-C931EEE7BE0A}"/>
                  </a:ext>
                </a:extLst>
              </p:cNvPr>
              <p:cNvSpPr>
                <a:spLocks/>
              </p:cNvSpPr>
              <p:nvPr/>
            </p:nvSpPr>
            <p:spPr bwMode="auto">
              <a:xfrm>
                <a:off x="572" y="1663"/>
                <a:ext cx="639" cy="721"/>
              </a:xfrm>
              <a:custGeom>
                <a:avLst/>
                <a:gdLst>
                  <a:gd name="T0" fmla="*/ 283 w 639"/>
                  <a:gd name="T1" fmla="*/ 49 h 721"/>
                  <a:gd name="T2" fmla="*/ 318 w 639"/>
                  <a:gd name="T3" fmla="*/ 77 h 721"/>
                  <a:gd name="T4" fmla="*/ 335 w 639"/>
                  <a:gd name="T5" fmla="*/ 115 h 721"/>
                  <a:gd name="T6" fmla="*/ 360 w 639"/>
                  <a:gd name="T7" fmla="*/ 140 h 721"/>
                  <a:gd name="T8" fmla="*/ 370 w 639"/>
                  <a:gd name="T9" fmla="*/ 178 h 721"/>
                  <a:gd name="T10" fmla="*/ 370 w 639"/>
                  <a:gd name="T11" fmla="*/ 196 h 721"/>
                  <a:gd name="T12" fmla="*/ 391 w 639"/>
                  <a:gd name="T13" fmla="*/ 213 h 721"/>
                  <a:gd name="T14" fmla="*/ 374 w 639"/>
                  <a:gd name="T15" fmla="*/ 171 h 721"/>
                  <a:gd name="T16" fmla="*/ 405 w 639"/>
                  <a:gd name="T17" fmla="*/ 213 h 721"/>
                  <a:gd name="T18" fmla="*/ 416 w 639"/>
                  <a:gd name="T19" fmla="*/ 238 h 721"/>
                  <a:gd name="T20" fmla="*/ 426 w 639"/>
                  <a:gd name="T21" fmla="*/ 276 h 721"/>
                  <a:gd name="T22" fmla="*/ 430 w 639"/>
                  <a:gd name="T23" fmla="*/ 322 h 721"/>
                  <a:gd name="T24" fmla="*/ 461 w 639"/>
                  <a:gd name="T25" fmla="*/ 360 h 721"/>
                  <a:gd name="T26" fmla="*/ 468 w 639"/>
                  <a:gd name="T27" fmla="*/ 402 h 721"/>
                  <a:gd name="T28" fmla="*/ 489 w 639"/>
                  <a:gd name="T29" fmla="*/ 430 h 721"/>
                  <a:gd name="T30" fmla="*/ 496 w 639"/>
                  <a:gd name="T31" fmla="*/ 469 h 721"/>
                  <a:gd name="T32" fmla="*/ 496 w 639"/>
                  <a:gd name="T33" fmla="*/ 521 h 721"/>
                  <a:gd name="T34" fmla="*/ 534 w 639"/>
                  <a:gd name="T35" fmla="*/ 542 h 721"/>
                  <a:gd name="T36" fmla="*/ 534 w 639"/>
                  <a:gd name="T37" fmla="*/ 525 h 721"/>
                  <a:gd name="T38" fmla="*/ 552 w 639"/>
                  <a:gd name="T39" fmla="*/ 528 h 721"/>
                  <a:gd name="T40" fmla="*/ 576 w 639"/>
                  <a:gd name="T41" fmla="*/ 560 h 721"/>
                  <a:gd name="T42" fmla="*/ 594 w 639"/>
                  <a:gd name="T43" fmla="*/ 567 h 721"/>
                  <a:gd name="T44" fmla="*/ 594 w 639"/>
                  <a:gd name="T45" fmla="*/ 581 h 721"/>
                  <a:gd name="T46" fmla="*/ 608 w 639"/>
                  <a:gd name="T47" fmla="*/ 616 h 721"/>
                  <a:gd name="T48" fmla="*/ 636 w 639"/>
                  <a:gd name="T49" fmla="*/ 672 h 721"/>
                  <a:gd name="T50" fmla="*/ 601 w 639"/>
                  <a:gd name="T51" fmla="*/ 703 h 721"/>
                  <a:gd name="T52" fmla="*/ 566 w 639"/>
                  <a:gd name="T53" fmla="*/ 717 h 721"/>
                  <a:gd name="T54" fmla="*/ 538 w 639"/>
                  <a:gd name="T55" fmla="*/ 637 h 721"/>
                  <a:gd name="T56" fmla="*/ 489 w 639"/>
                  <a:gd name="T57" fmla="*/ 595 h 721"/>
                  <a:gd name="T58" fmla="*/ 398 w 639"/>
                  <a:gd name="T59" fmla="*/ 514 h 721"/>
                  <a:gd name="T60" fmla="*/ 384 w 639"/>
                  <a:gd name="T61" fmla="*/ 504 h 721"/>
                  <a:gd name="T62" fmla="*/ 374 w 639"/>
                  <a:gd name="T63" fmla="*/ 479 h 721"/>
                  <a:gd name="T64" fmla="*/ 360 w 639"/>
                  <a:gd name="T65" fmla="*/ 483 h 721"/>
                  <a:gd name="T66" fmla="*/ 335 w 639"/>
                  <a:gd name="T67" fmla="*/ 455 h 721"/>
                  <a:gd name="T68" fmla="*/ 314 w 639"/>
                  <a:gd name="T69" fmla="*/ 437 h 721"/>
                  <a:gd name="T70" fmla="*/ 325 w 639"/>
                  <a:gd name="T71" fmla="*/ 409 h 721"/>
                  <a:gd name="T72" fmla="*/ 325 w 639"/>
                  <a:gd name="T73" fmla="*/ 395 h 721"/>
                  <a:gd name="T74" fmla="*/ 332 w 639"/>
                  <a:gd name="T75" fmla="*/ 371 h 721"/>
                  <a:gd name="T76" fmla="*/ 335 w 639"/>
                  <a:gd name="T77" fmla="*/ 336 h 721"/>
                  <a:gd name="T78" fmla="*/ 328 w 639"/>
                  <a:gd name="T79" fmla="*/ 301 h 721"/>
                  <a:gd name="T80" fmla="*/ 311 w 639"/>
                  <a:gd name="T81" fmla="*/ 262 h 721"/>
                  <a:gd name="T82" fmla="*/ 293 w 639"/>
                  <a:gd name="T83" fmla="*/ 252 h 721"/>
                  <a:gd name="T84" fmla="*/ 241 w 639"/>
                  <a:gd name="T85" fmla="*/ 213 h 721"/>
                  <a:gd name="T86" fmla="*/ 213 w 639"/>
                  <a:gd name="T87" fmla="*/ 175 h 721"/>
                  <a:gd name="T88" fmla="*/ 220 w 639"/>
                  <a:gd name="T89" fmla="*/ 147 h 721"/>
                  <a:gd name="T90" fmla="*/ 209 w 639"/>
                  <a:gd name="T91" fmla="*/ 164 h 721"/>
                  <a:gd name="T92" fmla="*/ 178 w 639"/>
                  <a:gd name="T93" fmla="*/ 168 h 721"/>
                  <a:gd name="T94" fmla="*/ 153 w 639"/>
                  <a:gd name="T95" fmla="*/ 168 h 721"/>
                  <a:gd name="T96" fmla="*/ 122 w 639"/>
                  <a:gd name="T97" fmla="*/ 136 h 721"/>
                  <a:gd name="T98" fmla="*/ 98 w 639"/>
                  <a:gd name="T99" fmla="*/ 115 h 721"/>
                  <a:gd name="T100" fmla="*/ 66 w 639"/>
                  <a:gd name="T101" fmla="*/ 87 h 721"/>
                  <a:gd name="T102" fmla="*/ 24 w 639"/>
                  <a:gd name="T103" fmla="*/ 35 h 721"/>
                  <a:gd name="T104" fmla="*/ 17 w 639"/>
                  <a:gd name="T105" fmla="*/ 35 h 721"/>
                  <a:gd name="T106" fmla="*/ 3 w 639"/>
                  <a:gd name="T107" fmla="*/ 14 h 721"/>
                  <a:gd name="T108" fmla="*/ 10 w 639"/>
                  <a:gd name="T109" fmla="*/ 17 h 721"/>
                  <a:gd name="T110" fmla="*/ 56 w 639"/>
                  <a:gd name="T111" fmla="*/ 28 h 721"/>
                  <a:gd name="T112" fmla="*/ 91 w 639"/>
                  <a:gd name="T113" fmla="*/ 17 h 721"/>
                  <a:gd name="T114" fmla="*/ 115 w 639"/>
                  <a:gd name="T115" fmla="*/ 52 h 721"/>
                  <a:gd name="T116" fmla="*/ 125 w 639"/>
                  <a:gd name="T117" fmla="*/ 45 h 721"/>
                  <a:gd name="T118" fmla="*/ 125 w 639"/>
                  <a:gd name="T119" fmla="*/ 38 h 721"/>
                  <a:gd name="T120" fmla="*/ 108 w 639"/>
                  <a:gd name="T121" fmla="*/ 28 h 721"/>
                  <a:gd name="T122" fmla="*/ 108 w 639"/>
                  <a:gd name="T123" fmla="*/ 14 h 721"/>
                  <a:gd name="T124" fmla="*/ 105 w 639"/>
                  <a:gd name="T125"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9" h="721">
                    <a:moveTo>
                      <a:pt x="276" y="14"/>
                    </a:moveTo>
                    <a:lnTo>
                      <a:pt x="276" y="17"/>
                    </a:lnTo>
                    <a:lnTo>
                      <a:pt x="276" y="17"/>
                    </a:lnTo>
                    <a:lnTo>
                      <a:pt x="276" y="28"/>
                    </a:lnTo>
                    <a:lnTo>
                      <a:pt x="276" y="28"/>
                    </a:lnTo>
                    <a:lnTo>
                      <a:pt x="272" y="31"/>
                    </a:lnTo>
                    <a:lnTo>
                      <a:pt x="272" y="31"/>
                    </a:lnTo>
                    <a:lnTo>
                      <a:pt x="276" y="35"/>
                    </a:lnTo>
                    <a:lnTo>
                      <a:pt x="279" y="38"/>
                    </a:lnTo>
                    <a:lnTo>
                      <a:pt x="279" y="42"/>
                    </a:lnTo>
                    <a:lnTo>
                      <a:pt x="283" y="49"/>
                    </a:lnTo>
                    <a:lnTo>
                      <a:pt x="283" y="52"/>
                    </a:lnTo>
                    <a:lnTo>
                      <a:pt x="290" y="59"/>
                    </a:lnTo>
                    <a:lnTo>
                      <a:pt x="290" y="59"/>
                    </a:lnTo>
                    <a:lnTo>
                      <a:pt x="293" y="63"/>
                    </a:lnTo>
                    <a:lnTo>
                      <a:pt x="293" y="63"/>
                    </a:lnTo>
                    <a:lnTo>
                      <a:pt x="293" y="63"/>
                    </a:lnTo>
                    <a:lnTo>
                      <a:pt x="300" y="66"/>
                    </a:lnTo>
                    <a:lnTo>
                      <a:pt x="304" y="66"/>
                    </a:lnTo>
                    <a:lnTo>
                      <a:pt x="304" y="66"/>
                    </a:lnTo>
                    <a:lnTo>
                      <a:pt x="314" y="73"/>
                    </a:lnTo>
                    <a:lnTo>
                      <a:pt x="318" y="77"/>
                    </a:lnTo>
                    <a:lnTo>
                      <a:pt x="318" y="77"/>
                    </a:lnTo>
                    <a:lnTo>
                      <a:pt x="325" y="84"/>
                    </a:lnTo>
                    <a:lnTo>
                      <a:pt x="325" y="87"/>
                    </a:lnTo>
                    <a:lnTo>
                      <a:pt x="325" y="94"/>
                    </a:lnTo>
                    <a:lnTo>
                      <a:pt x="325" y="94"/>
                    </a:lnTo>
                    <a:lnTo>
                      <a:pt x="325" y="98"/>
                    </a:lnTo>
                    <a:lnTo>
                      <a:pt x="325" y="98"/>
                    </a:lnTo>
                    <a:lnTo>
                      <a:pt x="325" y="101"/>
                    </a:lnTo>
                    <a:lnTo>
                      <a:pt x="325" y="105"/>
                    </a:lnTo>
                    <a:lnTo>
                      <a:pt x="332" y="112"/>
                    </a:lnTo>
                    <a:lnTo>
                      <a:pt x="335" y="115"/>
                    </a:lnTo>
                    <a:lnTo>
                      <a:pt x="335" y="119"/>
                    </a:lnTo>
                    <a:lnTo>
                      <a:pt x="335" y="119"/>
                    </a:lnTo>
                    <a:lnTo>
                      <a:pt x="335" y="119"/>
                    </a:lnTo>
                    <a:lnTo>
                      <a:pt x="335" y="126"/>
                    </a:lnTo>
                    <a:lnTo>
                      <a:pt x="335" y="126"/>
                    </a:lnTo>
                    <a:lnTo>
                      <a:pt x="335" y="126"/>
                    </a:lnTo>
                    <a:lnTo>
                      <a:pt x="346" y="136"/>
                    </a:lnTo>
                    <a:lnTo>
                      <a:pt x="353" y="136"/>
                    </a:lnTo>
                    <a:lnTo>
                      <a:pt x="356" y="140"/>
                    </a:lnTo>
                    <a:lnTo>
                      <a:pt x="356" y="140"/>
                    </a:lnTo>
                    <a:lnTo>
                      <a:pt x="360" y="140"/>
                    </a:lnTo>
                    <a:lnTo>
                      <a:pt x="360" y="140"/>
                    </a:lnTo>
                    <a:lnTo>
                      <a:pt x="363" y="143"/>
                    </a:lnTo>
                    <a:lnTo>
                      <a:pt x="360" y="147"/>
                    </a:lnTo>
                    <a:lnTo>
                      <a:pt x="360" y="147"/>
                    </a:lnTo>
                    <a:lnTo>
                      <a:pt x="356" y="150"/>
                    </a:lnTo>
                    <a:lnTo>
                      <a:pt x="356" y="154"/>
                    </a:lnTo>
                    <a:lnTo>
                      <a:pt x="356" y="157"/>
                    </a:lnTo>
                    <a:lnTo>
                      <a:pt x="356" y="161"/>
                    </a:lnTo>
                    <a:lnTo>
                      <a:pt x="363" y="168"/>
                    </a:lnTo>
                    <a:lnTo>
                      <a:pt x="367" y="175"/>
                    </a:lnTo>
                    <a:lnTo>
                      <a:pt x="370" y="178"/>
                    </a:lnTo>
                    <a:lnTo>
                      <a:pt x="370" y="185"/>
                    </a:lnTo>
                    <a:lnTo>
                      <a:pt x="370" y="185"/>
                    </a:lnTo>
                    <a:lnTo>
                      <a:pt x="370" y="185"/>
                    </a:lnTo>
                    <a:lnTo>
                      <a:pt x="367" y="189"/>
                    </a:lnTo>
                    <a:lnTo>
                      <a:pt x="367" y="192"/>
                    </a:lnTo>
                    <a:lnTo>
                      <a:pt x="367" y="192"/>
                    </a:lnTo>
                    <a:lnTo>
                      <a:pt x="367" y="192"/>
                    </a:lnTo>
                    <a:lnTo>
                      <a:pt x="367" y="192"/>
                    </a:lnTo>
                    <a:lnTo>
                      <a:pt x="367" y="192"/>
                    </a:lnTo>
                    <a:lnTo>
                      <a:pt x="370" y="192"/>
                    </a:lnTo>
                    <a:lnTo>
                      <a:pt x="370" y="196"/>
                    </a:lnTo>
                    <a:lnTo>
                      <a:pt x="374" y="199"/>
                    </a:lnTo>
                    <a:lnTo>
                      <a:pt x="374" y="199"/>
                    </a:lnTo>
                    <a:lnTo>
                      <a:pt x="374" y="203"/>
                    </a:lnTo>
                    <a:lnTo>
                      <a:pt x="377" y="206"/>
                    </a:lnTo>
                    <a:lnTo>
                      <a:pt x="381" y="213"/>
                    </a:lnTo>
                    <a:lnTo>
                      <a:pt x="384" y="217"/>
                    </a:lnTo>
                    <a:lnTo>
                      <a:pt x="384" y="217"/>
                    </a:lnTo>
                    <a:lnTo>
                      <a:pt x="384" y="217"/>
                    </a:lnTo>
                    <a:lnTo>
                      <a:pt x="388" y="217"/>
                    </a:lnTo>
                    <a:lnTo>
                      <a:pt x="391" y="217"/>
                    </a:lnTo>
                    <a:lnTo>
                      <a:pt x="391" y="213"/>
                    </a:lnTo>
                    <a:lnTo>
                      <a:pt x="391" y="213"/>
                    </a:lnTo>
                    <a:lnTo>
                      <a:pt x="391" y="213"/>
                    </a:lnTo>
                    <a:lnTo>
                      <a:pt x="391" y="210"/>
                    </a:lnTo>
                    <a:lnTo>
                      <a:pt x="388" y="206"/>
                    </a:lnTo>
                    <a:lnTo>
                      <a:pt x="388" y="206"/>
                    </a:lnTo>
                    <a:lnTo>
                      <a:pt x="384" y="199"/>
                    </a:lnTo>
                    <a:lnTo>
                      <a:pt x="381" y="196"/>
                    </a:lnTo>
                    <a:lnTo>
                      <a:pt x="377" y="192"/>
                    </a:lnTo>
                    <a:lnTo>
                      <a:pt x="377" y="182"/>
                    </a:lnTo>
                    <a:lnTo>
                      <a:pt x="374" y="171"/>
                    </a:lnTo>
                    <a:lnTo>
                      <a:pt x="374" y="171"/>
                    </a:lnTo>
                    <a:lnTo>
                      <a:pt x="374" y="171"/>
                    </a:lnTo>
                    <a:lnTo>
                      <a:pt x="377" y="171"/>
                    </a:lnTo>
                    <a:lnTo>
                      <a:pt x="377" y="171"/>
                    </a:lnTo>
                    <a:lnTo>
                      <a:pt x="381" y="171"/>
                    </a:lnTo>
                    <a:lnTo>
                      <a:pt x="384" y="178"/>
                    </a:lnTo>
                    <a:lnTo>
                      <a:pt x="388" y="182"/>
                    </a:lnTo>
                    <a:lnTo>
                      <a:pt x="398" y="192"/>
                    </a:lnTo>
                    <a:lnTo>
                      <a:pt x="402" y="196"/>
                    </a:lnTo>
                    <a:lnTo>
                      <a:pt x="405" y="199"/>
                    </a:lnTo>
                    <a:lnTo>
                      <a:pt x="405" y="199"/>
                    </a:lnTo>
                    <a:lnTo>
                      <a:pt x="405" y="213"/>
                    </a:lnTo>
                    <a:lnTo>
                      <a:pt x="405" y="217"/>
                    </a:lnTo>
                    <a:lnTo>
                      <a:pt x="405" y="217"/>
                    </a:lnTo>
                    <a:lnTo>
                      <a:pt x="405" y="217"/>
                    </a:lnTo>
                    <a:lnTo>
                      <a:pt x="412" y="220"/>
                    </a:lnTo>
                    <a:lnTo>
                      <a:pt x="419" y="224"/>
                    </a:lnTo>
                    <a:lnTo>
                      <a:pt x="419" y="224"/>
                    </a:lnTo>
                    <a:lnTo>
                      <a:pt x="419" y="224"/>
                    </a:lnTo>
                    <a:lnTo>
                      <a:pt x="416" y="227"/>
                    </a:lnTo>
                    <a:lnTo>
                      <a:pt x="416" y="231"/>
                    </a:lnTo>
                    <a:lnTo>
                      <a:pt x="416" y="238"/>
                    </a:lnTo>
                    <a:lnTo>
                      <a:pt x="416" y="238"/>
                    </a:lnTo>
                    <a:lnTo>
                      <a:pt x="419" y="245"/>
                    </a:lnTo>
                    <a:lnTo>
                      <a:pt x="423" y="248"/>
                    </a:lnTo>
                    <a:lnTo>
                      <a:pt x="423" y="248"/>
                    </a:lnTo>
                    <a:lnTo>
                      <a:pt x="423" y="248"/>
                    </a:lnTo>
                    <a:lnTo>
                      <a:pt x="426" y="248"/>
                    </a:lnTo>
                    <a:lnTo>
                      <a:pt x="426" y="252"/>
                    </a:lnTo>
                    <a:lnTo>
                      <a:pt x="426" y="255"/>
                    </a:lnTo>
                    <a:lnTo>
                      <a:pt x="423" y="255"/>
                    </a:lnTo>
                    <a:lnTo>
                      <a:pt x="423" y="262"/>
                    </a:lnTo>
                    <a:lnTo>
                      <a:pt x="426" y="269"/>
                    </a:lnTo>
                    <a:lnTo>
                      <a:pt x="426" y="276"/>
                    </a:lnTo>
                    <a:lnTo>
                      <a:pt x="430" y="280"/>
                    </a:lnTo>
                    <a:lnTo>
                      <a:pt x="430" y="280"/>
                    </a:lnTo>
                    <a:lnTo>
                      <a:pt x="426" y="287"/>
                    </a:lnTo>
                    <a:lnTo>
                      <a:pt x="426" y="294"/>
                    </a:lnTo>
                    <a:lnTo>
                      <a:pt x="426" y="294"/>
                    </a:lnTo>
                    <a:lnTo>
                      <a:pt x="426" y="301"/>
                    </a:lnTo>
                    <a:lnTo>
                      <a:pt x="426" y="301"/>
                    </a:lnTo>
                    <a:lnTo>
                      <a:pt x="426" y="304"/>
                    </a:lnTo>
                    <a:lnTo>
                      <a:pt x="426" y="315"/>
                    </a:lnTo>
                    <a:lnTo>
                      <a:pt x="430" y="318"/>
                    </a:lnTo>
                    <a:lnTo>
                      <a:pt x="430" y="322"/>
                    </a:lnTo>
                    <a:lnTo>
                      <a:pt x="430" y="325"/>
                    </a:lnTo>
                    <a:lnTo>
                      <a:pt x="430" y="325"/>
                    </a:lnTo>
                    <a:lnTo>
                      <a:pt x="440" y="336"/>
                    </a:lnTo>
                    <a:lnTo>
                      <a:pt x="444" y="346"/>
                    </a:lnTo>
                    <a:lnTo>
                      <a:pt x="444" y="350"/>
                    </a:lnTo>
                    <a:lnTo>
                      <a:pt x="447" y="353"/>
                    </a:lnTo>
                    <a:lnTo>
                      <a:pt x="450" y="357"/>
                    </a:lnTo>
                    <a:lnTo>
                      <a:pt x="450" y="357"/>
                    </a:lnTo>
                    <a:lnTo>
                      <a:pt x="450" y="357"/>
                    </a:lnTo>
                    <a:lnTo>
                      <a:pt x="454" y="360"/>
                    </a:lnTo>
                    <a:lnTo>
                      <a:pt x="461" y="360"/>
                    </a:lnTo>
                    <a:lnTo>
                      <a:pt x="461" y="360"/>
                    </a:lnTo>
                    <a:lnTo>
                      <a:pt x="461" y="360"/>
                    </a:lnTo>
                    <a:lnTo>
                      <a:pt x="461" y="367"/>
                    </a:lnTo>
                    <a:lnTo>
                      <a:pt x="461" y="367"/>
                    </a:lnTo>
                    <a:lnTo>
                      <a:pt x="464" y="381"/>
                    </a:lnTo>
                    <a:lnTo>
                      <a:pt x="468" y="388"/>
                    </a:lnTo>
                    <a:lnTo>
                      <a:pt x="471" y="392"/>
                    </a:lnTo>
                    <a:lnTo>
                      <a:pt x="471" y="392"/>
                    </a:lnTo>
                    <a:lnTo>
                      <a:pt x="468" y="395"/>
                    </a:lnTo>
                    <a:lnTo>
                      <a:pt x="468" y="395"/>
                    </a:lnTo>
                    <a:lnTo>
                      <a:pt x="468" y="402"/>
                    </a:lnTo>
                    <a:lnTo>
                      <a:pt x="471" y="402"/>
                    </a:lnTo>
                    <a:lnTo>
                      <a:pt x="471" y="402"/>
                    </a:lnTo>
                    <a:lnTo>
                      <a:pt x="471" y="409"/>
                    </a:lnTo>
                    <a:lnTo>
                      <a:pt x="475" y="416"/>
                    </a:lnTo>
                    <a:lnTo>
                      <a:pt x="478" y="420"/>
                    </a:lnTo>
                    <a:lnTo>
                      <a:pt x="478" y="420"/>
                    </a:lnTo>
                    <a:lnTo>
                      <a:pt x="482" y="427"/>
                    </a:lnTo>
                    <a:lnTo>
                      <a:pt x="482" y="427"/>
                    </a:lnTo>
                    <a:lnTo>
                      <a:pt x="485" y="427"/>
                    </a:lnTo>
                    <a:lnTo>
                      <a:pt x="485" y="427"/>
                    </a:lnTo>
                    <a:lnTo>
                      <a:pt x="489" y="430"/>
                    </a:lnTo>
                    <a:lnTo>
                      <a:pt x="489" y="430"/>
                    </a:lnTo>
                    <a:lnTo>
                      <a:pt x="489" y="434"/>
                    </a:lnTo>
                    <a:lnTo>
                      <a:pt x="489" y="437"/>
                    </a:lnTo>
                    <a:lnTo>
                      <a:pt x="492" y="441"/>
                    </a:lnTo>
                    <a:lnTo>
                      <a:pt x="496" y="448"/>
                    </a:lnTo>
                    <a:lnTo>
                      <a:pt x="496" y="451"/>
                    </a:lnTo>
                    <a:lnTo>
                      <a:pt x="499" y="455"/>
                    </a:lnTo>
                    <a:lnTo>
                      <a:pt x="499" y="458"/>
                    </a:lnTo>
                    <a:lnTo>
                      <a:pt x="499" y="462"/>
                    </a:lnTo>
                    <a:lnTo>
                      <a:pt x="496" y="469"/>
                    </a:lnTo>
                    <a:lnTo>
                      <a:pt x="496" y="469"/>
                    </a:lnTo>
                    <a:lnTo>
                      <a:pt x="492" y="472"/>
                    </a:lnTo>
                    <a:lnTo>
                      <a:pt x="489" y="476"/>
                    </a:lnTo>
                    <a:lnTo>
                      <a:pt x="489" y="479"/>
                    </a:lnTo>
                    <a:lnTo>
                      <a:pt x="489" y="483"/>
                    </a:lnTo>
                    <a:lnTo>
                      <a:pt x="489" y="490"/>
                    </a:lnTo>
                    <a:lnTo>
                      <a:pt x="489" y="493"/>
                    </a:lnTo>
                    <a:lnTo>
                      <a:pt x="492" y="507"/>
                    </a:lnTo>
                    <a:lnTo>
                      <a:pt x="492" y="511"/>
                    </a:lnTo>
                    <a:lnTo>
                      <a:pt x="492" y="518"/>
                    </a:lnTo>
                    <a:lnTo>
                      <a:pt x="496" y="518"/>
                    </a:lnTo>
                    <a:lnTo>
                      <a:pt x="496" y="521"/>
                    </a:lnTo>
                    <a:lnTo>
                      <a:pt x="499" y="525"/>
                    </a:lnTo>
                    <a:lnTo>
                      <a:pt x="499" y="528"/>
                    </a:lnTo>
                    <a:lnTo>
                      <a:pt x="503" y="532"/>
                    </a:lnTo>
                    <a:lnTo>
                      <a:pt x="506" y="539"/>
                    </a:lnTo>
                    <a:lnTo>
                      <a:pt x="506" y="539"/>
                    </a:lnTo>
                    <a:lnTo>
                      <a:pt x="510" y="539"/>
                    </a:lnTo>
                    <a:lnTo>
                      <a:pt x="520" y="542"/>
                    </a:lnTo>
                    <a:lnTo>
                      <a:pt x="527" y="542"/>
                    </a:lnTo>
                    <a:lnTo>
                      <a:pt x="531" y="542"/>
                    </a:lnTo>
                    <a:lnTo>
                      <a:pt x="531" y="542"/>
                    </a:lnTo>
                    <a:lnTo>
                      <a:pt x="534" y="542"/>
                    </a:lnTo>
                    <a:lnTo>
                      <a:pt x="534" y="542"/>
                    </a:lnTo>
                    <a:lnTo>
                      <a:pt x="538" y="542"/>
                    </a:lnTo>
                    <a:lnTo>
                      <a:pt x="538" y="539"/>
                    </a:lnTo>
                    <a:lnTo>
                      <a:pt x="538" y="532"/>
                    </a:lnTo>
                    <a:lnTo>
                      <a:pt x="538" y="532"/>
                    </a:lnTo>
                    <a:lnTo>
                      <a:pt x="538" y="532"/>
                    </a:lnTo>
                    <a:lnTo>
                      <a:pt x="538" y="532"/>
                    </a:lnTo>
                    <a:lnTo>
                      <a:pt x="534" y="532"/>
                    </a:lnTo>
                    <a:lnTo>
                      <a:pt x="534" y="528"/>
                    </a:lnTo>
                    <a:lnTo>
                      <a:pt x="534" y="525"/>
                    </a:lnTo>
                    <a:lnTo>
                      <a:pt x="534" y="525"/>
                    </a:lnTo>
                    <a:lnTo>
                      <a:pt x="538" y="521"/>
                    </a:lnTo>
                    <a:lnTo>
                      <a:pt x="541" y="521"/>
                    </a:lnTo>
                    <a:lnTo>
                      <a:pt x="548" y="521"/>
                    </a:lnTo>
                    <a:lnTo>
                      <a:pt x="548" y="521"/>
                    </a:lnTo>
                    <a:lnTo>
                      <a:pt x="548" y="521"/>
                    </a:lnTo>
                    <a:lnTo>
                      <a:pt x="548" y="525"/>
                    </a:lnTo>
                    <a:lnTo>
                      <a:pt x="548" y="525"/>
                    </a:lnTo>
                    <a:lnTo>
                      <a:pt x="548" y="525"/>
                    </a:lnTo>
                    <a:lnTo>
                      <a:pt x="548" y="528"/>
                    </a:lnTo>
                    <a:lnTo>
                      <a:pt x="552" y="528"/>
                    </a:lnTo>
                    <a:lnTo>
                      <a:pt x="552" y="528"/>
                    </a:lnTo>
                    <a:lnTo>
                      <a:pt x="555" y="532"/>
                    </a:lnTo>
                    <a:lnTo>
                      <a:pt x="555" y="532"/>
                    </a:lnTo>
                    <a:lnTo>
                      <a:pt x="555" y="532"/>
                    </a:lnTo>
                    <a:lnTo>
                      <a:pt x="555" y="535"/>
                    </a:lnTo>
                    <a:lnTo>
                      <a:pt x="555" y="535"/>
                    </a:lnTo>
                    <a:lnTo>
                      <a:pt x="562" y="539"/>
                    </a:lnTo>
                    <a:lnTo>
                      <a:pt x="573" y="546"/>
                    </a:lnTo>
                    <a:lnTo>
                      <a:pt x="573" y="549"/>
                    </a:lnTo>
                    <a:lnTo>
                      <a:pt x="576" y="549"/>
                    </a:lnTo>
                    <a:lnTo>
                      <a:pt x="576" y="553"/>
                    </a:lnTo>
                    <a:lnTo>
                      <a:pt x="576" y="560"/>
                    </a:lnTo>
                    <a:lnTo>
                      <a:pt x="576" y="563"/>
                    </a:lnTo>
                    <a:lnTo>
                      <a:pt x="576" y="563"/>
                    </a:lnTo>
                    <a:lnTo>
                      <a:pt x="576" y="563"/>
                    </a:lnTo>
                    <a:lnTo>
                      <a:pt x="576" y="563"/>
                    </a:lnTo>
                    <a:lnTo>
                      <a:pt x="583" y="567"/>
                    </a:lnTo>
                    <a:lnTo>
                      <a:pt x="583" y="567"/>
                    </a:lnTo>
                    <a:lnTo>
                      <a:pt x="590" y="563"/>
                    </a:lnTo>
                    <a:lnTo>
                      <a:pt x="594" y="563"/>
                    </a:lnTo>
                    <a:lnTo>
                      <a:pt x="594" y="563"/>
                    </a:lnTo>
                    <a:lnTo>
                      <a:pt x="594" y="563"/>
                    </a:lnTo>
                    <a:lnTo>
                      <a:pt x="594" y="567"/>
                    </a:lnTo>
                    <a:lnTo>
                      <a:pt x="597" y="567"/>
                    </a:lnTo>
                    <a:lnTo>
                      <a:pt x="597" y="567"/>
                    </a:lnTo>
                    <a:lnTo>
                      <a:pt x="597" y="567"/>
                    </a:lnTo>
                    <a:lnTo>
                      <a:pt x="597" y="570"/>
                    </a:lnTo>
                    <a:lnTo>
                      <a:pt x="597" y="570"/>
                    </a:lnTo>
                    <a:lnTo>
                      <a:pt x="594" y="570"/>
                    </a:lnTo>
                    <a:lnTo>
                      <a:pt x="594" y="570"/>
                    </a:lnTo>
                    <a:lnTo>
                      <a:pt x="594" y="574"/>
                    </a:lnTo>
                    <a:lnTo>
                      <a:pt x="594" y="574"/>
                    </a:lnTo>
                    <a:lnTo>
                      <a:pt x="594" y="581"/>
                    </a:lnTo>
                    <a:lnTo>
                      <a:pt x="594" y="581"/>
                    </a:lnTo>
                    <a:lnTo>
                      <a:pt x="594" y="584"/>
                    </a:lnTo>
                    <a:lnTo>
                      <a:pt x="597" y="584"/>
                    </a:lnTo>
                    <a:lnTo>
                      <a:pt x="601" y="588"/>
                    </a:lnTo>
                    <a:lnTo>
                      <a:pt x="604" y="595"/>
                    </a:lnTo>
                    <a:lnTo>
                      <a:pt x="608" y="598"/>
                    </a:lnTo>
                    <a:lnTo>
                      <a:pt x="608" y="598"/>
                    </a:lnTo>
                    <a:lnTo>
                      <a:pt x="608" y="605"/>
                    </a:lnTo>
                    <a:lnTo>
                      <a:pt x="608" y="609"/>
                    </a:lnTo>
                    <a:lnTo>
                      <a:pt x="608" y="609"/>
                    </a:lnTo>
                    <a:lnTo>
                      <a:pt x="608" y="612"/>
                    </a:lnTo>
                    <a:lnTo>
                      <a:pt x="608" y="616"/>
                    </a:lnTo>
                    <a:lnTo>
                      <a:pt x="608" y="616"/>
                    </a:lnTo>
                    <a:lnTo>
                      <a:pt x="611" y="619"/>
                    </a:lnTo>
                    <a:lnTo>
                      <a:pt x="629" y="630"/>
                    </a:lnTo>
                    <a:lnTo>
                      <a:pt x="636" y="633"/>
                    </a:lnTo>
                    <a:lnTo>
                      <a:pt x="636" y="637"/>
                    </a:lnTo>
                    <a:lnTo>
                      <a:pt x="636" y="637"/>
                    </a:lnTo>
                    <a:lnTo>
                      <a:pt x="636" y="640"/>
                    </a:lnTo>
                    <a:lnTo>
                      <a:pt x="639" y="644"/>
                    </a:lnTo>
                    <a:lnTo>
                      <a:pt x="639" y="647"/>
                    </a:lnTo>
                    <a:lnTo>
                      <a:pt x="639" y="665"/>
                    </a:lnTo>
                    <a:lnTo>
                      <a:pt x="636" y="672"/>
                    </a:lnTo>
                    <a:lnTo>
                      <a:pt x="636" y="675"/>
                    </a:lnTo>
                    <a:lnTo>
                      <a:pt x="636" y="679"/>
                    </a:lnTo>
                    <a:lnTo>
                      <a:pt x="625" y="689"/>
                    </a:lnTo>
                    <a:lnTo>
                      <a:pt x="625" y="693"/>
                    </a:lnTo>
                    <a:lnTo>
                      <a:pt x="618" y="693"/>
                    </a:lnTo>
                    <a:lnTo>
                      <a:pt x="615" y="696"/>
                    </a:lnTo>
                    <a:lnTo>
                      <a:pt x="608" y="696"/>
                    </a:lnTo>
                    <a:lnTo>
                      <a:pt x="608" y="696"/>
                    </a:lnTo>
                    <a:lnTo>
                      <a:pt x="604" y="700"/>
                    </a:lnTo>
                    <a:lnTo>
                      <a:pt x="604" y="700"/>
                    </a:lnTo>
                    <a:lnTo>
                      <a:pt x="601" y="703"/>
                    </a:lnTo>
                    <a:lnTo>
                      <a:pt x="590" y="710"/>
                    </a:lnTo>
                    <a:lnTo>
                      <a:pt x="583" y="717"/>
                    </a:lnTo>
                    <a:lnTo>
                      <a:pt x="583" y="717"/>
                    </a:lnTo>
                    <a:lnTo>
                      <a:pt x="580" y="717"/>
                    </a:lnTo>
                    <a:lnTo>
                      <a:pt x="580" y="717"/>
                    </a:lnTo>
                    <a:lnTo>
                      <a:pt x="580" y="721"/>
                    </a:lnTo>
                    <a:lnTo>
                      <a:pt x="576" y="721"/>
                    </a:lnTo>
                    <a:lnTo>
                      <a:pt x="573" y="721"/>
                    </a:lnTo>
                    <a:lnTo>
                      <a:pt x="569" y="721"/>
                    </a:lnTo>
                    <a:lnTo>
                      <a:pt x="569" y="721"/>
                    </a:lnTo>
                    <a:lnTo>
                      <a:pt x="566" y="717"/>
                    </a:lnTo>
                    <a:lnTo>
                      <a:pt x="562" y="714"/>
                    </a:lnTo>
                    <a:lnTo>
                      <a:pt x="559" y="710"/>
                    </a:lnTo>
                    <a:lnTo>
                      <a:pt x="559" y="707"/>
                    </a:lnTo>
                    <a:lnTo>
                      <a:pt x="555" y="700"/>
                    </a:lnTo>
                    <a:lnTo>
                      <a:pt x="552" y="689"/>
                    </a:lnTo>
                    <a:lnTo>
                      <a:pt x="552" y="682"/>
                    </a:lnTo>
                    <a:lnTo>
                      <a:pt x="548" y="675"/>
                    </a:lnTo>
                    <a:lnTo>
                      <a:pt x="548" y="668"/>
                    </a:lnTo>
                    <a:lnTo>
                      <a:pt x="548" y="665"/>
                    </a:lnTo>
                    <a:lnTo>
                      <a:pt x="548" y="661"/>
                    </a:lnTo>
                    <a:lnTo>
                      <a:pt x="538" y="637"/>
                    </a:lnTo>
                    <a:lnTo>
                      <a:pt x="534" y="630"/>
                    </a:lnTo>
                    <a:lnTo>
                      <a:pt x="531" y="626"/>
                    </a:lnTo>
                    <a:lnTo>
                      <a:pt x="527" y="623"/>
                    </a:lnTo>
                    <a:lnTo>
                      <a:pt x="524" y="619"/>
                    </a:lnTo>
                    <a:lnTo>
                      <a:pt x="513" y="616"/>
                    </a:lnTo>
                    <a:lnTo>
                      <a:pt x="506" y="612"/>
                    </a:lnTo>
                    <a:lnTo>
                      <a:pt x="503" y="609"/>
                    </a:lnTo>
                    <a:lnTo>
                      <a:pt x="499" y="605"/>
                    </a:lnTo>
                    <a:lnTo>
                      <a:pt x="496" y="605"/>
                    </a:lnTo>
                    <a:lnTo>
                      <a:pt x="492" y="598"/>
                    </a:lnTo>
                    <a:lnTo>
                      <a:pt x="489" y="595"/>
                    </a:lnTo>
                    <a:lnTo>
                      <a:pt x="471" y="574"/>
                    </a:lnTo>
                    <a:lnTo>
                      <a:pt x="461" y="560"/>
                    </a:lnTo>
                    <a:lnTo>
                      <a:pt x="454" y="553"/>
                    </a:lnTo>
                    <a:lnTo>
                      <a:pt x="450" y="549"/>
                    </a:lnTo>
                    <a:lnTo>
                      <a:pt x="447" y="549"/>
                    </a:lnTo>
                    <a:lnTo>
                      <a:pt x="440" y="542"/>
                    </a:lnTo>
                    <a:lnTo>
                      <a:pt x="426" y="532"/>
                    </a:lnTo>
                    <a:lnTo>
                      <a:pt x="409" y="521"/>
                    </a:lnTo>
                    <a:lnTo>
                      <a:pt x="402" y="518"/>
                    </a:lnTo>
                    <a:lnTo>
                      <a:pt x="402" y="514"/>
                    </a:lnTo>
                    <a:lnTo>
                      <a:pt x="398" y="514"/>
                    </a:lnTo>
                    <a:lnTo>
                      <a:pt x="398" y="514"/>
                    </a:lnTo>
                    <a:lnTo>
                      <a:pt x="395" y="507"/>
                    </a:lnTo>
                    <a:lnTo>
                      <a:pt x="391" y="504"/>
                    </a:lnTo>
                    <a:lnTo>
                      <a:pt x="391" y="504"/>
                    </a:lnTo>
                    <a:lnTo>
                      <a:pt x="391" y="504"/>
                    </a:lnTo>
                    <a:lnTo>
                      <a:pt x="388" y="504"/>
                    </a:lnTo>
                    <a:lnTo>
                      <a:pt x="388" y="504"/>
                    </a:lnTo>
                    <a:lnTo>
                      <a:pt x="388" y="504"/>
                    </a:lnTo>
                    <a:lnTo>
                      <a:pt x="388" y="504"/>
                    </a:lnTo>
                    <a:lnTo>
                      <a:pt x="388" y="504"/>
                    </a:lnTo>
                    <a:lnTo>
                      <a:pt x="384" y="504"/>
                    </a:lnTo>
                    <a:lnTo>
                      <a:pt x="384" y="504"/>
                    </a:lnTo>
                    <a:lnTo>
                      <a:pt x="381" y="500"/>
                    </a:lnTo>
                    <a:lnTo>
                      <a:pt x="381" y="497"/>
                    </a:lnTo>
                    <a:lnTo>
                      <a:pt x="381" y="493"/>
                    </a:lnTo>
                    <a:lnTo>
                      <a:pt x="381" y="490"/>
                    </a:lnTo>
                    <a:lnTo>
                      <a:pt x="381" y="486"/>
                    </a:lnTo>
                    <a:lnTo>
                      <a:pt x="377" y="486"/>
                    </a:lnTo>
                    <a:lnTo>
                      <a:pt x="377" y="483"/>
                    </a:lnTo>
                    <a:lnTo>
                      <a:pt x="377" y="483"/>
                    </a:lnTo>
                    <a:lnTo>
                      <a:pt x="374" y="479"/>
                    </a:lnTo>
                    <a:lnTo>
                      <a:pt x="374" y="479"/>
                    </a:lnTo>
                    <a:lnTo>
                      <a:pt x="370" y="479"/>
                    </a:lnTo>
                    <a:lnTo>
                      <a:pt x="370" y="479"/>
                    </a:lnTo>
                    <a:lnTo>
                      <a:pt x="370" y="479"/>
                    </a:lnTo>
                    <a:lnTo>
                      <a:pt x="370" y="483"/>
                    </a:lnTo>
                    <a:lnTo>
                      <a:pt x="370" y="483"/>
                    </a:lnTo>
                    <a:lnTo>
                      <a:pt x="374" y="483"/>
                    </a:lnTo>
                    <a:lnTo>
                      <a:pt x="370" y="486"/>
                    </a:lnTo>
                    <a:lnTo>
                      <a:pt x="370" y="486"/>
                    </a:lnTo>
                    <a:lnTo>
                      <a:pt x="367" y="483"/>
                    </a:lnTo>
                    <a:lnTo>
                      <a:pt x="360" y="483"/>
                    </a:lnTo>
                    <a:lnTo>
                      <a:pt x="360" y="483"/>
                    </a:lnTo>
                    <a:lnTo>
                      <a:pt x="360" y="483"/>
                    </a:lnTo>
                    <a:lnTo>
                      <a:pt x="356" y="483"/>
                    </a:lnTo>
                    <a:lnTo>
                      <a:pt x="356" y="483"/>
                    </a:lnTo>
                    <a:lnTo>
                      <a:pt x="356" y="479"/>
                    </a:lnTo>
                    <a:lnTo>
                      <a:pt x="356" y="476"/>
                    </a:lnTo>
                    <a:lnTo>
                      <a:pt x="356" y="472"/>
                    </a:lnTo>
                    <a:lnTo>
                      <a:pt x="356" y="469"/>
                    </a:lnTo>
                    <a:lnTo>
                      <a:pt x="353" y="469"/>
                    </a:lnTo>
                    <a:lnTo>
                      <a:pt x="346" y="458"/>
                    </a:lnTo>
                    <a:lnTo>
                      <a:pt x="346" y="458"/>
                    </a:lnTo>
                    <a:lnTo>
                      <a:pt x="335" y="455"/>
                    </a:lnTo>
                    <a:lnTo>
                      <a:pt x="332" y="455"/>
                    </a:lnTo>
                    <a:lnTo>
                      <a:pt x="328" y="455"/>
                    </a:lnTo>
                    <a:lnTo>
                      <a:pt x="328" y="451"/>
                    </a:lnTo>
                    <a:lnTo>
                      <a:pt x="325" y="448"/>
                    </a:lnTo>
                    <a:lnTo>
                      <a:pt x="325" y="448"/>
                    </a:lnTo>
                    <a:lnTo>
                      <a:pt x="321" y="448"/>
                    </a:lnTo>
                    <a:lnTo>
                      <a:pt x="318" y="444"/>
                    </a:lnTo>
                    <a:lnTo>
                      <a:pt x="318" y="444"/>
                    </a:lnTo>
                    <a:lnTo>
                      <a:pt x="314" y="444"/>
                    </a:lnTo>
                    <a:lnTo>
                      <a:pt x="314" y="441"/>
                    </a:lnTo>
                    <a:lnTo>
                      <a:pt x="314" y="437"/>
                    </a:lnTo>
                    <a:lnTo>
                      <a:pt x="318" y="437"/>
                    </a:lnTo>
                    <a:lnTo>
                      <a:pt x="318" y="434"/>
                    </a:lnTo>
                    <a:lnTo>
                      <a:pt x="318" y="430"/>
                    </a:lnTo>
                    <a:lnTo>
                      <a:pt x="318" y="430"/>
                    </a:lnTo>
                    <a:lnTo>
                      <a:pt x="318" y="430"/>
                    </a:lnTo>
                    <a:lnTo>
                      <a:pt x="321" y="427"/>
                    </a:lnTo>
                    <a:lnTo>
                      <a:pt x="321" y="423"/>
                    </a:lnTo>
                    <a:lnTo>
                      <a:pt x="321" y="423"/>
                    </a:lnTo>
                    <a:lnTo>
                      <a:pt x="325" y="420"/>
                    </a:lnTo>
                    <a:lnTo>
                      <a:pt x="325" y="409"/>
                    </a:lnTo>
                    <a:lnTo>
                      <a:pt x="325" y="409"/>
                    </a:lnTo>
                    <a:lnTo>
                      <a:pt x="321" y="409"/>
                    </a:lnTo>
                    <a:lnTo>
                      <a:pt x="321" y="409"/>
                    </a:lnTo>
                    <a:lnTo>
                      <a:pt x="321" y="413"/>
                    </a:lnTo>
                    <a:lnTo>
                      <a:pt x="321" y="413"/>
                    </a:lnTo>
                    <a:lnTo>
                      <a:pt x="321" y="409"/>
                    </a:lnTo>
                    <a:lnTo>
                      <a:pt x="321" y="409"/>
                    </a:lnTo>
                    <a:lnTo>
                      <a:pt x="321" y="409"/>
                    </a:lnTo>
                    <a:lnTo>
                      <a:pt x="321" y="406"/>
                    </a:lnTo>
                    <a:lnTo>
                      <a:pt x="321" y="402"/>
                    </a:lnTo>
                    <a:lnTo>
                      <a:pt x="321" y="402"/>
                    </a:lnTo>
                    <a:lnTo>
                      <a:pt x="325" y="395"/>
                    </a:lnTo>
                    <a:lnTo>
                      <a:pt x="328" y="392"/>
                    </a:lnTo>
                    <a:lnTo>
                      <a:pt x="328" y="388"/>
                    </a:lnTo>
                    <a:lnTo>
                      <a:pt x="332" y="385"/>
                    </a:lnTo>
                    <a:lnTo>
                      <a:pt x="332" y="385"/>
                    </a:lnTo>
                    <a:lnTo>
                      <a:pt x="332" y="381"/>
                    </a:lnTo>
                    <a:lnTo>
                      <a:pt x="332" y="381"/>
                    </a:lnTo>
                    <a:lnTo>
                      <a:pt x="332" y="381"/>
                    </a:lnTo>
                    <a:lnTo>
                      <a:pt x="335" y="374"/>
                    </a:lnTo>
                    <a:lnTo>
                      <a:pt x="335" y="371"/>
                    </a:lnTo>
                    <a:lnTo>
                      <a:pt x="332" y="371"/>
                    </a:lnTo>
                    <a:lnTo>
                      <a:pt x="332" y="371"/>
                    </a:lnTo>
                    <a:lnTo>
                      <a:pt x="332" y="364"/>
                    </a:lnTo>
                    <a:lnTo>
                      <a:pt x="332" y="364"/>
                    </a:lnTo>
                    <a:lnTo>
                      <a:pt x="332" y="360"/>
                    </a:lnTo>
                    <a:lnTo>
                      <a:pt x="332" y="357"/>
                    </a:lnTo>
                    <a:lnTo>
                      <a:pt x="335" y="353"/>
                    </a:lnTo>
                    <a:lnTo>
                      <a:pt x="335" y="353"/>
                    </a:lnTo>
                    <a:lnTo>
                      <a:pt x="335" y="350"/>
                    </a:lnTo>
                    <a:lnTo>
                      <a:pt x="335" y="346"/>
                    </a:lnTo>
                    <a:lnTo>
                      <a:pt x="335" y="343"/>
                    </a:lnTo>
                    <a:lnTo>
                      <a:pt x="335" y="339"/>
                    </a:lnTo>
                    <a:lnTo>
                      <a:pt x="335" y="336"/>
                    </a:lnTo>
                    <a:lnTo>
                      <a:pt x="335" y="329"/>
                    </a:lnTo>
                    <a:lnTo>
                      <a:pt x="335" y="329"/>
                    </a:lnTo>
                    <a:lnTo>
                      <a:pt x="335" y="325"/>
                    </a:lnTo>
                    <a:lnTo>
                      <a:pt x="335" y="322"/>
                    </a:lnTo>
                    <a:lnTo>
                      <a:pt x="335" y="322"/>
                    </a:lnTo>
                    <a:lnTo>
                      <a:pt x="335" y="315"/>
                    </a:lnTo>
                    <a:lnTo>
                      <a:pt x="332" y="315"/>
                    </a:lnTo>
                    <a:lnTo>
                      <a:pt x="332" y="311"/>
                    </a:lnTo>
                    <a:lnTo>
                      <a:pt x="332" y="311"/>
                    </a:lnTo>
                    <a:lnTo>
                      <a:pt x="328" y="304"/>
                    </a:lnTo>
                    <a:lnTo>
                      <a:pt x="328" y="301"/>
                    </a:lnTo>
                    <a:lnTo>
                      <a:pt x="328" y="297"/>
                    </a:lnTo>
                    <a:lnTo>
                      <a:pt x="328" y="297"/>
                    </a:lnTo>
                    <a:lnTo>
                      <a:pt x="328" y="294"/>
                    </a:lnTo>
                    <a:lnTo>
                      <a:pt x="325" y="287"/>
                    </a:lnTo>
                    <a:lnTo>
                      <a:pt x="321" y="280"/>
                    </a:lnTo>
                    <a:lnTo>
                      <a:pt x="318" y="280"/>
                    </a:lnTo>
                    <a:lnTo>
                      <a:pt x="314" y="276"/>
                    </a:lnTo>
                    <a:lnTo>
                      <a:pt x="314" y="276"/>
                    </a:lnTo>
                    <a:lnTo>
                      <a:pt x="311" y="273"/>
                    </a:lnTo>
                    <a:lnTo>
                      <a:pt x="311" y="266"/>
                    </a:lnTo>
                    <a:lnTo>
                      <a:pt x="311" y="262"/>
                    </a:lnTo>
                    <a:lnTo>
                      <a:pt x="307" y="262"/>
                    </a:lnTo>
                    <a:lnTo>
                      <a:pt x="307" y="259"/>
                    </a:lnTo>
                    <a:lnTo>
                      <a:pt x="304" y="255"/>
                    </a:lnTo>
                    <a:lnTo>
                      <a:pt x="300" y="252"/>
                    </a:lnTo>
                    <a:lnTo>
                      <a:pt x="300" y="252"/>
                    </a:lnTo>
                    <a:lnTo>
                      <a:pt x="297" y="248"/>
                    </a:lnTo>
                    <a:lnTo>
                      <a:pt x="293" y="248"/>
                    </a:lnTo>
                    <a:lnTo>
                      <a:pt x="293" y="248"/>
                    </a:lnTo>
                    <a:lnTo>
                      <a:pt x="293" y="248"/>
                    </a:lnTo>
                    <a:lnTo>
                      <a:pt x="293" y="252"/>
                    </a:lnTo>
                    <a:lnTo>
                      <a:pt x="293" y="252"/>
                    </a:lnTo>
                    <a:lnTo>
                      <a:pt x="290" y="252"/>
                    </a:lnTo>
                    <a:lnTo>
                      <a:pt x="290" y="252"/>
                    </a:lnTo>
                    <a:lnTo>
                      <a:pt x="290" y="252"/>
                    </a:lnTo>
                    <a:lnTo>
                      <a:pt x="279" y="241"/>
                    </a:lnTo>
                    <a:lnTo>
                      <a:pt x="272" y="238"/>
                    </a:lnTo>
                    <a:lnTo>
                      <a:pt x="269" y="238"/>
                    </a:lnTo>
                    <a:lnTo>
                      <a:pt x="265" y="234"/>
                    </a:lnTo>
                    <a:lnTo>
                      <a:pt x="265" y="231"/>
                    </a:lnTo>
                    <a:lnTo>
                      <a:pt x="255" y="224"/>
                    </a:lnTo>
                    <a:lnTo>
                      <a:pt x="248" y="220"/>
                    </a:lnTo>
                    <a:lnTo>
                      <a:pt x="241" y="213"/>
                    </a:lnTo>
                    <a:lnTo>
                      <a:pt x="234" y="206"/>
                    </a:lnTo>
                    <a:lnTo>
                      <a:pt x="230" y="203"/>
                    </a:lnTo>
                    <a:lnTo>
                      <a:pt x="227" y="199"/>
                    </a:lnTo>
                    <a:lnTo>
                      <a:pt x="227" y="199"/>
                    </a:lnTo>
                    <a:lnTo>
                      <a:pt x="227" y="196"/>
                    </a:lnTo>
                    <a:lnTo>
                      <a:pt x="227" y="192"/>
                    </a:lnTo>
                    <a:lnTo>
                      <a:pt x="227" y="192"/>
                    </a:lnTo>
                    <a:lnTo>
                      <a:pt x="223" y="182"/>
                    </a:lnTo>
                    <a:lnTo>
                      <a:pt x="220" y="182"/>
                    </a:lnTo>
                    <a:lnTo>
                      <a:pt x="220" y="182"/>
                    </a:lnTo>
                    <a:lnTo>
                      <a:pt x="213" y="175"/>
                    </a:lnTo>
                    <a:lnTo>
                      <a:pt x="209" y="175"/>
                    </a:lnTo>
                    <a:lnTo>
                      <a:pt x="206" y="171"/>
                    </a:lnTo>
                    <a:lnTo>
                      <a:pt x="206" y="171"/>
                    </a:lnTo>
                    <a:lnTo>
                      <a:pt x="209" y="171"/>
                    </a:lnTo>
                    <a:lnTo>
                      <a:pt x="209" y="171"/>
                    </a:lnTo>
                    <a:lnTo>
                      <a:pt x="216" y="168"/>
                    </a:lnTo>
                    <a:lnTo>
                      <a:pt x="220" y="164"/>
                    </a:lnTo>
                    <a:lnTo>
                      <a:pt x="220" y="164"/>
                    </a:lnTo>
                    <a:lnTo>
                      <a:pt x="223" y="157"/>
                    </a:lnTo>
                    <a:lnTo>
                      <a:pt x="220" y="154"/>
                    </a:lnTo>
                    <a:lnTo>
                      <a:pt x="220" y="147"/>
                    </a:lnTo>
                    <a:lnTo>
                      <a:pt x="216" y="147"/>
                    </a:lnTo>
                    <a:lnTo>
                      <a:pt x="216" y="147"/>
                    </a:lnTo>
                    <a:lnTo>
                      <a:pt x="216" y="147"/>
                    </a:lnTo>
                    <a:lnTo>
                      <a:pt x="216" y="147"/>
                    </a:lnTo>
                    <a:lnTo>
                      <a:pt x="213" y="154"/>
                    </a:lnTo>
                    <a:lnTo>
                      <a:pt x="213" y="154"/>
                    </a:lnTo>
                    <a:lnTo>
                      <a:pt x="213" y="154"/>
                    </a:lnTo>
                    <a:lnTo>
                      <a:pt x="213" y="161"/>
                    </a:lnTo>
                    <a:lnTo>
                      <a:pt x="213" y="164"/>
                    </a:lnTo>
                    <a:lnTo>
                      <a:pt x="213" y="164"/>
                    </a:lnTo>
                    <a:lnTo>
                      <a:pt x="209" y="164"/>
                    </a:lnTo>
                    <a:lnTo>
                      <a:pt x="206" y="164"/>
                    </a:lnTo>
                    <a:lnTo>
                      <a:pt x="206" y="164"/>
                    </a:lnTo>
                    <a:lnTo>
                      <a:pt x="206" y="168"/>
                    </a:lnTo>
                    <a:lnTo>
                      <a:pt x="199" y="175"/>
                    </a:lnTo>
                    <a:lnTo>
                      <a:pt x="199" y="175"/>
                    </a:lnTo>
                    <a:lnTo>
                      <a:pt x="195" y="171"/>
                    </a:lnTo>
                    <a:lnTo>
                      <a:pt x="192" y="168"/>
                    </a:lnTo>
                    <a:lnTo>
                      <a:pt x="185" y="168"/>
                    </a:lnTo>
                    <a:lnTo>
                      <a:pt x="185" y="168"/>
                    </a:lnTo>
                    <a:lnTo>
                      <a:pt x="181" y="168"/>
                    </a:lnTo>
                    <a:lnTo>
                      <a:pt x="178" y="168"/>
                    </a:lnTo>
                    <a:lnTo>
                      <a:pt x="174" y="168"/>
                    </a:lnTo>
                    <a:lnTo>
                      <a:pt x="174" y="171"/>
                    </a:lnTo>
                    <a:lnTo>
                      <a:pt x="174" y="171"/>
                    </a:lnTo>
                    <a:lnTo>
                      <a:pt x="171" y="178"/>
                    </a:lnTo>
                    <a:lnTo>
                      <a:pt x="167" y="178"/>
                    </a:lnTo>
                    <a:lnTo>
                      <a:pt x="167" y="178"/>
                    </a:lnTo>
                    <a:lnTo>
                      <a:pt x="164" y="178"/>
                    </a:lnTo>
                    <a:lnTo>
                      <a:pt x="160" y="178"/>
                    </a:lnTo>
                    <a:lnTo>
                      <a:pt x="160" y="175"/>
                    </a:lnTo>
                    <a:lnTo>
                      <a:pt x="157" y="171"/>
                    </a:lnTo>
                    <a:lnTo>
                      <a:pt x="153" y="168"/>
                    </a:lnTo>
                    <a:lnTo>
                      <a:pt x="146" y="164"/>
                    </a:lnTo>
                    <a:lnTo>
                      <a:pt x="146" y="154"/>
                    </a:lnTo>
                    <a:lnTo>
                      <a:pt x="143" y="150"/>
                    </a:lnTo>
                    <a:lnTo>
                      <a:pt x="143" y="147"/>
                    </a:lnTo>
                    <a:lnTo>
                      <a:pt x="139" y="147"/>
                    </a:lnTo>
                    <a:lnTo>
                      <a:pt x="136" y="143"/>
                    </a:lnTo>
                    <a:lnTo>
                      <a:pt x="132" y="140"/>
                    </a:lnTo>
                    <a:lnTo>
                      <a:pt x="132" y="140"/>
                    </a:lnTo>
                    <a:lnTo>
                      <a:pt x="129" y="136"/>
                    </a:lnTo>
                    <a:lnTo>
                      <a:pt x="125" y="136"/>
                    </a:lnTo>
                    <a:lnTo>
                      <a:pt x="122" y="136"/>
                    </a:lnTo>
                    <a:lnTo>
                      <a:pt x="122" y="136"/>
                    </a:lnTo>
                    <a:lnTo>
                      <a:pt x="118" y="140"/>
                    </a:lnTo>
                    <a:lnTo>
                      <a:pt x="118" y="140"/>
                    </a:lnTo>
                    <a:lnTo>
                      <a:pt x="118" y="140"/>
                    </a:lnTo>
                    <a:lnTo>
                      <a:pt x="115" y="133"/>
                    </a:lnTo>
                    <a:lnTo>
                      <a:pt x="111" y="129"/>
                    </a:lnTo>
                    <a:lnTo>
                      <a:pt x="108" y="126"/>
                    </a:lnTo>
                    <a:lnTo>
                      <a:pt x="108" y="122"/>
                    </a:lnTo>
                    <a:lnTo>
                      <a:pt x="105" y="119"/>
                    </a:lnTo>
                    <a:lnTo>
                      <a:pt x="101" y="119"/>
                    </a:lnTo>
                    <a:lnTo>
                      <a:pt x="98" y="115"/>
                    </a:lnTo>
                    <a:lnTo>
                      <a:pt x="94" y="115"/>
                    </a:lnTo>
                    <a:lnTo>
                      <a:pt x="91" y="115"/>
                    </a:lnTo>
                    <a:lnTo>
                      <a:pt x="91" y="112"/>
                    </a:lnTo>
                    <a:lnTo>
                      <a:pt x="87" y="115"/>
                    </a:lnTo>
                    <a:lnTo>
                      <a:pt x="87" y="115"/>
                    </a:lnTo>
                    <a:lnTo>
                      <a:pt x="84" y="115"/>
                    </a:lnTo>
                    <a:lnTo>
                      <a:pt x="84" y="112"/>
                    </a:lnTo>
                    <a:lnTo>
                      <a:pt x="70" y="101"/>
                    </a:lnTo>
                    <a:lnTo>
                      <a:pt x="63" y="98"/>
                    </a:lnTo>
                    <a:lnTo>
                      <a:pt x="63" y="94"/>
                    </a:lnTo>
                    <a:lnTo>
                      <a:pt x="66" y="87"/>
                    </a:lnTo>
                    <a:lnTo>
                      <a:pt x="63" y="84"/>
                    </a:lnTo>
                    <a:lnTo>
                      <a:pt x="63" y="80"/>
                    </a:lnTo>
                    <a:lnTo>
                      <a:pt x="63" y="77"/>
                    </a:lnTo>
                    <a:lnTo>
                      <a:pt x="63" y="73"/>
                    </a:lnTo>
                    <a:lnTo>
                      <a:pt x="63" y="73"/>
                    </a:lnTo>
                    <a:lnTo>
                      <a:pt x="52" y="66"/>
                    </a:lnTo>
                    <a:lnTo>
                      <a:pt x="45" y="63"/>
                    </a:lnTo>
                    <a:lnTo>
                      <a:pt x="38" y="59"/>
                    </a:lnTo>
                    <a:lnTo>
                      <a:pt x="38" y="56"/>
                    </a:lnTo>
                    <a:lnTo>
                      <a:pt x="35" y="49"/>
                    </a:lnTo>
                    <a:lnTo>
                      <a:pt x="24" y="35"/>
                    </a:lnTo>
                    <a:lnTo>
                      <a:pt x="24" y="35"/>
                    </a:lnTo>
                    <a:lnTo>
                      <a:pt x="24" y="35"/>
                    </a:lnTo>
                    <a:lnTo>
                      <a:pt x="21" y="35"/>
                    </a:lnTo>
                    <a:lnTo>
                      <a:pt x="21" y="35"/>
                    </a:lnTo>
                    <a:lnTo>
                      <a:pt x="21" y="38"/>
                    </a:lnTo>
                    <a:lnTo>
                      <a:pt x="21" y="38"/>
                    </a:lnTo>
                    <a:lnTo>
                      <a:pt x="17" y="38"/>
                    </a:lnTo>
                    <a:lnTo>
                      <a:pt x="17" y="38"/>
                    </a:lnTo>
                    <a:lnTo>
                      <a:pt x="17" y="35"/>
                    </a:lnTo>
                    <a:lnTo>
                      <a:pt x="17" y="35"/>
                    </a:lnTo>
                    <a:lnTo>
                      <a:pt x="17" y="35"/>
                    </a:lnTo>
                    <a:lnTo>
                      <a:pt x="17" y="31"/>
                    </a:lnTo>
                    <a:lnTo>
                      <a:pt x="14" y="31"/>
                    </a:lnTo>
                    <a:lnTo>
                      <a:pt x="10" y="28"/>
                    </a:lnTo>
                    <a:lnTo>
                      <a:pt x="10" y="28"/>
                    </a:lnTo>
                    <a:lnTo>
                      <a:pt x="7" y="28"/>
                    </a:lnTo>
                    <a:lnTo>
                      <a:pt x="7" y="28"/>
                    </a:lnTo>
                    <a:lnTo>
                      <a:pt x="7" y="24"/>
                    </a:lnTo>
                    <a:lnTo>
                      <a:pt x="3" y="24"/>
                    </a:lnTo>
                    <a:lnTo>
                      <a:pt x="3" y="21"/>
                    </a:lnTo>
                    <a:lnTo>
                      <a:pt x="3" y="14"/>
                    </a:lnTo>
                    <a:lnTo>
                      <a:pt x="3" y="14"/>
                    </a:lnTo>
                    <a:lnTo>
                      <a:pt x="0" y="14"/>
                    </a:lnTo>
                    <a:lnTo>
                      <a:pt x="0" y="14"/>
                    </a:lnTo>
                    <a:lnTo>
                      <a:pt x="0" y="10"/>
                    </a:lnTo>
                    <a:lnTo>
                      <a:pt x="3" y="10"/>
                    </a:lnTo>
                    <a:lnTo>
                      <a:pt x="3" y="10"/>
                    </a:lnTo>
                    <a:lnTo>
                      <a:pt x="3" y="10"/>
                    </a:lnTo>
                    <a:lnTo>
                      <a:pt x="7" y="10"/>
                    </a:lnTo>
                    <a:lnTo>
                      <a:pt x="7" y="14"/>
                    </a:lnTo>
                    <a:lnTo>
                      <a:pt x="7" y="14"/>
                    </a:lnTo>
                    <a:lnTo>
                      <a:pt x="10" y="14"/>
                    </a:lnTo>
                    <a:lnTo>
                      <a:pt x="10" y="17"/>
                    </a:lnTo>
                    <a:lnTo>
                      <a:pt x="14" y="17"/>
                    </a:lnTo>
                    <a:lnTo>
                      <a:pt x="17" y="17"/>
                    </a:lnTo>
                    <a:lnTo>
                      <a:pt x="17" y="14"/>
                    </a:lnTo>
                    <a:lnTo>
                      <a:pt x="21" y="14"/>
                    </a:lnTo>
                    <a:lnTo>
                      <a:pt x="28" y="17"/>
                    </a:lnTo>
                    <a:lnTo>
                      <a:pt x="38" y="21"/>
                    </a:lnTo>
                    <a:lnTo>
                      <a:pt x="42" y="21"/>
                    </a:lnTo>
                    <a:lnTo>
                      <a:pt x="42" y="24"/>
                    </a:lnTo>
                    <a:lnTo>
                      <a:pt x="45" y="24"/>
                    </a:lnTo>
                    <a:lnTo>
                      <a:pt x="52" y="28"/>
                    </a:lnTo>
                    <a:lnTo>
                      <a:pt x="56" y="28"/>
                    </a:lnTo>
                    <a:lnTo>
                      <a:pt x="59" y="24"/>
                    </a:lnTo>
                    <a:lnTo>
                      <a:pt x="63" y="24"/>
                    </a:lnTo>
                    <a:lnTo>
                      <a:pt x="66" y="28"/>
                    </a:lnTo>
                    <a:lnTo>
                      <a:pt x="66" y="28"/>
                    </a:lnTo>
                    <a:lnTo>
                      <a:pt x="70" y="28"/>
                    </a:lnTo>
                    <a:lnTo>
                      <a:pt x="70" y="28"/>
                    </a:lnTo>
                    <a:lnTo>
                      <a:pt x="73" y="24"/>
                    </a:lnTo>
                    <a:lnTo>
                      <a:pt x="80" y="24"/>
                    </a:lnTo>
                    <a:lnTo>
                      <a:pt x="84" y="21"/>
                    </a:lnTo>
                    <a:lnTo>
                      <a:pt x="91" y="17"/>
                    </a:lnTo>
                    <a:lnTo>
                      <a:pt x="91" y="17"/>
                    </a:lnTo>
                    <a:lnTo>
                      <a:pt x="94" y="17"/>
                    </a:lnTo>
                    <a:lnTo>
                      <a:pt x="94" y="17"/>
                    </a:lnTo>
                    <a:lnTo>
                      <a:pt x="94" y="17"/>
                    </a:lnTo>
                    <a:lnTo>
                      <a:pt x="94" y="21"/>
                    </a:lnTo>
                    <a:lnTo>
                      <a:pt x="91" y="28"/>
                    </a:lnTo>
                    <a:lnTo>
                      <a:pt x="91" y="31"/>
                    </a:lnTo>
                    <a:lnTo>
                      <a:pt x="91" y="35"/>
                    </a:lnTo>
                    <a:lnTo>
                      <a:pt x="94" y="35"/>
                    </a:lnTo>
                    <a:lnTo>
                      <a:pt x="98" y="42"/>
                    </a:lnTo>
                    <a:lnTo>
                      <a:pt x="108" y="49"/>
                    </a:lnTo>
                    <a:lnTo>
                      <a:pt x="115" y="52"/>
                    </a:lnTo>
                    <a:lnTo>
                      <a:pt x="115" y="52"/>
                    </a:lnTo>
                    <a:lnTo>
                      <a:pt x="118" y="52"/>
                    </a:lnTo>
                    <a:lnTo>
                      <a:pt x="118" y="49"/>
                    </a:lnTo>
                    <a:lnTo>
                      <a:pt x="118" y="49"/>
                    </a:lnTo>
                    <a:lnTo>
                      <a:pt x="118" y="45"/>
                    </a:lnTo>
                    <a:lnTo>
                      <a:pt x="115" y="45"/>
                    </a:lnTo>
                    <a:lnTo>
                      <a:pt x="115" y="45"/>
                    </a:lnTo>
                    <a:lnTo>
                      <a:pt x="118" y="42"/>
                    </a:lnTo>
                    <a:lnTo>
                      <a:pt x="118" y="42"/>
                    </a:lnTo>
                    <a:lnTo>
                      <a:pt x="122" y="45"/>
                    </a:lnTo>
                    <a:lnTo>
                      <a:pt x="125" y="45"/>
                    </a:lnTo>
                    <a:lnTo>
                      <a:pt x="125" y="49"/>
                    </a:lnTo>
                    <a:lnTo>
                      <a:pt x="129" y="49"/>
                    </a:lnTo>
                    <a:lnTo>
                      <a:pt x="129" y="49"/>
                    </a:lnTo>
                    <a:lnTo>
                      <a:pt x="132" y="45"/>
                    </a:lnTo>
                    <a:lnTo>
                      <a:pt x="136" y="42"/>
                    </a:lnTo>
                    <a:lnTo>
                      <a:pt x="136" y="42"/>
                    </a:lnTo>
                    <a:lnTo>
                      <a:pt x="136" y="42"/>
                    </a:lnTo>
                    <a:lnTo>
                      <a:pt x="136" y="38"/>
                    </a:lnTo>
                    <a:lnTo>
                      <a:pt x="129" y="38"/>
                    </a:lnTo>
                    <a:lnTo>
                      <a:pt x="129" y="38"/>
                    </a:lnTo>
                    <a:lnTo>
                      <a:pt x="125" y="38"/>
                    </a:lnTo>
                    <a:lnTo>
                      <a:pt x="125" y="38"/>
                    </a:lnTo>
                    <a:lnTo>
                      <a:pt x="118" y="38"/>
                    </a:lnTo>
                    <a:lnTo>
                      <a:pt x="118" y="38"/>
                    </a:lnTo>
                    <a:lnTo>
                      <a:pt x="115" y="42"/>
                    </a:lnTo>
                    <a:lnTo>
                      <a:pt x="111" y="38"/>
                    </a:lnTo>
                    <a:lnTo>
                      <a:pt x="108" y="38"/>
                    </a:lnTo>
                    <a:lnTo>
                      <a:pt x="108" y="35"/>
                    </a:lnTo>
                    <a:lnTo>
                      <a:pt x="108" y="35"/>
                    </a:lnTo>
                    <a:lnTo>
                      <a:pt x="108" y="31"/>
                    </a:lnTo>
                    <a:lnTo>
                      <a:pt x="108" y="31"/>
                    </a:lnTo>
                    <a:lnTo>
                      <a:pt x="108" y="28"/>
                    </a:lnTo>
                    <a:lnTo>
                      <a:pt x="108" y="28"/>
                    </a:lnTo>
                    <a:lnTo>
                      <a:pt x="108" y="24"/>
                    </a:lnTo>
                    <a:lnTo>
                      <a:pt x="108" y="24"/>
                    </a:lnTo>
                    <a:lnTo>
                      <a:pt x="108" y="24"/>
                    </a:lnTo>
                    <a:lnTo>
                      <a:pt x="111" y="21"/>
                    </a:lnTo>
                    <a:lnTo>
                      <a:pt x="111" y="17"/>
                    </a:lnTo>
                    <a:lnTo>
                      <a:pt x="111" y="17"/>
                    </a:lnTo>
                    <a:lnTo>
                      <a:pt x="111" y="17"/>
                    </a:lnTo>
                    <a:lnTo>
                      <a:pt x="111" y="14"/>
                    </a:lnTo>
                    <a:lnTo>
                      <a:pt x="108" y="14"/>
                    </a:lnTo>
                    <a:lnTo>
                      <a:pt x="108" y="14"/>
                    </a:lnTo>
                    <a:lnTo>
                      <a:pt x="105" y="10"/>
                    </a:lnTo>
                    <a:lnTo>
                      <a:pt x="101" y="10"/>
                    </a:lnTo>
                    <a:lnTo>
                      <a:pt x="101" y="10"/>
                    </a:lnTo>
                    <a:lnTo>
                      <a:pt x="101" y="14"/>
                    </a:lnTo>
                    <a:lnTo>
                      <a:pt x="98" y="14"/>
                    </a:lnTo>
                    <a:lnTo>
                      <a:pt x="98" y="14"/>
                    </a:lnTo>
                    <a:lnTo>
                      <a:pt x="98" y="14"/>
                    </a:lnTo>
                    <a:lnTo>
                      <a:pt x="98" y="14"/>
                    </a:lnTo>
                    <a:lnTo>
                      <a:pt x="98" y="10"/>
                    </a:lnTo>
                    <a:lnTo>
                      <a:pt x="98" y="7"/>
                    </a:lnTo>
                    <a:lnTo>
                      <a:pt x="105" y="0"/>
                    </a:lnTo>
                    <a:lnTo>
                      <a:pt x="276" y="1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9">
                <a:extLst>
                  <a:ext uri="{FF2B5EF4-FFF2-40B4-BE49-F238E27FC236}">
                    <a16:creationId xmlns:a16="http://schemas.microsoft.com/office/drawing/2014/main" id="{AA4CF658-6E6F-0B06-E36D-92B5D9627515}"/>
                  </a:ext>
                </a:extLst>
              </p:cNvPr>
              <p:cNvSpPr>
                <a:spLocks/>
              </p:cNvSpPr>
              <p:nvPr/>
            </p:nvSpPr>
            <p:spPr bwMode="auto">
              <a:xfrm>
                <a:off x="572" y="1663"/>
                <a:ext cx="639" cy="721"/>
              </a:xfrm>
              <a:custGeom>
                <a:avLst/>
                <a:gdLst>
                  <a:gd name="T0" fmla="*/ 283 w 639"/>
                  <a:gd name="T1" fmla="*/ 49 h 721"/>
                  <a:gd name="T2" fmla="*/ 318 w 639"/>
                  <a:gd name="T3" fmla="*/ 77 h 721"/>
                  <a:gd name="T4" fmla="*/ 335 w 639"/>
                  <a:gd name="T5" fmla="*/ 115 h 721"/>
                  <a:gd name="T6" fmla="*/ 360 w 639"/>
                  <a:gd name="T7" fmla="*/ 140 h 721"/>
                  <a:gd name="T8" fmla="*/ 370 w 639"/>
                  <a:gd name="T9" fmla="*/ 178 h 721"/>
                  <a:gd name="T10" fmla="*/ 370 w 639"/>
                  <a:gd name="T11" fmla="*/ 196 h 721"/>
                  <a:gd name="T12" fmla="*/ 391 w 639"/>
                  <a:gd name="T13" fmla="*/ 213 h 721"/>
                  <a:gd name="T14" fmla="*/ 374 w 639"/>
                  <a:gd name="T15" fmla="*/ 171 h 721"/>
                  <a:gd name="T16" fmla="*/ 405 w 639"/>
                  <a:gd name="T17" fmla="*/ 213 h 721"/>
                  <a:gd name="T18" fmla="*/ 416 w 639"/>
                  <a:gd name="T19" fmla="*/ 238 h 721"/>
                  <a:gd name="T20" fmla="*/ 426 w 639"/>
                  <a:gd name="T21" fmla="*/ 276 h 721"/>
                  <a:gd name="T22" fmla="*/ 430 w 639"/>
                  <a:gd name="T23" fmla="*/ 322 h 721"/>
                  <a:gd name="T24" fmla="*/ 461 w 639"/>
                  <a:gd name="T25" fmla="*/ 360 h 721"/>
                  <a:gd name="T26" fmla="*/ 468 w 639"/>
                  <a:gd name="T27" fmla="*/ 402 h 721"/>
                  <a:gd name="T28" fmla="*/ 489 w 639"/>
                  <a:gd name="T29" fmla="*/ 430 h 721"/>
                  <a:gd name="T30" fmla="*/ 496 w 639"/>
                  <a:gd name="T31" fmla="*/ 469 h 721"/>
                  <a:gd name="T32" fmla="*/ 496 w 639"/>
                  <a:gd name="T33" fmla="*/ 521 h 721"/>
                  <a:gd name="T34" fmla="*/ 534 w 639"/>
                  <a:gd name="T35" fmla="*/ 542 h 721"/>
                  <a:gd name="T36" fmla="*/ 534 w 639"/>
                  <a:gd name="T37" fmla="*/ 525 h 721"/>
                  <a:gd name="T38" fmla="*/ 552 w 639"/>
                  <a:gd name="T39" fmla="*/ 528 h 721"/>
                  <a:gd name="T40" fmla="*/ 576 w 639"/>
                  <a:gd name="T41" fmla="*/ 560 h 721"/>
                  <a:gd name="T42" fmla="*/ 594 w 639"/>
                  <a:gd name="T43" fmla="*/ 567 h 721"/>
                  <a:gd name="T44" fmla="*/ 594 w 639"/>
                  <a:gd name="T45" fmla="*/ 581 h 721"/>
                  <a:gd name="T46" fmla="*/ 608 w 639"/>
                  <a:gd name="T47" fmla="*/ 616 h 721"/>
                  <a:gd name="T48" fmla="*/ 636 w 639"/>
                  <a:gd name="T49" fmla="*/ 672 h 721"/>
                  <a:gd name="T50" fmla="*/ 601 w 639"/>
                  <a:gd name="T51" fmla="*/ 703 h 721"/>
                  <a:gd name="T52" fmla="*/ 566 w 639"/>
                  <a:gd name="T53" fmla="*/ 717 h 721"/>
                  <a:gd name="T54" fmla="*/ 538 w 639"/>
                  <a:gd name="T55" fmla="*/ 637 h 721"/>
                  <a:gd name="T56" fmla="*/ 489 w 639"/>
                  <a:gd name="T57" fmla="*/ 595 h 721"/>
                  <a:gd name="T58" fmla="*/ 398 w 639"/>
                  <a:gd name="T59" fmla="*/ 514 h 721"/>
                  <a:gd name="T60" fmla="*/ 384 w 639"/>
                  <a:gd name="T61" fmla="*/ 504 h 721"/>
                  <a:gd name="T62" fmla="*/ 374 w 639"/>
                  <a:gd name="T63" fmla="*/ 479 h 721"/>
                  <a:gd name="T64" fmla="*/ 360 w 639"/>
                  <a:gd name="T65" fmla="*/ 483 h 721"/>
                  <a:gd name="T66" fmla="*/ 335 w 639"/>
                  <a:gd name="T67" fmla="*/ 455 h 721"/>
                  <a:gd name="T68" fmla="*/ 314 w 639"/>
                  <a:gd name="T69" fmla="*/ 437 h 721"/>
                  <a:gd name="T70" fmla="*/ 325 w 639"/>
                  <a:gd name="T71" fmla="*/ 409 h 721"/>
                  <a:gd name="T72" fmla="*/ 325 w 639"/>
                  <a:gd name="T73" fmla="*/ 395 h 721"/>
                  <a:gd name="T74" fmla="*/ 332 w 639"/>
                  <a:gd name="T75" fmla="*/ 371 h 721"/>
                  <a:gd name="T76" fmla="*/ 335 w 639"/>
                  <a:gd name="T77" fmla="*/ 336 h 721"/>
                  <a:gd name="T78" fmla="*/ 328 w 639"/>
                  <a:gd name="T79" fmla="*/ 301 h 721"/>
                  <a:gd name="T80" fmla="*/ 311 w 639"/>
                  <a:gd name="T81" fmla="*/ 262 h 721"/>
                  <a:gd name="T82" fmla="*/ 293 w 639"/>
                  <a:gd name="T83" fmla="*/ 252 h 721"/>
                  <a:gd name="T84" fmla="*/ 241 w 639"/>
                  <a:gd name="T85" fmla="*/ 213 h 721"/>
                  <a:gd name="T86" fmla="*/ 213 w 639"/>
                  <a:gd name="T87" fmla="*/ 175 h 721"/>
                  <a:gd name="T88" fmla="*/ 220 w 639"/>
                  <a:gd name="T89" fmla="*/ 147 h 721"/>
                  <a:gd name="T90" fmla="*/ 209 w 639"/>
                  <a:gd name="T91" fmla="*/ 164 h 721"/>
                  <a:gd name="T92" fmla="*/ 178 w 639"/>
                  <a:gd name="T93" fmla="*/ 168 h 721"/>
                  <a:gd name="T94" fmla="*/ 153 w 639"/>
                  <a:gd name="T95" fmla="*/ 168 h 721"/>
                  <a:gd name="T96" fmla="*/ 122 w 639"/>
                  <a:gd name="T97" fmla="*/ 136 h 721"/>
                  <a:gd name="T98" fmla="*/ 98 w 639"/>
                  <a:gd name="T99" fmla="*/ 115 h 721"/>
                  <a:gd name="T100" fmla="*/ 66 w 639"/>
                  <a:gd name="T101" fmla="*/ 87 h 721"/>
                  <a:gd name="T102" fmla="*/ 24 w 639"/>
                  <a:gd name="T103" fmla="*/ 35 h 721"/>
                  <a:gd name="T104" fmla="*/ 17 w 639"/>
                  <a:gd name="T105" fmla="*/ 35 h 721"/>
                  <a:gd name="T106" fmla="*/ 3 w 639"/>
                  <a:gd name="T107" fmla="*/ 14 h 721"/>
                  <a:gd name="T108" fmla="*/ 10 w 639"/>
                  <a:gd name="T109" fmla="*/ 17 h 721"/>
                  <a:gd name="T110" fmla="*/ 56 w 639"/>
                  <a:gd name="T111" fmla="*/ 28 h 721"/>
                  <a:gd name="T112" fmla="*/ 91 w 639"/>
                  <a:gd name="T113" fmla="*/ 17 h 721"/>
                  <a:gd name="T114" fmla="*/ 115 w 639"/>
                  <a:gd name="T115" fmla="*/ 52 h 721"/>
                  <a:gd name="T116" fmla="*/ 125 w 639"/>
                  <a:gd name="T117" fmla="*/ 45 h 721"/>
                  <a:gd name="T118" fmla="*/ 125 w 639"/>
                  <a:gd name="T119" fmla="*/ 38 h 721"/>
                  <a:gd name="T120" fmla="*/ 108 w 639"/>
                  <a:gd name="T121" fmla="*/ 28 h 721"/>
                  <a:gd name="T122" fmla="*/ 108 w 639"/>
                  <a:gd name="T123" fmla="*/ 14 h 721"/>
                  <a:gd name="T124" fmla="*/ 105 w 639"/>
                  <a:gd name="T125"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9" h="721">
                    <a:moveTo>
                      <a:pt x="276" y="14"/>
                    </a:moveTo>
                    <a:lnTo>
                      <a:pt x="276" y="17"/>
                    </a:lnTo>
                    <a:lnTo>
                      <a:pt x="276" y="17"/>
                    </a:lnTo>
                    <a:lnTo>
                      <a:pt x="276" y="28"/>
                    </a:lnTo>
                    <a:lnTo>
                      <a:pt x="276" y="28"/>
                    </a:lnTo>
                    <a:lnTo>
                      <a:pt x="272" y="31"/>
                    </a:lnTo>
                    <a:lnTo>
                      <a:pt x="272" y="31"/>
                    </a:lnTo>
                    <a:lnTo>
                      <a:pt x="276" y="35"/>
                    </a:lnTo>
                    <a:lnTo>
                      <a:pt x="279" y="38"/>
                    </a:lnTo>
                    <a:lnTo>
                      <a:pt x="279" y="42"/>
                    </a:lnTo>
                    <a:lnTo>
                      <a:pt x="283" y="49"/>
                    </a:lnTo>
                    <a:lnTo>
                      <a:pt x="283" y="52"/>
                    </a:lnTo>
                    <a:lnTo>
                      <a:pt x="290" y="59"/>
                    </a:lnTo>
                    <a:lnTo>
                      <a:pt x="290" y="59"/>
                    </a:lnTo>
                    <a:lnTo>
                      <a:pt x="293" y="63"/>
                    </a:lnTo>
                    <a:lnTo>
                      <a:pt x="293" y="63"/>
                    </a:lnTo>
                    <a:lnTo>
                      <a:pt x="293" y="63"/>
                    </a:lnTo>
                    <a:lnTo>
                      <a:pt x="300" y="66"/>
                    </a:lnTo>
                    <a:lnTo>
                      <a:pt x="304" y="66"/>
                    </a:lnTo>
                    <a:lnTo>
                      <a:pt x="304" y="66"/>
                    </a:lnTo>
                    <a:lnTo>
                      <a:pt x="314" y="73"/>
                    </a:lnTo>
                    <a:lnTo>
                      <a:pt x="318" y="77"/>
                    </a:lnTo>
                    <a:lnTo>
                      <a:pt x="318" y="77"/>
                    </a:lnTo>
                    <a:lnTo>
                      <a:pt x="325" y="84"/>
                    </a:lnTo>
                    <a:lnTo>
                      <a:pt x="325" y="87"/>
                    </a:lnTo>
                    <a:lnTo>
                      <a:pt x="325" y="94"/>
                    </a:lnTo>
                    <a:lnTo>
                      <a:pt x="325" y="94"/>
                    </a:lnTo>
                    <a:lnTo>
                      <a:pt x="325" y="98"/>
                    </a:lnTo>
                    <a:lnTo>
                      <a:pt x="325" y="98"/>
                    </a:lnTo>
                    <a:lnTo>
                      <a:pt x="325" y="101"/>
                    </a:lnTo>
                    <a:lnTo>
                      <a:pt x="325" y="105"/>
                    </a:lnTo>
                    <a:lnTo>
                      <a:pt x="332" y="112"/>
                    </a:lnTo>
                    <a:lnTo>
                      <a:pt x="335" y="115"/>
                    </a:lnTo>
                    <a:lnTo>
                      <a:pt x="335" y="119"/>
                    </a:lnTo>
                    <a:lnTo>
                      <a:pt x="335" y="119"/>
                    </a:lnTo>
                    <a:lnTo>
                      <a:pt x="335" y="119"/>
                    </a:lnTo>
                    <a:lnTo>
                      <a:pt x="335" y="126"/>
                    </a:lnTo>
                    <a:lnTo>
                      <a:pt x="335" y="126"/>
                    </a:lnTo>
                    <a:lnTo>
                      <a:pt x="335" y="126"/>
                    </a:lnTo>
                    <a:lnTo>
                      <a:pt x="346" y="136"/>
                    </a:lnTo>
                    <a:lnTo>
                      <a:pt x="353" y="136"/>
                    </a:lnTo>
                    <a:lnTo>
                      <a:pt x="356" y="140"/>
                    </a:lnTo>
                    <a:lnTo>
                      <a:pt x="356" y="140"/>
                    </a:lnTo>
                    <a:lnTo>
                      <a:pt x="360" y="140"/>
                    </a:lnTo>
                    <a:lnTo>
                      <a:pt x="360" y="140"/>
                    </a:lnTo>
                    <a:lnTo>
                      <a:pt x="363" y="143"/>
                    </a:lnTo>
                    <a:lnTo>
                      <a:pt x="360" y="147"/>
                    </a:lnTo>
                    <a:lnTo>
                      <a:pt x="360" y="147"/>
                    </a:lnTo>
                    <a:lnTo>
                      <a:pt x="356" y="150"/>
                    </a:lnTo>
                    <a:lnTo>
                      <a:pt x="356" y="154"/>
                    </a:lnTo>
                    <a:lnTo>
                      <a:pt x="356" y="157"/>
                    </a:lnTo>
                    <a:lnTo>
                      <a:pt x="356" y="161"/>
                    </a:lnTo>
                    <a:lnTo>
                      <a:pt x="363" y="168"/>
                    </a:lnTo>
                    <a:lnTo>
                      <a:pt x="367" y="175"/>
                    </a:lnTo>
                    <a:lnTo>
                      <a:pt x="370" y="178"/>
                    </a:lnTo>
                    <a:lnTo>
                      <a:pt x="370" y="185"/>
                    </a:lnTo>
                    <a:lnTo>
                      <a:pt x="370" y="185"/>
                    </a:lnTo>
                    <a:lnTo>
                      <a:pt x="370" y="185"/>
                    </a:lnTo>
                    <a:lnTo>
                      <a:pt x="367" y="189"/>
                    </a:lnTo>
                    <a:lnTo>
                      <a:pt x="367" y="192"/>
                    </a:lnTo>
                    <a:lnTo>
                      <a:pt x="367" y="192"/>
                    </a:lnTo>
                    <a:lnTo>
                      <a:pt x="367" y="192"/>
                    </a:lnTo>
                    <a:lnTo>
                      <a:pt x="367" y="192"/>
                    </a:lnTo>
                    <a:lnTo>
                      <a:pt x="367" y="192"/>
                    </a:lnTo>
                    <a:lnTo>
                      <a:pt x="370" y="192"/>
                    </a:lnTo>
                    <a:lnTo>
                      <a:pt x="370" y="196"/>
                    </a:lnTo>
                    <a:lnTo>
                      <a:pt x="374" y="199"/>
                    </a:lnTo>
                    <a:lnTo>
                      <a:pt x="374" y="199"/>
                    </a:lnTo>
                    <a:lnTo>
                      <a:pt x="374" y="203"/>
                    </a:lnTo>
                    <a:lnTo>
                      <a:pt x="377" y="206"/>
                    </a:lnTo>
                    <a:lnTo>
                      <a:pt x="381" y="213"/>
                    </a:lnTo>
                    <a:lnTo>
                      <a:pt x="384" y="217"/>
                    </a:lnTo>
                    <a:lnTo>
                      <a:pt x="384" y="217"/>
                    </a:lnTo>
                    <a:lnTo>
                      <a:pt x="384" y="217"/>
                    </a:lnTo>
                    <a:lnTo>
                      <a:pt x="388" y="217"/>
                    </a:lnTo>
                    <a:lnTo>
                      <a:pt x="391" y="217"/>
                    </a:lnTo>
                    <a:lnTo>
                      <a:pt x="391" y="213"/>
                    </a:lnTo>
                    <a:lnTo>
                      <a:pt x="391" y="213"/>
                    </a:lnTo>
                    <a:lnTo>
                      <a:pt x="391" y="213"/>
                    </a:lnTo>
                    <a:lnTo>
                      <a:pt x="391" y="210"/>
                    </a:lnTo>
                    <a:lnTo>
                      <a:pt x="388" y="206"/>
                    </a:lnTo>
                    <a:lnTo>
                      <a:pt x="388" y="206"/>
                    </a:lnTo>
                    <a:lnTo>
                      <a:pt x="384" y="199"/>
                    </a:lnTo>
                    <a:lnTo>
                      <a:pt x="381" y="196"/>
                    </a:lnTo>
                    <a:lnTo>
                      <a:pt x="377" y="192"/>
                    </a:lnTo>
                    <a:lnTo>
                      <a:pt x="377" y="182"/>
                    </a:lnTo>
                    <a:lnTo>
                      <a:pt x="374" y="171"/>
                    </a:lnTo>
                    <a:lnTo>
                      <a:pt x="374" y="171"/>
                    </a:lnTo>
                    <a:lnTo>
                      <a:pt x="374" y="171"/>
                    </a:lnTo>
                    <a:lnTo>
                      <a:pt x="377" y="171"/>
                    </a:lnTo>
                    <a:lnTo>
                      <a:pt x="377" y="171"/>
                    </a:lnTo>
                    <a:lnTo>
                      <a:pt x="381" y="171"/>
                    </a:lnTo>
                    <a:lnTo>
                      <a:pt x="384" y="178"/>
                    </a:lnTo>
                    <a:lnTo>
                      <a:pt x="388" y="182"/>
                    </a:lnTo>
                    <a:lnTo>
                      <a:pt x="398" y="192"/>
                    </a:lnTo>
                    <a:lnTo>
                      <a:pt x="402" y="196"/>
                    </a:lnTo>
                    <a:lnTo>
                      <a:pt x="405" y="199"/>
                    </a:lnTo>
                    <a:lnTo>
                      <a:pt x="405" y="199"/>
                    </a:lnTo>
                    <a:lnTo>
                      <a:pt x="405" y="213"/>
                    </a:lnTo>
                    <a:lnTo>
                      <a:pt x="405" y="217"/>
                    </a:lnTo>
                    <a:lnTo>
                      <a:pt x="405" y="217"/>
                    </a:lnTo>
                    <a:lnTo>
                      <a:pt x="405" y="217"/>
                    </a:lnTo>
                    <a:lnTo>
                      <a:pt x="412" y="220"/>
                    </a:lnTo>
                    <a:lnTo>
                      <a:pt x="419" y="224"/>
                    </a:lnTo>
                    <a:lnTo>
                      <a:pt x="419" y="224"/>
                    </a:lnTo>
                    <a:lnTo>
                      <a:pt x="419" y="224"/>
                    </a:lnTo>
                    <a:lnTo>
                      <a:pt x="416" y="227"/>
                    </a:lnTo>
                    <a:lnTo>
                      <a:pt x="416" y="231"/>
                    </a:lnTo>
                    <a:lnTo>
                      <a:pt x="416" y="238"/>
                    </a:lnTo>
                    <a:lnTo>
                      <a:pt x="416" y="238"/>
                    </a:lnTo>
                    <a:lnTo>
                      <a:pt x="419" y="245"/>
                    </a:lnTo>
                    <a:lnTo>
                      <a:pt x="423" y="248"/>
                    </a:lnTo>
                    <a:lnTo>
                      <a:pt x="423" y="248"/>
                    </a:lnTo>
                    <a:lnTo>
                      <a:pt x="423" y="248"/>
                    </a:lnTo>
                    <a:lnTo>
                      <a:pt x="426" y="248"/>
                    </a:lnTo>
                    <a:lnTo>
                      <a:pt x="426" y="252"/>
                    </a:lnTo>
                    <a:lnTo>
                      <a:pt x="426" y="255"/>
                    </a:lnTo>
                    <a:lnTo>
                      <a:pt x="423" y="255"/>
                    </a:lnTo>
                    <a:lnTo>
                      <a:pt x="423" y="262"/>
                    </a:lnTo>
                    <a:lnTo>
                      <a:pt x="426" y="269"/>
                    </a:lnTo>
                    <a:lnTo>
                      <a:pt x="426" y="276"/>
                    </a:lnTo>
                    <a:lnTo>
                      <a:pt x="430" y="280"/>
                    </a:lnTo>
                    <a:lnTo>
                      <a:pt x="430" y="280"/>
                    </a:lnTo>
                    <a:lnTo>
                      <a:pt x="426" y="287"/>
                    </a:lnTo>
                    <a:lnTo>
                      <a:pt x="426" y="294"/>
                    </a:lnTo>
                    <a:lnTo>
                      <a:pt x="426" y="294"/>
                    </a:lnTo>
                    <a:lnTo>
                      <a:pt x="426" y="301"/>
                    </a:lnTo>
                    <a:lnTo>
                      <a:pt x="426" y="301"/>
                    </a:lnTo>
                    <a:lnTo>
                      <a:pt x="426" y="304"/>
                    </a:lnTo>
                    <a:lnTo>
                      <a:pt x="426" y="315"/>
                    </a:lnTo>
                    <a:lnTo>
                      <a:pt x="430" y="318"/>
                    </a:lnTo>
                    <a:lnTo>
                      <a:pt x="430" y="322"/>
                    </a:lnTo>
                    <a:lnTo>
                      <a:pt x="430" y="325"/>
                    </a:lnTo>
                    <a:lnTo>
                      <a:pt x="430" y="325"/>
                    </a:lnTo>
                    <a:lnTo>
                      <a:pt x="440" y="336"/>
                    </a:lnTo>
                    <a:lnTo>
                      <a:pt x="444" y="346"/>
                    </a:lnTo>
                    <a:lnTo>
                      <a:pt x="444" y="350"/>
                    </a:lnTo>
                    <a:lnTo>
                      <a:pt x="447" y="353"/>
                    </a:lnTo>
                    <a:lnTo>
                      <a:pt x="450" y="357"/>
                    </a:lnTo>
                    <a:lnTo>
                      <a:pt x="450" y="357"/>
                    </a:lnTo>
                    <a:lnTo>
                      <a:pt x="450" y="357"/>
                    </a:lnTo>
                    <a:lnTo>
                      <a:pt x="454" y="360"/>
                    </a:lnTo>
                    <a:lnTo>
                      <a:pt x="461" y="360"/>
                    </a:lnTo>
                    <a:lnTo>
                      <a:pt x="461" y="360"/>
                    </a:lnTo>
                    <a:lnTo>
                      <a:pt x="461" y="360"/>
                    </a:lnTo>
                    <a:lnTo>
                      <a:pt x="461" y="367"/>
                    </a:lnTo>
                    <a:lnTo>
                      <a:pt x="461" y="367"/>
                    </a:lnTo>
                    <a:lnTo>
                      <a:pt x="464" y="381"/>
                    </a:lnTo>
                    <a:lnTo>
                      <a:pt x="468" y="388"/>
                    </a:lnTo>
                    <a:lnTo>
                      <a:pt x="471" y="392"/>
                    </a:lnTo>
                    <a:lnTo>
                      <a:pt x="471" y="392"/>
                    </a:lnTo>
                    <a:lnTo>
                      <a:pt x="468" y="395"/>
                    </a:lnTo>
                    <a:lnTo>
                      <a:pt x="468" y="395"/>
                    </a:lnTo>
                    <a:lnTo>
                      <a:pt x="468" y="402"/>
                    </a:lnTo>
                    <a:lnTo>
                      <a:pt x="471" y="402"/>
                    </a:lnTo>
                    <a:lnTo>
                      <a:pt x="471" y="402"/>
                    </a:lnTo>
                    <a:lnTo>
                      <a:pt x="471" y="409"/>
                    </a:lnTo>
                    <a:lnTo>
                      <a:pt x="475" y="416"/>
                    </a:lnTo>
                    <a:lnTo>
                      <a:pt x="478" y="420"/>
                    </a:lnTo>
                    <a:lnTo>
                      <a:pt x="478" y="420"/>
                    </a:lnTo>
                    <a:lnTo>
                      <a:pt x="482" y="427"/>
                    </a:lnTo>
                    <a:lnTo>
                      <a:pt x="482" y="427"/>
                    </a:lnTo>
                    <a:lnTo>
                      <a:pt x="485" y="427"/>
                    </a:lnTo>
                    <a:lnTo>
                      <a:pt x="485" y="427"/>
                    </a:lnTo>
                    <a:lnTo>
                      <a:pt x="489" y="430"/>
                    </a:lnTo>
                    <a:lnTo>
                      <a:pt x="489" y="430"/>
                    </a:lnTo>
                    <a:lnTo>
                      <a:pt x="489" y="434"/>
                    </a:lnTo>
                    <a:lnTo>
                      <a:pt x="489" y="437"/>
                    </a:lnTo>
                    <a:lnTo>
                      <a:pt x="492" y="441"/>
                    </a:lnTo>
                    <a:lnTo>
                      <a:pt x="496" y="448"/>
                    </a:lnTo>
                    <a:lnTo>
                      <a:pt x="496" y="451"/>
                    </a:lnTo>
                    <a:lnTo>
                      <a:pt x="499" y="455"/>
                    </a:lnTo>
                    <a:lnTo>
                      <a:pt x="499" y="458"/>
                    </a:lnTo>
                    <a:lnTo>
                      <a:pt x="499" y="462"/>
                    </a:lnTo>
                    <a:lnTo>
                      <a:pt x="496" y="469"/>
                    </a:lnTo>
                    <a:lnTo>
                      <a:pt x="496" y="469"/>
                    </a:lnTo>
                    <a:lnTo>
                      <a:pt x="492" y="472"/>
                    </a:lnTo>
                    <a:lnTo>
                      <a:pt x="489" y="476"/>
                    </a:lnTo>
                    <a:lnTo>
                      <a:pt x="489" y="479"/>
                    </a:lnTo>
                    <a:lnTo>
                      <a:pt x="489" y="483"/>
                    </a:lnTo>
                    <a:lnTo>
                      <a:pt x="489" y="490"/>
                    </a:lnTo>
                    <a:lnTo>
                      <a:pt x="489" y="493"/>
                    </a:lnTo>
                    <a:lnTo>
                      <a:pt x="492" y="507"/>
                    </a:lnTo>
                    <a:lnTo>
                      <a:pt x="492" y="511"/>
                    </a:lnTo>
                    <a:lnTo>
                      <a:pt x="492" y="518"/>
                    </a:lnTo>
                    <a:lnTo>
                      <a:pt x="496" y="518"/>
                    </a:lnTo>
                    <a:lnTo>
                      <a:pt x="496" y="521"/>
                    </a:lnTo>
                    <a:lnTo>
                      <a:pt x="499" y="525"/>
                    </a:lnTo>
                    <a:lnTo>
                      <a:pt x="499" y="528"/>
                    </a:lnTo>
                    <a:lnTo>
                      <a:pt x="503" y="532"/>
                    </a:lnTo>
                    <a:lnTo>
                      <a:pt x="506" y="539"/>
                    </a:lnTo>
                    <a:lnTo>
                      <a:pt x="506" y="539"/>
                    </a:lnTo>
                    <a:lnTo>
                      <a:pt x="510" y="539"/>
                    </a:lnTo>
                    <a:lnTo>
                      <a:pt x="520" y="542"/>
                    </a:lnTo>
                    <a:lnTo>
                      <a:pt x="527" y="542"/>
                    </a:lnTo>
                    <a:lnTo>
                      <a:pt x="531" y="542"/>
                    </a:lnTo>
                    <a:lnTo>
                      <a:pt x="531" y="542"/>
                    </a:lnTo>
                    <a:lnTo>
                      <a:pt x="534" y="542"/>
                    </a:lnTo>
                    <a:lnTo>
                      <a:pt x="534" y="542"/>
                    </a:lnTo>
                    <a:lnTo>
                      <a:pt x="538" y="542"/>
                    </a:lnTo>
                    <a:lnTo>
                      <a:pt x="538" y="539"/>
                    </a:lnTo>
                    <a:lnTo>
                      <a:pt x="538" y="532"/>
                    </a:lnTo>
                    <a:lnTo>
                      <a:pt x="538" y="532"/>
                    </a:lnTo>
                    <a:lnTo>
                      <a:pt x="538" y="532"/>
                    </a:lnTo>
                    <a:lnTo>
                      <a:pt x="538" y="532"/>
                    </a:lnTo>
                    <a:lnTo>
                      <a:pt x="534" y="532"/>
                    </a:lnTo>
                    <a:lnTo>
                      <a:pt x="534" y="528"/>
                    </a:lnTo>
                    <a:lnTo>
                      <a:pt x="534" y="525"/>
                    </a:lnTo>
                    <a:lnTo>
                      <a:pt x="534" y="525"/>
                    </a:lnTo>
                    <a:lnTo>
                      <a:pt x="538" y="521"/>
                    </a:lnTo>
                    <a:lnTo>
                      <a:pt x="541" y="521"/>
                    </a:lnTo>
                    <a:lnTo>
                      <a:pt x="548" y="521"/>
                    </a:lnTo>
                    <a:lnTo>
                      <a:pt x="548" y="521"/>
                    </a:lnTo>
                    <a:lnTo>
                      <a:pt x="548" y="521"/>
                    </a:lnTo>
                    <a:lnTo>
                      <a:pt x="548" y="525"/>
                    </a:lnTo>
                    <a:lnTo>
                      <a:pt x="548" y="525"/>
                    </a:lnTo>
                    <a:lnTo>
                      <a:pt x="548" y="525"/>
                    </a:lnTo>
                    <a:lnTo>
                      <a:pt x="548" y="528"/>
                    </a:lnTo>
                    <a:lnTo>
                      <a:pt x="552" y="528"/>
                    </a:lnTo>
                    <a:lnTo>
                      <a:pt x="552" y="528"/>
                    </a:lnTo>
                    <a:lnTo>
                      <a:pt x="555" y="532"/>
                    </a:lnTo>
                    <a:lnTo>
                      <a:pt x="555" y="532"/>
                    </a:lnTo>
                    <a:lnTo>
                      <a:pt x="555" y="532"/>
                    </a:lnTo>
                    <a:lnTo>
                      <a:pt x="555" y="535"/>
                    </a:lnTo>
                    <a:lnTo>
                      <a:pt x="555" y="535"/>
                    </a:lnTo>
                    <a:lnTo>
                      <a:pt x="562" y="539"/>
                    </a:lnTo>
                    <a:lnTo>
                      <a:pt x="573" y="546"/>
                    </a:lnTo>
                    <a:lnTo>
                      <a:pt x="573" y="549"/>
                    </a:lnTo>
                    <a:lnTo>
                      <a:pt x="576" y="549"/>
                    </a:lnTo>
                    <a:lnTo>
                      <a:pt x="576" y="553"/>
                    </a:lnTo>
                    <a:lnTo>
                      <a:pt x="576" y="560"/>
                    </a:lnTo>
                    <a:lnTo>
                      <a:pt x="576" y="563"/>
                    </a:lnTo>
                    <a:lnTo>
                      <a:pt x="576" y="563"/>
                    </a:lnTo>
                    <a:lnTo>
                      <a:pt x="576" y="563"/>
                    </a:lnTo>
                    <a:lnTo>
                      <a:pt x="576" y="563"/>
                    </a:lnTo>
                    <a:lnTo>
                      <a:pt x="583" y="567"/>
                    </a:lnTo>
                    <a:lnTo>
                      <a:pt x="583" y="567"/>
                    </a:lnTo>
                    <a:lnTo>
                      <a:pt x="590" y="563"/>
                    </a:lnTo>
                    <a:lnTo>
                      <a:pt x="594" y="563"/>
                    </a:lnTo>
                    <a:lnTo>
                      <a:pt x="594" y="563"/>
                    </a:lnTo>
                    <a:lnTo>
                      <a:pt x="594" y="563"/>
                    </a:lnTo>
                    <a:lnTo>
                      <a:pt x="594" y="567"/>
                    </a:lnTo>
                    <a:lnTo>
                      <a:pt x="597" y="567"/>
                    </a:lnTo>
                    <a:lnTo>
                      <a:pt x="597" y="567"/>
                    </a:lnTo>
                    <a:lnTo>
                      <a:pt x="597" y="567"/>
                    </a:lnTo>
                    <a:lnTo>
                      <a:pt x="597" y="570"/>
                    </a:lnTo>
                    <a:lnTo>
                      <a:pt x="597" y="570"/>
                    </a:lnTo>
                    <a:lnTo>
                      <a:pt x="594" y="570"/>
                    </a:lnTo>
                    <a:lnTo>
                      <a:pt x="594" y="570"/>
                    </a:lnTo>
                    <a:lnTo>
                      <a:pt x="594" y="574"/>
                    </a:lnTo>
                    <a:lnTo>
                      <a:pt x="594" y="574"/>
                    </a:lnTo>
                    <a:lnTo>
                      <a:pt x="594" y="581"/>
                    </a:lnTo>
                    <a:lnTo>
                      <a:pt x="594" y="581"/>
                    </a:lnTo>
                    <a:lnTo>
                      <a:pt x="594" y="584"/>
                    </a:lnTo>
                    <a:lnTo>
                      <a:pt x="597" y="584"/>
                    </a:lnTo>
                    <a:lnTo>
                      <a:pt x="601" y="588"/>
                    </a:lnTo>
                    <a:lnTo>
                      <a:pt x="604" y="595"/>
                    </a:lnTo>
                    <a:lnTo>
                      <a:pt x="608" y="598"/>
                    </a:lnTo>
                    <a:lnTo>
                      <a:pt x="608" y="598"/>
                    </a:lnTo>
                    <a:lnTo>
                      <a:pt x="608" y="605"/>
                    </a:lnTo>
                    <a:lnTo>
                      <a:pt x="608" y="609"/>
                    </a:lnTo>
                    <a:lnTo>
                      <a:pt x="608" y="609"/>
                    </a:lnTo>
                    <a:lnTo>
                      <a:pt x="608" y="612"/>
                    </a:lnTo>
                    <a:lnTo>
                      <a:pt x="608" y="616"/>
                    </a:lnTo>
                    <a:lnTo>
                      <a:pt x="608" y="616"/>
                    </a:lnTo>
                    <a:lnTo>
                      <a:pt x="611" y="619"/>
                    </a:lnTo>
                    <a:lnTo>
                      <a:pt x="629" y="630"/>
                    </a:lnTo>
                    <a:lnTo>
                      <a:pt x="636" y="633"/>
                    </a:lnTo>
                    <a:lnTo>
                      <a:pt x="636" y="637"/>
                    </a:lnTo>
                    <a:lnTo>
                      <a:pt x="636" y="637"/>
                    </a:lnTo>
                    <a:lnTo>
                      <a:pt x="636" y="640"/>
                    </a:lnTo>
                    <a:lnTo>
                      <a:pt x="639" y="644"/>
                    </a:lnTo>
                    <a:lnTo>
                      <a:pt x="639" y="647"/>
                    </a:lnTo>
                    <a:lnTo>
                      <a:pt x="639" y="665"/>
                    </a:lnTo>
                    <a:lnTo>
                      <a:pt x="636" y="672"/>
                    </a:lnTo>
                    <a:lnTo>
                      <a:pt x="636" y="675"/>
                    </a:lnTo>
                    <a:lnTo>
                      <a:pt x="636" y="679"/>
                    </a:lnTo>
                    <a:lnTo>
                      <a:pt x="625" y="689"/>
                    </a:lnTo>
                    <a:lnTo>
                      <a:pt x="625" y="693"/>
                    </a:lnTo>
                    <a:lnTo>
                      <a:pt x="618" y="693"/>
                    </a:lnTo>
                    <a:lnTo>
                      <a:pt x="615" y="696"/>
                    </a:lnTo>
                    <a:lnTo>
                      <a:pt x="608" y="696"/>
                    </a:lnTo>
                    <a:lnTo>
                      <a:pt x="608" y="696"/>
                    </a:lnTo>
                    <a:lnTo>
                      <a:pt x="604" y="700"/>
                    </a:lnTo>
                    <a:lnTo>
                      <a:pt x="604" y="700"/>
                    </a:lnTo>
                    <a:lnTo>
                      <a:pt x="601" y="703"/>
                    </a:lnTo>
                    <a:lnTo>
                      <a:pt x="590" y="710"/>
                    </a:lnTo>
                    <a:lnTo>
                      <a:pt x="583" y="717"/>
                    </a:lnTo>
                    <a:lnTo>
                      <a:pt x="583" y="717"/>
                    </a:lnTo>
                    <a:lnTo>
                      <a:pt x="580" y="717"/>
                    </a:lnTo>
                    <a:lnTo>
                      <a:pt x="580" y="717"/>
                    </a:lnTo>
                    <a:lnTo>
                      <a:pt x="580" y="721"/>
                    </a:lnTo>
                    <a:lnTo>
                      <a:pt x="576" y="721"/>
                    </a:lnTo>
                    <a:lnTo>
                      <a:pt x="573" y="721"/>
                    </a:lnTo>
                    <a:lnTo>
                      <a:pt x="569" y="721"/>
                    </a:lnTo>
                    <a:lnTo>
                      <a:pt x="569" y="721"/>
                    </a:lnTo>
                    <a:lnTo>
                      <a:pt x="566" y="717"/>
                    </a:lnTo>
                    <a:lnTo>
                      <a:pt x="562" y="714"/>
                    </a:lnTo>
                    <a:lnTo>
                      <a:pt x="559" y="710"/>
                    </a:lnTo>
                    <a:lnTo>
                      <a:pt x="559" y="707"/>
                    </a:lnTo>
                    <a:lnTo>
                      <a:pt x="555" y="700"/>
                    </a:lnTo>
                    <a:lnTo>
                      <a:pt x="552" y="689"/>
                    </a:lnTo>
                    <a:lnTo>
                      <a:pt x="552" y="682"/>
                    </a:lnTo>
                    <a:lnTo>
                      <a:pt x="548" y="675"/>
                    </a:lnTo>
                    <a:lnTo>
                      <a:pt x="548" y="668"/>
                    </a:lnTo>
                    <a:lnTo>
                      <a:pt x="548" y="665"/>
                    </a:lnTo>
                    <a:lnTo>
                      <a:pt x="548" y="661"/>
                    </a:lnTo>
                    <a:lnTo>
                      <a:pt x="538" y="637"/>
                    </a:lnTo>
                    <a:lnTo>
                      <a:pt x="534" y="630"/>
                    </a:lnTo>
                    <a:lnTo>
                      <a:pt x="531" y="626"/>
                    </a:lnTo>
                    <a:lnTo>
                      <a:pt x="527" y="623"/>
                    </a:lnTo>
                    <a:lnTo>
                      <a:pt x="524" y="619"/>
                    </a:lnTo>
                    <a:lnTo>
                      <a:pt x="513" y="616"/>
                    </a:lnTo>
                    <a:lnTo>
                      <a:pt x="506" y="612"/>
                    </a:lnTo>
                    <a:lnTo>
                      <a:pt x="503" y="609"/>
                    </a:lnTo>
                    <a:lnTo>
                      <a:pt x="499" y="605"/>
                    </a:lnTo>
                    <a:lnTo>
                      <a:pt x="496" y="605"/>
                    </a:lnTo>
                    <a:lnTo>
                      <a:pt x="492" y="598"/>
                    </a:lnTo>
                    <a:lnTo>
                      <a:pt x="489" y="595"/>
                    </a:lnTo>
                    <a:lnTo>
                      <a:pt x="471" y="574"/>
                    </a:lnTo>
                    <a:lnTo>
                      <a:pt x="461" y="560"/>
                    </a:lnTo>
                    <a:lnTo>
                      <a:pt x="454" y="553"/>
                    </a:lnTo>
                    <a:lnTo>
                      <a:pt x="450" y="549"/>
                    </a:lnTo>
                    <a:lnTo>
                      <a:pt x="447" y="549"/>
                    </a:lnTo>
                    <a:lnTo>
                      <a:pt x="440" y="542"/>
                    </a:lnTo>
                    <a:lnTo>
                      <a:pt x="426" y="532"/>
                    </a:lnTo>
                    <a:lnTo>
                      <a:pt x="409" y="521"/>
                    </a:lnTo>
                    <a:lnTo>
                      <a:pt x="402" y="518"/>
                    </a:lnTo>
                    <a:lnTo>
                      <a:pt x="402" y="514"/>
                    </a:lnTo>
                    <a:lnTo>
                      <a:pt x="398" y="514"/>
                    </a:lnTo>
                    <a:lnTo>
                      <a:pt x="398" y="514"/>
                    </a:lnTo>
                    <a:lnTo>
                      <a:pt x="395" y="507"/>
                    </a:lnTo>
                    <a:lnTo>
                      <a:pt x="391" y="504"/>
                    </a:lnTo>
                    <a:lnTo>
                      <a:pt x="391" y="504"/>
                    </a:lnTo>
                    <a:lnTo>
                      <a:pt x="391" y="504"/>
                    </a:lnTo>
                    <a:lnTo>
                      <a:pt x="388" y="504"/>
                    </a:lnTo>
                    <a:lnTo>
                      <a:pt x="388" y="504"/>
                    </a:lnTo>
                    <a:lnTo>
                      <a:pt x="388" y="504"/>
                    </a:lnTo>
                    <a:lnTo>
                      <a:pt x="388" y="504"/>
                    </a:lnTo>
                    <a:lnTo>
                      <a:pt x="388" y="504"/>
                    </a:lnTo>
                    <a:lnTo>
                      <a:pt x="384" y="504"/>
                    </a:lnTo>
                    <a:lnTo>
                      <a:pt x="384" y="504"/>
                    </a:lnTo>
                    <a:lnTo>
                      <a:pt x="381" y="500"/>
                    </a:lnTo>
                    <a:lnTo>
                      <a:pt x="381" y="497"/>
                    </a:lnTo>
                    <a:lnTo>
                      <a:pt x="381" y="493"/>
                    </a:lnTo>
                    <a:lnTo>
                      <a:pt x="381" y="490"/>
                    </a:lnTo>
                    <a:lnTo>
                      <a:pt x="381" y="486"/>
                    </a:lnTo>
                    <a:lnTo>
                      <a:pt x="377" y="486"/>
                    </a:lnTo>
                    <a:lnTo>
                      <a:pt x="377" y="483"/>
                    </a:lnTo>
                    <a:lnTo>
                      <a:pt x="377" y="483"/>
                    </a:lnTo>
                    <a:lnTo>
                      <a:pt x="374" y="479"/>
                    </a:lnTo>
                    <a:lnTo>
                      <a:pt x="374" y="479"/>
                    </a:lnTo>
                    <a:lnTo>
                      <a:pt x="370" y="479"/>
                    </a:lnTo>
                    <a:lnTo>
                      <a:pt x="370" y="479"/>
                    </a:lnTo>
                    <a:lnTo>
                      <a:pt x="370" y="479"/>
                    </a:lnTo>
                    <a:lnTo>
                      <a:pt x="370" y="483"/>
                    </a:lnTo>
                    <a:lnTo>
                      <a:pt x="370" y="483"/>
                    </a:lnTo>
                    <a:lnTo>
                      <a:pt x="374" y="483"/>
                    </a:lnTo>
                    <a:lnTo>
                      <a:pt x="370" y="486"/>
                    </a:lnTo>
                    <a:lnTo>
                      <a:pt x="370" y="486"/>
                    </a:lnTo>
                    <a:lnTo>
                      <a:pt x="367" y="483"/>
                    </a:lnTo>
                    <a:lnTo>
                      <a:pt x="360" y="483"/>
                    </a:lnTo>
                    <a:lnTo>
                      <a:pt x="360" y="483"/>
                    </a:lnTo>
                    <a:lnTo>
                      <a:pt x="360" y="483"/>
                    </a:lnTo>
                    <a:lnTo>
                      <a:pt x="356" y="483"/>
                    </a:lnTo>
                    <a:lnTo>
                      <a:pt x="356" y="483"/>
                    </a:lnTo>
                    <a:lnTo>
                      <a:pt x="356" y="479"/>
                    </a:lnTo>
                    <a:lnTo>
                      <a:pt x="356" y="476"/>
                    </a:lnTo>
                    <a:lnTo>
                      <a:pt x="356" y="472"/>
                    </a:lnTo>
                    <a:lnTo>
                      <a:pt x="356" y="469"/>
                    </a:lnTo>
                    <a:lnTo>
                      <a:pt x="353" y="469"/>
                    </a:lnTo>
                    <a:lnTo>
                      <a:pt x="346" y="458"/>
                    </a:lnTo>
                    <a:lnTo>
                      <a:pt x="346" y="458"/>
                    </a:lnTo>
                    <a:lnTo>
                      <a:pt x="335" y="455"/>
                    </a:lnTo>
                    <a:lnTo>
                      <a:pt x="332" y="455"/>
                    </a:lnTo>
                    <a:lnTo>
                      <a:pt x="328" y="455"/>
                    </a:lnTo>
                    <a:lnTo>
                      <a:pt x="328" y="451"/>
                    </a:lnTo>
                    <a:lnTo>
                      <a:pt x="325" y="448"/>
                    </a:lnTo>
                    <a:lnTo>
                      <a:pt x="325" y="448"/>
                    </a:lnTo>
                    <a:lnTo>
                      <a:pt x="321" y="448"/>
                    </a:lnTo>
                    <a:lnTo>
                      <a:pt x="318" y="444"/>
                    </a:lnTo>
                    <a:lnTo>
                      <a:pt x="318" y="444"/>
                    </a:lnTo>
                    <a:lnTo>
                      <a:pt x="314" y="444"/>
                    </a:lnTo>
                    <a:lnTo>
                      <a:pt x="314" y="441"/>
                    </a:lnTo>
                    <a:lnTo>
                      <a:pt x="314" y="437"/>
                    </a:lnTo>
                    <a:lnTo>
                      <a:pt x="318" y="437"/>
                    </a:lnTo>
                    <a:lnTo>
                      <a:pt x="318" y="434"/>
                    </a:lnTo>
                    <a:lnTo>
                      <a:pt x="318" y="430"/>
                    </a:lnTo>
                    <a:lnTo>
                      <a:pt x="318" y="430"/>
                    </a:lnTo>
                    <a:lnTo>
                      <a:pt x="318" y="430"/>
                    </a:lnTo>
                    <a:lnTo>
                      <a:pt x="321" y="427"/>
                    </a:lnTo>
                    <a:lnTo>
                      <a:pt x="321" y="423"/>
                    </a:lnTo>
                    <a:lnTo>
                      <a:pt x="321" y="423"/>
                    </a:lnTo>
                    <a:lnTo>
                      <a:pt x="325" y="420"/>
                    </a:lnTo>
                    <a:lnTo>
                      <a:pt x="325" y="409"/>
                    </a:lnTo>
                    <a:lnTo>
                      <a:pt x="325" y="409"/>
                    </a:lnTo>
                    <a:lnTo>
                      <a:pt x="321" y="409"/>
                    </a:lnTo>
                    <a:lnTo>
                      <a:pt x="321" y="409"/>
                    </a:lnTo>
                    <a:lnTo>
                      <a:pt x="321" y="413"/>
                    </a:lnTo>
                    <a:lnTo>
                      <a:pt x="321" y="413"/>
                    </a:lnTo>
                    <a:lnTo>
                      <a:pt x="321" y="409"/>
                    </a:lnTo>
                    <a:lnTo>
                      <a:pt x="321" y="409"/>
                    </a:lnTo>
                    <a:lnTo>
                      <a:pt x="321" y="409"/>
                    </a:lnTo>
                    <a:lnTo>
                      <a:pt x="321" y="406"/>
                    </a:lnTo>
                    <a:lnTo>
                      <a:pt x="321" y="402"/>
                    </a:lnTo>
                    <a:lnTo>
                      <a:pt x="321" y="402"/>
                    </a:lnTo>
                    <a:lnTo>
                      <a:pt x="325" y="395"/>
                    </a:lnTo>
                    <a:lnTo>
                      <a:pt x="328" y="392"/>
                    </a:lnTo>
                    <a:lnTo>
                      <a:pt x="328" y="388"/>
                    </a:lnTo>
                    <a:lnTo>
                      <a:pt x="332" y="385"/>
                    </a:lnTo>
                    <a:lnTo>
                      <a:pt x="332" y="385"/>
                    </a:lnTo>
                    <a:lnTo>
                      <a:pt x="332" y="381"/>
                    </a:lnTo>
                    <a:lnTo>
                      <a:pt x="332" y="381"/>
                    </a:lnTo>
                    <a:lnTo>
                      <a:pt x="332" y="381"/>
                    </a:lnTo>
                    <a:lnTo>
                      <a:pt x="335" y="374"/>
                    </a:lnTo>
                    <a:lnTo>
                      <a:pt x="335" y="371"/>
                    </a:lnTo>
                    <a:lnTo>
                      <a:pt x="332" y="371"/>
                    </a:lnTo>
                    <a:lnTo>
                      <a:pt x="332" y="371"/>
                    </a:lnTo>
                    <a:lnTo>
                      <a:pt x="332" y="364"/>
                    </a:lnTo>
                    <a:lnTo>
                      <a:pt x="332" y="364"/>
                    </a:lnTo>
                    <a:lnTo>
                      <a:pt x="332" y="360"/>
                    </a:lnTo>
                    <a:lnTo>
                      <a:pt x="332" y="357"/>
                    </a:lnTo>
                    <a:lnTo>
                      <a:pt x="335" y="353"/>
                    </a:lnTo>
                    <a:lnTo>
                      <a:pt x="335" y="353"/>
                    </a:lnTo>
                    <a:lnTo>
                      <a:pt x="335" y="350"/>
                    </a:lnTo>
                    <a:lnTo>
                      <a:pt x="335" y="346"/>
                    </a:lnTo>
                    <a:lnTo>
                      <a:pt x="335" y="343"/>
                    </a:lnTo>
                    <a:lnTo>
                      <a:pt x="335" y="339"/>
                    </a:lnTo>
                    <a:lnTo>
                      <a:pt x="335" y="336"/>
                    </a:lnTo>
                    <a:lnTo>
                      <a:pt x="335" y="329"/>
                    </a:lnTo>
                    <a:lnTo>
                      <a:pt x="335" y="329"/>
                    </a:lnTo>
                    <a:lnTo>
                      <a:pt x="335" y="325"/>
                    </a:lnTo>
                    <a:lnTo>
                      <a:pt x="335" y="322"/>
                    </a:lnTo>
                    <a:lnTo>
                      <a:pt x="335" y="322"/>
                    </a:lnTo>
                    <a:lnTo>
                      <a:pt x="335" y="315"/>
                    </a:lnTo>
                    <a:lnTo>
                      <a:pt x="332" y="315"/>
                    </a:lnTo>
                    <a:lnTo>
                      <a:pt x="332" y="311"/>
                    </a:lnTo>
                    <a:lnTo>
                      <a:pt x="332" y="311"/>
                    </a:lnTo>
                    <a:lnTo>
                      <a:pt x="328" y="304"/>
                    </a:lnTo>
                    <a:lnTo>
                      <a:pt x="328" y="301"/>
                    </a:lnTo>
                    <a:lnTo>
                      <a:pt x="328" y="297"/>
                    </a:lnTo>
                    <a:lnTo>
                      <a:pt x="328" y="297"/>
                    </a:lnTo>
                    <a:lnTo>
                      <a:pt x="328" y="294"/>
                    </a:lnTo>
                    <a:lnTo>
                      <a:pt x="325" y="287"/>
                    </a:lnTo>
                    <a:lnTo>
                      <a:pt x="321" y="280"/>
                    </a:lnTo>
                    <a:lnTo>
                      <a:pt x="318" y="280"/>
                    </a:lnTo>
                    <a:lnTo>
                      <a:pt x="314" y="276"/>
                    </a:lnTo>
                    <a:lnTo>
                      <a:pt x="314" y="276"/>
                    </a:lnTo>
                    <a:lnTo>
                      <a:pt x="311" y="273"/>
                    </a:lnTo>
                    <a:lnTo>
                      <a:pt x="311" y="266"/>
                    </a:lnTo>
                    <a:lnTo>
                      <a:pt x="311" y="262"/>
                    </a:lnTo>
                    <a:lnTo>
                      <a:pt x="307" y="262"/>
                    </a:lnTo>
                    <a:lnTo>
                      <a:pt x="307" y="259"/>
                    </a:lnTo>
                    <a:lnTo>
                      <a:pt x="304" y="255"/>
                    </a:lnTo>
                    <a:lnTo>
                      <a:pt x="300" y="252"/>
                    </a:lnTo>
                    <a:lnTo>
                      <a:pt x="300" y="252"/>
                    </a:lnTo>
                    <a:lnTo>
                      <a:pt x="297" y="248"/>
                    </a:lnTo>
                    <a:lnTo>
                      <a:pt x="293" y="248"/>
                    </a:lnTo>
                    <a:lnTo>
                      <a:pt x="293" y="248"/>
                    </a:lnTo>
                    <a:lnTo>
                      <a:pt x="293" y="248"/>
                    </a:lnTo>
                    <a:lnTo>
                      <a:pt x="293" y="252"/>
                    </a:lnTo>
                    <a:lnTo>
                      <a:pt x="293" y="252"/>
                    </a:lnTo>
                    <a:lnTo>
                      <a:pt x="290" y="252"/>
                    </a:lnTo>
                    <a:lnTo>
                      <a:pt x="290" y="252"/>
                    </a:lnTo>
                    <a:lnTo>
                      <a:pt x="290" y="252"/>
                    </a:lnTo>
                    <a:lnTo>
                      <a:pt x="279" y="241"/>
                    </a:lnTo>
                    <a:lnTo>
                      <a:pt x="272" y="238"/>
                    </a:lnTo>
                    <a:lnTo>
                      <a:pt x="269" y="238"/>
                    </a:lnTo>
                    <a:lnTo>
                      <a:pt x="265" y="234"/>
                    </a:lnTo>
                    <a:lnTo>
                      <a:pt x="265" y="231"/>
                    </a:lnTo>
                    <a:lnTo>
                      <a:pt x="255" y="224"/>
                    </a:lnTo>
                    <a:lnTo>
                      <a:pt x="248" y="220"/>
                    </a:lnTo>
                    <a:lnTo>
                      <a:pt x="241" y="213"/>
                    </a:lnTo>
                    <a:lnTo>
                      <a:pt x="234" y="206"/>
                    </a:lnTo>
                    <a:lnTo>
                      <a:pt x="230" y="203"/>
                    </a:lnTo>
                    <a:lnTo>
                      <a:pt x="227" y="199"/>
                    </a:lnTo>
                    <a:lnTo>
                      <a:pt x="227" y="199"/>
                    </a:lnTo>
                    <a:lnTo>
                      <a:pt x="227" y="196"/>
                    </a:lnTo>
                    <a:lnTo>
                      <a:pt x="227" y="192"/>
                    </a:lnTo>
                    <a:lnTo>
                      <a:pt x="227" y="192"/>
                    </a:lnTo>
                    <a:lnTo>
                      <a:pt x="223" y="182"/>
                    </a:lnTo>
                    <a:lnTo>
                      <a:pt x="220" y="182"/>
                    </a:lnTo>
                    <a:lnTo>
                      <a:pt x="220" y="182"/>
                    </a:lnTo>
                    <a:lnTo>
                      <a:pt x="213" y="175"/>
                    </a:lnTo>
                    <a:lnTo>
                      <a:pt x="209" y="175"/>
                    </a:lnTo>
                    <a:lnTo>
                      <a:pt x="206" y="171"/>
                    </a:lnTo>
                    <a:lnTo>
                      <a:pt x="206" y="171"/>
                    </a:lnTo>
                    <a:lnTo>
                      <a:pt x="209" y="171"/>
                    </a:lnTo>
                    <a:lnTo>
                      <a:pt x="209" y="171"/>
                    </a:lnTo>
                    <a:lnTo>
                      <a:pt x="216" y="168"/>
                    </a:lnTo>
                    <a:lnTo>
                      <a:pt x="220" y="164"/>
                    </a:lnTo>
                    <a:lnTo>
                      <a:pt x="220" y="164"/>
                    </a:lnTo>
                    <a:lnTo>
                      <a:pt x="223" y="157"/>
                    </a:lnTo>
                    <a:lnTo>
                      <a:pt x="220" y="154"/>
                    </a:lnTo>
                    <a:lnTo>
                      <a:pt x="220" y="147"/>
                    </a:lnTo>
                    <a:lnTo>
                      <a:pt x="216" y="147"/>
                    </a:lnTo>
                    <a:lnTo>
                      <a:pt x="216" y="147"/>
                    </a:lnTo>
                    <a:lnTo>
                      <a:pt x="216" y="147"/>
                    </a:lnTo>
                    <a:lnTo>
                      <a:pt x="216" y="147"/>
                    </a:lnTo>
                    <a:lnTo>
                      <a:pt x="213" y="154"/>
                    </a:lnTo>
                    <a:lnTo>
                      <a:pt x="213" y="154"/>
                    </a:lnTo>
                    <a:lnTo>
                      <a:pt x="213" y="154"/>
                    </a:lnTo>
                    <a:lnTo>
                      <a:pt x="213" y="161"/>
                    </a:lnTo>
                    <a:lnTo>
                      <a:pt x="213" y="164"/>
                    </a:lnTo>
                    <a:lnTo>
                      <a:pt x="213" y="164"/>
                    </a:lnTo>
                    <a:lnTo>
                      <a:pt x="209" y="164"/>
                    </a:lnTo>
                    <a:lnTo>
                      <a:pt x="206" y="164"/>
                    </a:lnTo>
                    <a:lnTo>
                      <a:pt x="206" y="164"/>
                    </a:lnTo>
                    <a:lnTo>
                      <a:pt x="206" y="168"/>
                    </a:lnTo>
                    <a:lnTo>
                      <a:pt x="199" y="175"/>
                    </a:lnTo>
                    <a:lnTo>
                      <a:pt x="199" y="175"/>
                    </a:lnTo>
                    <a:lnTo>
                      <a:pt x="195" y="171"/>
                    </a:lnTo>
                    <a:lnTo>
                      <a:pt x="192" y="168"/>
                    </a:lnTo>
                    <a:lnTo>
                      <a:pt x="185" y="168"/>
                    </a:lnTo>
                    <a:lnTo>
                      <a:pt x="185" y="168"/>
                    </a:lnTo>
                    <a:lnTo>
                      <a:pt x="181" y="168"/>
                    </a:lnTo>
                    <a:lnTo>
                      <a:pt x="178" y="168"/>
                    </a:lnTo>
                    <a:lnTo>
                      <a:pt x="174" y="168"/>
                    </a:lnTo>
                    <a:lnTo>
                      <a:pt x="174" y="171"/>
                    </a:lnTo>
                    <a:lnTo>
                      <a:pt x="174" y="171"/>
                    </a:lnTo>
                    <a:lnTo>
                      <a:pt x="171" y="178"/>
                    </a:lnTo>
                    <a:lnTo>
                      <a:pt x="167" y="178"/>
                    </a:lnTo>
                    <a:lnTo>
                      <a:pt x="167" y="178"/>
                    </a:lnTo>
                    <a:lnTo>
                      <a:pt x="164" y="178"/>
                    </a:lnTo>
                    <a:lnTo>
                      <a:pt x="160" y="178"/>
                    </a:lnTo>
                    <a:lnTo>
                      <a:pt x="160" y="175"/>
                    </a:lnTo>
                    <a:lnTo>
                      <a:pt x="157" y="171"/>
                    </a:lnTo>
                    <a:lnTo>
                      <a:pt x="153" y="168"/>
                    </a:lnTo>
                    <a:lnTo>
                      <a:pt x="146" y="164"/>
                    </a:lnTo>
                    <a:lnTo>
                      <a:pt x="146" y="154"/>
                    </a:lnTo>
                    <a:lnTo>
                      <a:pt x="143" y="150"/>
                    </a:lnTo>
                    <a:lnTo>
                      <a:pt x="143" y="147"/>
                    </a:lnTo>
                    <a:lnTo>
                      <a:pt x="139" y="147"/>
                    </a:lnTo>
                    <a:lnTo>
                      <a:pt x="136" y="143"/>
                    </a:lnTo>
                    <a:lnTo>
                      <a:pt x="132" y="140"/>
                    </a:lnTo>
                    <a:lnTo>
                      <a:pt x="132" y="140"/>
                    </a:lnTo>
                    <a:lnTo>
                      <a:pt x="129" y="136"/>
                    </a:lnTo>
                    <a:lnTo>
                      <a:pt x="125" y="136"/>
                    </a:lnTo>
                    <a:lnTo>
                      <a:pt x="122" y="136"/>
                    </a:lnTo>
                    <a:lnTo>
                      <a:pt x="122" y="136"/>
                    </a:lnTo>
                    <a:lnTo>
                      <a:pt x="118" y="140"/>
                    </a:lnTo>
                    <a:lnTo>
                      <a:pt x="118" y="140"/>
                    </a:lnTo>
                    <a:lnTo>
                      <a:pt x="118" y="140"/>
                    </a:lnTo>
                    <a:lnTo>
                      <a:pt x="115" y="133"/>
                    </a:lnTo>
                    <a:lnTo>
                      <a:pt x="111" y="129"/>
                    </a:lnTo>
                    <a:lnTo>
                      <a:pt x="108" y="126"/>
                    </a:lnTo>
                    <a:lnTo>
                      <a:pt x="108" y="122"/>
                    </a:lnTo>
                    <a:lnTo>
                      <a:pt x="105" y="119"/>
                    </a:lnTo>
                    <a:lnTo>
                      <a:pt x="101" y="119"/>
                    </a:lnTo>
                    <a:lnTo>
                      <a:pt x="98" y="115"/>
                    </a:lnTo>
                    <a:lnTo>
                      <a:pt x="94" y="115"/>
                    </a:lnTo>
                    <a:lnTo>
                      <a:pt x="91" y="115"/>
                    </a:lnTo>
                    <a:lnTo>
                      <a:pt x="91" y="112"/>
                    </a:lnTo>
                    <a:lnTo>
                      <a:pt x="87" y="115"/>
                    </a:lnTo>
                    <a:lnTo>
                      <a:pt x="87" y="115"/>
                    </a:lnTo>
                    <a:lnTo>
                      <a:pt x="84" y="115"/>
                    </a:lnTo>
                    <a:lnTo>
                      <a:pt x="84" y="112"/>
                    </a:lnTo>
                    <a:lnTo>
                      <a:pt x="70" y="101"/>
                    </a:lnTo>
                    <a:lnTo>
                      <a:pt x="63" y="98"/>
                    </a:lnTo>
                    <a:lnTo>
                      <a:pt x="63" y="94"/>
                    </a:lnTo>
                    <a:lnTo>
                      <a:pt x="66" y="87"/>
                    </a:lnTo>
                    <a:lnTo>
                      <a:pt x="63" y="84"/>
                    </a:lnTo>
                    <a:lnTo>
                      <a:pt x="63" y="80"/>
                    </a:lnTo>
                    <a:lnTo>
                      <a:pt x="63" y="77"/>
                    </a:lnTo>
                    <a:lnTo>
                      <a:pt x="63" y="73"/>
                    </a:lnTo>
                    <a:lnTo>
                      <a:pt x="63" y="73"/>
                    </a:lnTo>
                    <a:lnTo>
                      <a:pt x="52" y="66"/>
                    </a:lnTo>
                    <a:lnTo>
                      <a:pt x="45" y="63"/>
                    </a:lnTo>
                    <a:lnTo>
                      <a:pt x="38" y="59"/>
                    </a:lnTo>
                    <a:lnTo>
                      <a:pt x="38" y="56"/>
                    </a:lnTo>
                    <a:lnTo>
                      <a:pt x="35" y="49"/>
                    </a:lnTo>
                    <a:lnTo>
                      <a:pt x="24" y="35"/>
                    </a:lnTo>
                    <a:lnTo>
                      <a:pt x="24" y="35"/>
                    </a:lnTo>
                    <a:lnTo>
                      <a:pt x="24" y="35"/>
                    </a:lnTo>
                    <a:lnTo>
                      <a:pt x="21" y="35"/>
                    </a:lnTo>
                    <a:lnTo>
                      <a:pt x="21" y="35"/>
                    </a:lnTo>
                    <a:lnTo>
                      <a:pt x="21" y="38"/>
                    </a:lnTo>
                    <a:lnTo>
                      <a:pt x="21" y="38"/>
                    </a:lnTo>
                    <a:lnTo>
                      <a:pt x="17" y="38"/>
                    </a:lnTo>
                    <a:lnTo>
                      <a:pt x="17" y="38"/>
                    </a:lnTo>
                    <a:lnTo>
                      <a:pt x="17" y="35"/>
                    </a:lnTo>
                    <a:lnTo>
                      <a:pt x="17" y="35"/>
                    </a:lnTo>
                    <a:lnTo>
                      <a:pt x="17" y="35"/>
                    </a:lnTo>
                    <a:lnTo>
                      <a:pt x="17" y="31"/>
                    </a:lnTo>
                    <a:lnTo>
                      <a:pt x="14" y="31"/>
                    </a:lnTo>
                    <a:lnTo>
                      <a:pt x="10" y="28"/>
                    </a:lnTo>
                    <a:lnTo>
                      <a:pt x="10" y="28"/>
                    </a:lnTo>
                    <a:lnTo>
                      <a:pt x="7" y="28"/>
                    </a:lnTo>
                    <a:lnTo>
                      <a:pt x="7" y="28"/>
                    </a:lnTo>
                    <a:lnTo>
                      <a:pt x="7" y="24"/>
                    </a:lnTo>
                    <a:lnTo>
                      <a:pt x="3" y="24"/>
                    </a:lnTo>
                    <a:lnTo>
                      <a:pt x="3" y="21"/>
                    </a:lnTo>
                    <a:lnTo>
                      <a:pt x="3" y="14"/>
                    </a:lnTo>
                    <a:lnTo>
                      <a:pt x="3" y="14"/>
                    </a:lnTo>
                    <a:lnTo>
                      <a:pt x="0" y="14"/>
                    </a:lnTo>
                    <a:lnTo>
                      <a:pt x="0" y="14"/>
                    </a:lnTo>
                    <a:lnTo>
                      <a:pt x="0" y="10"/>
                    </a:lnTo>
                    <a:lnTo>
                      <a:pt x="3" y="10"/>
                    </a:lnTo>
                    <a:lnTo>
                      <a:pt x="3" y="10"/>
                    </a:lnTo>
                    <a:lnTo>
                      <a:pt x="3" y="10"/>
                    </a:lnTo>
                    <a:lnTo>
                      <a:pt x="7" y="10"/>
                    </a:lnTo>
                    <a:lnTo>
                      <a:pt x="7" y="14"/>
                    </a:lnTo>
                    <a:lnTo>
                      <a:pt x="7" y="14"/>
                    </a:lnTo>
                    <a:lnTo>
                      <a:pt x="10" y="14"/>
                    </a:lnTo>
                    <a:lnTo>
                      <a:pt x="10" y="17"/>
                    </a:lnTo>
                    <a:lnTo>
                      <a:pt x="14" y="17"/>
                    </a:lnTo>
                    <a:lnTo>
                      <a:pt x="17" y="17"/>
                    </a:lnTo>
                    <a:lnTo>
                      <a:pt x="17" y="14"/>
                    </a:lnTo>
                    <a:lnTo>
                      <a:pt x="21" y="14"/>
                    </a:lnTo>
                    <a:lnTo>
                      <a:pt x="28" y="17"/>
                    </a:lnTo>
                    <a:lnTo>
                      <a:pt x="38" y="21"/>
                    </a:lnTo>
                    <a:lnTo>
                      <a:pt x="42" y="21"/>
                    </a:lnTo>
                    <a:lnTo>
                      <a:pt x="42" y="24"/>
                    </a:lnTo>
                    <a:lnTo>
                      <a:pt x="45" y="24"/>
                    </a:lnTo>
                    <a:lnTo>
                      <a:pt x="52" y="28"/>
                    </a:lnTo>
                    <a:lnTo>
                      <a:pt x="56" y="28"/>
                    </a:lnTo>
                    <a:lnTo>
                      <a:pt x="59" y="24"/>
                    </a:lnTo>
                    <a:lnTo>
                      <a:pt x="63" y="24"/>
                    </a:lnTo>
                    <a:lnTo>
                      <a:pt x="66" y="28"/>
                    </a:lnTo>
                    <a:lnTo>
                      <a:pt x="66" y="28"/>
                    </a:lnTo>
                    <a:lnTo>
                      <a:pt x="70" y="28"/>
                    </a:lnTo>
                    <a:lnTo>
                      <a:pt x="70" y="28"/>
                    </a:lnTo>
                    <a:lnTo>
                      <a:pt x="73" y="24"/>
                    </a:lnTo>
                    <a:lnTo>
                      <a:pt x="80" y="24"/>
                    </a:lnTo>
                    <a:lnTo>
                      <a:pt x="84" y="21"/>
                    </a:lnTo>
                    <a:lnTo>
                      <a:pt x="91" y="17"/>
                    </a:lnTo>
                    <a:lnTo>
                      <a:pt x="91" y="17"/>
                    </a:lnTo>
                    <a:lnTo>
                      <a:pt x="94" y="17"/>
                    </a:lnTo>
                    <a:lnTo>
                      <a:pt x="94" y="17"/>
                    </a:lnTo>
                    <a:lnTo>
                      <a:pt x="94" y="17"/>
                    </a:lnTo>
                    <a:lnTo>
                      <a:pt x="94" y="21"/>
                    </a:lnTo>
                    <a:lnTo>
                      <a:pt x="91" y="28"/>
                    </a:lnTo>
                    <a:lnTo>
                      <a:pt x="91" y="31"/>
                    </a:lnTo>
                    <a:lnTo>
                      <a:pt x="91" y="35"/>
                    </a:lnTo>
                    <a:lnTo>
                      <a:pt x="94" y="35"/>
                    </a:lnTo>
                    <a:lnTo>
                      <a:pt x="98" y="42"/>
                    </a:lnTo>
                    <a:lnTo>
                      <a:pt x="108" y="49"/>
                    </a:lnTo>
                    <a:lnTo>
                      <a:pt x="115" y="52"/>
                    </a:lnTo>
                    <a:lnTo>
                      <a:pt x="115" y="52"/>
                    </a:lnTo>
                    <a:lnTo>
                      <a:pt x="118" y="52"/>
                    </a:lnTo>
                    <a:lnTo>
                      <a:pt x="118" y="49"/>
                    </a:lnTo>
                    <a:lnTo>
                      <a:pt x="118" y="49"/>
                    </a:lnTo>
                    <a:lnTo>
                      <a:pt x="118" y="45"/>
                    </a:lnTo>
                    <a:lnTo>
                      <a:pt x="115" y="45"/>
                    </a:lnTo>
                    <a:lnTo>
                      <a:pt x="115" y="45"/>
                    </a:lnTo>
                    <a:lnTo>
                      <a:pt x="118" y="42"/>
                    </a:lnTo>
                    <a:lnTo>
                      <a:pt x="118" y="42"/>
                    </a:lnTo>
                    <a:lnTo>
                      <a:pt x="122" y="45"/>
                    </a:lnTo>
                    <a:lnTo>
                      <a:pt x="125" y="45"/>
                    </a:lnTo>
                    <a:lnTo>
                      <a:pt x="125" y="49"/>
                    </a:lnTo>
                    <a:lnTo>
                      <a:pt x="129" y="49"/>
                    </a:lnTo>
                    <a:lnTo>
                      <a:pt x="129" y="49"/>
                    </a:lnTo>
                    <a:lnTo>
                      <a:pt x="132" y="45"/>
                    </a:lnTo>
                    <a:lnTo>
                      <a:pt x="136" y="42"/>
                    </a:lnTo>
                    <a:lnTo>
                      <a:pt x="136" y="42"/>
                    </a:lnTo>
                    <a:lnTo>
                      <a:pt x="136" y="42"/>
                    </a:lnTo>
                    <a:lnTo>
                      <a:pt x="136" y="38"/>
                    </a:lnTo>
                    <a:lnTo>
                      <a:pt x="129" y="38"/>
                    </a:lnTo>
                    <a:lnTo>
                      <a:pt x="129" y="38"/>
                    </a:lnTo>
                    <a:lnTo>
                      <a:pt x="125" y="38"/>
                    </a:lnTo>
                    <a:lnTo>
                      <a:pt x="125" y="38"/>
                    </a:lnTo>
                    <a:lnTo>
                      <a:pt x="118" y="38"/>
                    </a:lnTo>
                    <a:lnTo>
                      <a:pt x="118" y="38"/>
                    </a:lnTo>
                    <a:lnTo>
                      <a:pt x="115" y="42"/>
                    </a:lnTo>
                    <a:lnTo>
                      <a:pt x="111" y="38"/>
                    </a:lnTo>
                    <a:lnTo>
                      <a:pt x="108" y="38"/>
                    </a:lnTo>
                    <a:lnTo>
                      <a:pt x="108" y="35"/>
                    </a:lnTo>
                    <a:lnTo>
                      <a:pt x="108" y="35"/>
                    </a:lnTo>
                    <a:lnTo>
                      <a:pt x="108" y="31"/>
                    </a:lnTo>
                    <a:lnTo>
                      <a:pt x="108" y="31"/>
                    </a:lnTo>
                    <a:lnTo>
                      <a:pt x="108" y="28"/>
                    </a:lnTo>
                    <a:lnTo>
                      <a:pt x="108" y="28"/>
                    </a:lnTo>
                    <a:lnTo>
                      <a:pt x="108" y="24"/>
                    </a:lnTo>
                    <a:lnTo>
                      <a:pt x="108" y="24"/>
                    </a:lnTo>
                    <a:lnTo>
                      <a:pt x="108" y="24"/>
                    </a:lnTo>
                    <a:lnTo>
                      <a:pt x="111" y="21"/>
                    </a:lnTo>
                    <a:lnTo>
                      <a:pt x="111" y="17"/>
                    </a:lnTo>
                    <a:lnTo>
                      <a:pt x="111" y="17"/>
                    </a:lnTo>
                    <a:lnTo>
                      <a:pt x="111" y="17"/>
                    </a:lnTo>
                    <a:lnTo>
                      <a:pt x="111" y="14"/>
                    </a:lnTo>
                    <a:lnTo>
                      <a:pt x="108" y="14"/>
                    </a:lnTo>
                    <a:lnTo>
                      <a:pt x="108" y="14"/>
                    </a:lnTo>
                    <a:lnTo>
                      <a:pt x="105" y="10"/>
                    </a:lnTo>
                    <a:lnTo>
                      <a:pt x="101" y="10"/>
                    </a:lnTo>
                    <a:lnTo>
                      <a:pt x="101" y="10"/>
                    </a:lnTo>
                    <a:lnTo>
                      <a:pt x="101" y="14"/>
                    </a:lnTo>
                    <a:lnTo>
                      <a:pt x="98" y="14"/>
                    </a:lnTo>
                    <a:lnTo>
                      <a:pt x="98" y="14"/>
                    </a:lnTo>
                    <a:lnTo>
                      <a:pt x="98" y="14"/>
                    </a:lnTo>
                    <a:lnTo>
                      <a:pt x="98" y="14"/>
                    </a:lnTo>
                    <a:lnTo>
                      <a:pt x="98" y="10"/>
                    </a:lnTo>
                    <a:lnTo>
                      <a:pt x="98" y="7"/>
                    </a:lnTo>
                    <a:lnTo>
                      <a:pt x="105"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10">
                <a:extLst>
                  <a:ext uri="{FF2B5EF4-FFF2-40B4-BE49-F238E27FC236}">
                    <a16:creationId xmlns:a16="http://schemas.microsoft.com/office/drawing/2014/main" id="{4A5B923D-A256-D4AA-2329-44EA3C6FFADA}"/>
                  </a:ext>
                </a:extLst>
              </p:cNvPr>
              <p:cNvSpPr>
                <a:spLocks/>
              </p:cNvSpPr>
              <p:nvPr/>
            </p:nvSpPr>
            <p:spPr bwMode="auto">
              <a:xfrm>
                <a:off x="1099" y="2149"/>
                <a:ext cx="14" cy="28"/>
              </a:xfrm>
              <a:custGeom>
                <a:avLst/>
                <a:gdLst>
                  <a:gd name="T0" fmla="*/ 7 w 14"/>
                  <a:gd name="T1" fmla="*/ 7 h 28"/>
                  <a:gd name="T2" fmla="*/ 7 w 14"/>
                  <a:gd name="T3" fmla="*/ 7 h 28"/>
                  <a:gd name="T4" fmla="*/ 7 w 14"/>
                  <a:gd name="T5" fmla="*/ 7 h 28"/>
                  <a:gd name="T6" fmla="*/ 7 w 14"/>
                  <a:gd name="T7" fmla="*/ 7 h 28"/>
                  <a:gd name="T8" fmla="*/ 7 w 14"/>
                  <a:gd name="T9" fmla="*/ 11 h 28"/>
                  <a:gd name="T10" fmla="*/ 7 w 14"/>
                  <a:gd name="T11" fmla="*/ 11 h 28"/>
                  <a:gd name="T12" fmla="*/ 7 w 14"/>
                  <a:gd name="T13" fmla="*/ 11 h 28"/>
                  <a:gd name="T14" fmla="*/ 11 w 14"/>
                  <a:gd name="T15" fmla="*/ 11 h 28"/>
                  <a:gd name="T16" fmla="*/ 11 w 14"/>
                  <a:gd name="T17" fmla="*/ 11 h 28"/>
                  <a:gd name="T18" fmla="*/ 11 w 14"/>
                  <a:gd name="T19" fmla="*/ 14 h 28"/>
                  <a:gd name="T20" fmla="*/ 11 w 14"/>
                  <a:gd name="T21" fmla="*/ 14 h 28"/>
                  <a:gd name="T22" fmla="*/ 14 w 14"/>
                  <a:gd name="T23" fmla="*/ 14 h 28"/>
                  <a:gd name="T24" fmla="*/ 14 w 14"/>
                  <a:gd name="T25" fmla="*/ 14 h 28"/>
                  <a:gd name="T26" fmla="*/ 14 w 14"/>
                  <a:gd name="T27" fmla="*/ 18 h 28"/>
                  <a:gd name="T28" fmla="*/ 14 w 14"/>
                  <a:gd name="T29" fmla="*/ 18 h 28"/>
                  <a:gd name="T30" fmla="*/ 14 w 14"/>
                  <a:gd name="T31" fmla="*/ 18 h 28"/>
                  <a:gd name="T32" fmla="*/ 14 w 14"/>
                  <a:gd name="T33" fmla="*/ 18 h 28"/>
                  <a:gd name="T34" fmla="*/ 14 w 14"/>
                  <a:gd name="T35" fmla="*/ 21 h 28"/>
                  <a:gd name="T36" fmla="*/ 14 w 14"/>
                  <a:gd name="T37" fmla="*/ 21 h 28"/>
                  <a:gd name="T38" fmla="*/ 11 w 14"/>
                  <a:gd name="T39" fmla="*/ 21 h 28"/>
                  <a:gd name="T40" fmla="*/ 11 w 14"/>
                  <a:gd name="T41" fmla="*/ 21 h 28"/>
                  <a:gd name="T42" fmla="*/ 11 w 14"/>
                  <a:gd name="T43" fmla="*/ 25 h 28"/>
                  <a:gd name="T44" fmla="*/ 11 w 14"/>
                  <a:gd name="T45" fmla="*/ 25 h 28"/>
                  <a:gd name="T46" fmla="*/ 11 w 14"/>
                  <a:gd name="T47" fmla="*/ 25 h 28"/>
                  <a:gd name="T48" fmla="*/ 11 w 14"/>
                  <a:gd name="T49" fmla="*/ 25 h 28"/>
                  <a:gd name="T50" fmla="*/ 11 w 14"/>
                  <a:gd name="T51" fmla="*/ 28 h 28"/>
                  <a:gd name="T52" fmla="*/ 11 w 14"/>
                  <a:gd name="T53" fmla="*/ 28 h 28"/>
                  <a:gd name="T54" fmla="*/ 7 w 14"/>
                  <a:gd name="T55" fmla="*/ 28 h 28"/>
                  <a:gd name="T56" fmla="*/ 7 w 14"/>
                  <a:gd name="T57" fmla="*/ 28 h 28"/>
                  <a:gd name="T58" fmla="*/ 7 w 14"/>
                  <a:gd name="T59" fmla="*/ 28 h 28"/>
                  <a:gd name="T60" fmla="*/ 7 w 14"/>
                  <a:gd name="T61" fmla="*/ 25 h 28"/>
                  <a:gd name="T62" fmla="*/ 4 w 14"/>
                  <a:gd name="T63" fmla="*/ 25 h 28"/>
                  <a:gd name="T64" fmla="*/ 4 w 14"/>
                  <a:gd name="T65" fmla="*/ 21 h 28"/>
                  <a:gd name="T66" fmla="*/ 4 w 14"/>
                  <a:gd name="T67" fmla="*/ 21 h 28"/>
                  <a:gd name="T68" fmla="*/ 4 w 14"/>
                  <a:gd name="T69" fmla="*/ 21 h 28"/>
                  <a:gd name="T70" fmla="*/ 4 w 14"/>
                  <a:gd name="T71" fmla="*/ 21 h 28"/>
                  <a:gd name="T72" fmla="*/ 4 w 14"/>
                  <a:gd name="T73" fmla="*/ 18 h 28"/>
                  <a:gd name="T74" fmla="*/ 4 w 14"/>
                  <a:gd name="T75" fmla="*/ 18 h 28"/>
                  <a:gd name="T76" fmla="*/ 4 w 14"/>
                  <a:gd name="T77" fmla="*/ 18 h 28"/>
                  <a:gd name="T78" fmla="*/ 4 w 14"/>
                  <a:gd name="T79" fmla="*/ 14 h 28"/>
                  <a:gd name="T80" fmla="*/ 4 w 14"/>
                  <a:gd name="T81" fmla="*/ 14 h 28"/>
                  <a:gd name="T82" fmla="*/ 4 w 14"/>
                  <a:gd name="T83" fmla="*/ 14 h 28"/>
                  <a:gd name="T84" fmla="*/ 4 w 14"/>
                  <a:gd name="T85" fmla="*/ 11 h 28"/>
                  <a:gd name="T86" fmla="*/ 4 w 14"/>
                  <a:gd name="T87" fmla="*/ 11 h 28"/>
                  <a:gd name="T88" fmla="*/ 4 w 14"/>
                  <a:gd name="T89" fmla="*/ 11 h 28"/>
                  <a:gd name="T90" fmla="*/ 4 w 14"/>
                  <a:gd name="T91" fmla="*/ 7 h 28"/>
                  <a:gd name="T92" fmla="*/ 0 w 14"/>
                  <a:gd name="T93" fmla="*/ 7 h 28"/>
                  <a:gd name="T94" fmla="*/ 0 w 14"/>
                  <a:gd name="T95" fmla="*/ 7 h 28"/>
                  <a:gd name="T96" fmla="*/ 0 w 14"/>
                  <a:gd name="T97" fmla="*/ 7 h 28"/>
                  <a:gd name="T98" fmla="*/ 0 w 14"/>
                  <a:gd name="T99" fmla="*/ 4 h 28"/>
                  <a:gd name="T100" fmla="*/ 0 w 14"/>
                  <a:gd name="T101" fmla="*/ 4 h 28"/>
                  <a:gd name="T102" fmla="*/ 4 w 14"/>
                  <a:gd name="T103" fmla="*/ 4 h 28"/>
                  <a:gd name="T104" fmla="*/ 4 w 14"/>
                  <a:gd name="T105" fmla="*/ 0 h 28"/>
                  <a:gd name="T106" fmla="*/ 4 w 14"/>
                  <a:gd name="T107" fmla="*/ 0 h 28"/>
                  <a:gd name="T108" fmla="*/ 4 w 14"/>
                  <a:gd name="T109" fmla="*/ 0 h 28"/>
                  <a:gd name="T110" fmla="*/ 4 w 14"/>
                  <a:gd name="T111" fmla="*/ 4 h 28"/>
                  <a:gd name="T112" fmla="*/ 4 w 14"/>
                  <a:gd name="T113" fmla="*/ 4 h 28"/>
                  <a:gd name="T114" fmla="*/ 4 w 14"/>
                  <a:gd name="T115" fmla="*/ 4 h 28"/>
                  <a:gd name="T116" fmla="*/ 7 w 14"/>
                  <a:gd name="T11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 h="28">
                    <a:moveTo>
                      <a:pt x="7" y="7"/>
                    </a:moveTo>
                    <a:lnTo>
                      <a:pt x="7" y="7"/>
                    </a:lnTo>
                    <a:lnTo>
                      <a:pt x="7" y="7"/>
                    </a:lnTo>
                    <a:lnTo>
                      <a:pt x="7" y="7"/>
                    </a:lnTo>
                    <a:lnTo>
                      <a:pt x="7" y="11"/>
                    </a:lnTo>
                    <a:lnTo>
                      <a:pt x="7" y="11"/>
                    </a:lnTo>
                    <a:lnTo>
                      <a:pt x="7" y="11"/>
                    </a:lnTo>
                    <a:lnTo>
                      <a:pt x="11" y="11"/>
                    </a:lnTo>
                    <a:lnTo>
                      <a:pt x="11" y="11"/>
                    </a:lnTo>
                    <a:lnTo>
                      <a:pt x="11" y="14"/>
                    </a:lnTo>
                    <a:lnTo>
                      <a:pt x="11" y="14"/>
                    </a:lnTo>
                    <a:lnTo>
                      <a:pt x="14" y="14"/>
                    </a:lnTo>
                    <a:lnTo>
                      <a:pt x="14" y="14"/>
                    </a:lnTo>
                    <a:lnTo>
                      <a:pt x="14" y="18"/>
                    </a:lnTo>
                    <a:lnTo>
                      <a:pt x="14" y="18"/>
                    </a:lnTo>
                    <a:lnTo>
                      <a:pt x="14" y="18"/>
                    </a:lnTo>
                    <a:lnTo>
                      <a:pt x="14" y="18"/>
                    </a:lnTo>
                    <a:lnTo>
                      <a:pt x="14" y="21"/>
                    </a:lnTo>
                    <a:lnTo>
                      <a:pt x="14" y="21"/>
                    </a:lnTo>
                    <a:lnTo>
                      <a:pt x="11" y="21"/>
                    </a:lnTo>
                    <a:lnTo>
                      <a:pt x="11" y="21"/>
                    </a:lnTo>
                    <a:lnTo>
                      <a:pt x="11" y="25"/>
                    </a:lnTo>
                    <a:lnTo>
                      <a:pt x="11" y="25"/>
                    </a:lnTo>
                    <a:lnTo>
                      <a:pt x="11" y="25"/>
                    </a:lnTo>
                    <a:lnTo>
                      <a:pt x="11" y="25"/>
                    </a:lnTo>
                    <a:lnTo>
                      <a:pt x="11" y="28"/>
                    </a:lnTo>
                    <a:lnTo>
                      <a:pt x="11" y="28"/>
                    </a:lnTo>
                    <a:lnTo>
                      <a:pt x="7" y="28"/>
                    </a:lnTo>
                    <a:lnTo>
                      <a:pt x="7" y="28"/>
                    </a:lnTo>
                    <a:lnTo>
                      <a:pt x="7" y="28"/>
                    </a:lnTo>
                    <a:lnTo>
                      <a:pt x="7" y="25"/>
                    </a:lnTo>
                    <a:lnTo>
                      <a:pt x="4" y="25"/>
                    </a:lnTo>
                    <a:lnTo>
                      <a:pt x="4" y="21"/>
                    </a:lnTo>
                    <a:lnTo>
                      <a:pt x="4" y="21"/>
                    </a:lnTo>
                    <a:lnTo>
                      <a:pt x="4" y="21"/>
                    </a:lnTo>
                    <a:lnTo>
                      <a:pt x="4" y="21"/>
                    </a:lnTo>
                    <a:lnTo>
                      <a:pt x="4" y="18"/>
                    </a:lnTo>
                    <a:lnTo>
                      <a:pt x="4" y="18"/>
                    </a:lnTo>
                    <a:lnTo>
                      <a:pt x="4" y="18"/>
                    </a:lnTo>
                    <a:lnTo>
                      <a:pt x="4" y="14"/>
                    </a:lnTo>
                    <a:lnTo>
                      <a:pt x="4" y="14"/>
                    </a:lnTo>
                    <a:lnTo>
                      <a:pt x="4" y="14"/>
                    </a:lnTo>
                    <a:lnTo>
                      <a:pt x="4" y="11"/>
                    </a:lnTo>
                    <a:lnTo>
                      <a:pt x="4" y="11"/>
                    </a:lnTo>
                    <a:lnTo>
                      <a:pt x="4" y="11"/>
                    </a:lnTo>
                    <a:lnTo>
                      <a:pt x="4" y="7"/>
                    </a:lnTo>
                    <a:lnTo>
                      <a:pt x="0" y="7"/>
                    </a:lnTo>
                    <a:lnTo>
                      <a:pt x="0" y="7"/>
                    </a:lnTo>
                    <a:lnTo>
                      <a:pt x="0" y="7"/>
                    </a:lnTo>
                    <a:lnTo>
                      <a:pt x="0" y="4"/>
                    </a:lnTo>
                    <a:lnTo>
                      <a:pt x="0" y="4"/>
                    </a:lnTo>
                    <a:lnTo>
                      <a:pt x="4" y="4"/>
                    </a:lnTo>
                    <a:lnTo>
                      <a:pt x="4" y="0"/>
                    </a:lnTo>
                    <a:lnTo>
                      <a:pt x="4" y="0"/>
                    </a:lnTo>
                    <a:lnTo>
                      <a:pt x="4" y="0"/>
                    </a:lnTo>
                    <a:lnTo>
                      <a:pt x="4" y="4"/>
                    </a:lnTo>
                    <a:lnTo>
                      <a:pt x="4" y="4"/>
                    </a:lnTo>
                    <a:lnTo>
                      <a:pt x="4" y="4"/>
                    </a:lnTo>
                    <a:lnTo>
                      <a:pt x="7"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1">
                <a:extLst>
                  <a:ext uri="{FF2B5EF4-FFF2-40B4-BE49-F238E27FC236}">
                    <a16:creationId xmlns:a16="http://schemas.microsoft.com/office/drawing/2014/main" id="{40024D59-F4B0-84D2-084A-488AE66ADEAE}"/>
                  </a:ext>
                </a:extLst>
              </p:cNvPr>
              <p:cNvSpPr>
                <a:spLocks/>
              </p:cNvSpPr>
              <p:nvPr/>
            </p:nvSpPr>
            <p:spPr bwMode="auto">
              <a:xfrm>
                <a:off x="1099" y="2149"/>
                <a:ext cx="14" cy="28"/>
              </a:xfrm>
              <a:custGeom>
                <a:avLst/>
                <a:gdLst>
                  <a:gd name="T0" fmla="*/ 7 w 14"/>
                  <a:gd name="T1" fmla="*/ 7 h 28"/>
                  <a:gd name="T2" fmla="*/ 7 w 14"/>
                  <a:gd name="T3" fmla="*/ 7 h 28"/>
                  <a:gd name="T4" fmla="*/ 7 w 14"/>
                  <a:gd name="T5" fmla="*/ 7 h 28"/>
                  <a:gd name="T6" fmla="*/ 7 w 14"/>
                  <a:gd name="T7" fmla="*/ 7 h 28"/>
                  <a:gd name="T8" fmla="*/ 7 w 14"/>
                  <a:gd name="T9" fmla="*/ 11 h 28"/>
                  <a:gd name="T10" fmla="*/ 7 w 14"/>
                  <a:gd name="T11" fmla="*/ 11 h 28"/>
                  <a:gd name="T12" fmla="*/ 7 w 14"/>
                  <a:gd name="T13" fmla="*/ 11 h 28"/>
                  <a:gd name="T14" fmla="*/ 11 w 14"/>
                  <a:gd name="T15" fmla="*/ 11 h 28"/>
                  <a:gd name="T16" fmla="*/ 11 w 14"/>
                  <a:gd name="T17" fmla="*/ 11 h 28"/>
                  <a:gd name="T18" fmla="*/ 11 w 14"/>
                  <a:gd name="T19" fmla="*/ 14 h 28"/>
                  <a:gd name="T20" fmla="*/ 11 w 14"/>
                  <a:gd name="T21" fmla="*/ 14 h 28"/>
                  <a:gd name="T22" fmla="*/ 14 w 14"/>
                  <a:gd name="T23" fmla="*/ 14 h 28"/>
                  <a:gd name="T24" fmla="*/ 14 w 14"/>
                  <a:gd name="T25" fmla="*/ 14 h 28"/>
                  <a:gd name="T26" fmla="*/ 14 w 14"/>
                  <a:gd name="T27" fmla="*/ 18 h 28"/>
                  <a:gd name="T28" fmla="*/ 14 w 14"/>
                  <a:gd name="T29" fmla="*/ 18 h 28"/>
                  <a:gd name="T30" fmla="*/ 14 w 14"/>
                  <a:gd name="T31" fmla="*/ 18 h 28"/>
                  <a:gd name="T32" fmla="*/ 14 w 14"/>
                  <a:gd name="T33" fmla="*/ 18 h 28"/>
                  <a:gd name="T34" fmla="*/ 14 w 14"/>
                  <a:gd name="T35" fmla="*/ 21 h 28"/>
                  <a:gd name="T36" fmla="*/ 14 w 14"/>
                  <a:gd name="T37" fmla="*/ 21 h 28"/>
                  <a:gd name="T38" fmla="*/ 11 w 14"/>
                  <a:gd name="T39" fmla="*/ 21 h 28"/>
                  <a:gd name="T40" fmla="*/ 11 w 14"/>
                  <a:gd name="T41" fmla="*/ 21 h 28"/>
                  <a:gd name="T42" fmla="*/ 11 w 14"/>
                  <a:gd name="T43" fmla="*/ 25 h 28"/>
                  <a:gd name="T44" fmla="*/ 11 w 14"/>
                  <a:gd name="T45" fmla="*/ 25 h 28"/>
                  <a:gd name="T46" fmla="*/ 11 w 14"/>
                  <a:gd name="T47" fmla="*/ 25 h 28"/>
                  <a:gd name="T48" fmla="*/ 11 w 14"/>
                  <a:gd name="T49" fmla="*/ 25 h 28"/>
                  <a:gd name="T50" fmla="*/ 11 w 14"/>
                  <a:gd name="T51" fmla="*/ 28 h 28"/>
                  <a:gd name="T52" fmla="*/ 11 w 14"/>
                  <a:gd name="T53" fmla="*/ 28 h 28"/>
                  <a:gd name="T54" fmla="*/ 7 w 14"/>
                  <a:gd name="T55" fmla="*/ 28 h 28"/>
                  <a:gd name="T56" fmla="*/ 7 w 14"/>
                  <a:gd name="T57" fmla="*/ 28 h 28"/>
                  <a:gd name="T58" fmla="*/ 7 w 14"/>
                  <a:gd name="T59" fmla="*/ 28 h 28"/>
                  <a:gd name="T60" fmla="*/ 7 w 14"/>
                  <a:gd name="T61" fmla="*/ 25 h 28"/>
                  <a:gd name="T62" fmla="*/ 4 w 14"/>
                  <a:gd name="T63" fmla="*/ 25 h 28"/>
                  <a:gd name="T64" fmla="*/ 4 w 14"/>
                  <a:gd name="T65" fmla="*/ 21 h 28"/>
                  <a:gd name="T66" fmla="*/ 4 w 14"/>
                  <a:gd name="T67" fmla="*/ 21 h 28"/>
                  <a:gd name="T68" fmla="*/ 4 w 14"/>
                  <a:gd name="T69" fmla="*/ 21 h 28"/>
                  <a:gd name="T70" fmla="*/ 4 w 14"/>
                  <a:gd name="T71" fmla="*/ 21 h 28"/>
                  <a:gd name="T72" fmla="*/ 4 w 14"/>
                  <a:gd name="T73" fmla="*/ 18 h 28"/>
                  <a:gd name="T74" fmla="*/ 4 w 14"/>
                  <a:gd name="T75" fmla="*/ 18 h 28"/>
                  <a:gd name="T76" fmla="*/ 4 w 14"/>
                  <a:gd name="T77" fmla="*/ 18 h 28"/>
                  <a:gd name="T78" fmla="*/ 4 w 14"/>
                  <a:gd name="T79" fmla="*/ 14 h 28"/>
                  <a:gd name="T80" fmla="*/ 4 w 14"/>
                  <a:gd name="T81" fmla="*/ 14 h 28"/>
                  <a:gd name="T82" fmla="*/ 4 w 14"/>
                  <a:gd name="T83" fmla="*/ 14 h 28"/>
                  <a:gd name="T84" fmla="*/ 4 w 14"/>
                  <a:gd name="T85" fmla="*/ 11 h 28"/>
                  <a:gd name="T86" fmla="*/ 4 w 14"/>
                  <a:gd name="T87" fmla="*/ 11 h 28"/>
                  <a:gd name="T88" fmla="*/ 4 w 14"/>
                  <a:gd name="T89" fmla="*/ 11 h 28"/>
                  <a:gd name="T90" fmla="*/ 4 w 14"/>
                  <a:gd name="T91" fmla="*/ 7 h 28"/>
                  <a:gd name="T92" fmla="*/ 0 w 14"/>
                  <a:gd name="T93" fmla="*/ 7 h 28"/>
                  <a:gd name="T94" fmla="*/ 0 w 14"/>
                  <a:gd name="T95" fmla="*/ 7 h 28"/>
                  <a:gd name="T96" fmla="*/ 0 w 14"/>
                  <a:gd name="T97" fmla="*/ 7 h 28"/>
                  <a:gd name="T98" fmla="*/ 0 w 14"/>
                  <a:gd name="T99" fmla="*/ 4 h 28"/>
                  <a:gd name="T100" fmla="*/ 0 w 14"/>
                  <a:gd name="T101" fmla="*/ 4 h 28"/>
                  <a:gd name="T102" fmla="*/ 4 w 14"/>
                  <a:gd name="T103" fmla="*/ 4 h 28"/>
                  <a:gd name="T104" fmla="*/ 4 w 14"/>
                  <a:gd name="T105" fmla="*/ 0 h 28"/>
                  <a:gd name="T106" fmla="*/ 4 w 14"/>
                  <a:gd name="T107" fmla="*/ 0 h 28"/>
                  <a:gd name="T108" fmla="*/ 4 w 14"/>
                  <a:gd name="T109" fmla="*/ 0 h 28"/>
                  <a:gd name="T110" fmla="*/ 4 w 14"/>
                  <a:gd name="T111" fmla="*/ 4 h 28"/>
                  <a:gd name="T112" fmla="*/ 4 w 14"/>
                  <a:gd name="T113" fmla="*/ 4 h 28"/>
                  <a:gd name="T114" fmla="*/ 4 w 14"/>
                  <a:gd name="T115" fmla="*/ 4 h 28"/>
                  <a:gd name="T116" fmla="*/ 7 w 14"/>
                  <a:gd name="T11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 h="28">
                    <a:moveTo>
                      <a:pt x="7" y="7"/>
                    </a:moveTo>
                    <a:lnTo>
                      <a:pt x="7" y="7"/>
                    </a:lnTo>
                    <a:lnTo>
                      <a:pt x="7" y="7"/>
                    </a:lnTo>
                    <a:lnTo>
                      <a:pt x="7" y="7"/>
                    </a:lnTo>
                    <a:lnTo>
                      <a:pt x="7" y="11"/>
                    </a:lnTo>
                    <a:lnTo>
                      <a:pt x="7" y="11"/>
                    </a:lnTo>
                    <a:lnTo>
                      <a:pt x="7" y="11"/>
                    </a:lnTo>
                    <a:lnTo>
                      <a:pt x="11" y="11"/>
                    </a:lnTo>
                    <a:lnTo>
                      <a:pt x="11" y="11"/>
                    </a:lnTo>
                    <a:lnTo>
                      <a:pt x="11" y="14"/>
                    </a:lnTo>
                    <a:lnTo>
                      <a:pt x="11" y="14"/>
                    </a:lnTo>
                    <a:lnTo>
                      <a:pt x="14" y="14"/>
                    </a:lnTo>
                    <a:lnTo>
                      <a:pt x="14" y="14"/>
                    </a:lnTo>
                    <a:lnTo>
                      <a:pt x="14" y="18"/>
                    </a:lnTo>
                    <a:lnTo>
                      <a:pt x="14" y="18"/>
                    </a:lnTo>
                    <a:lnTo>
                      <a:pt x="14" y="18"/>
                    </a:lnTo>
                    <a:lnTo>
                      <a:pt x="14" y="18"/>
                    </a:lnTo>
                    <a:lnTo>
                      <a:pt x="14" y="21"/>
                    </a:lnTo>
                    <a:lnTo>
                      <a:pt x="14" y="21"/>
                    </a:lnTo>
                    <a:lnTo>
                      <a:pt x="11" y="21"/>
                    </a:lnTo>
                    <a:lnTo>
                      <a:pt x="11" y="21"/>
                    </a:lnTo>
                    <a:lnTo>
                      <a:pt x="11" y="25"/>
                    </a:lnTo>
                    <a:lnTo>
                      <a:pt x="11" y="25"/>
                    </a:lnTo>
                    <a:lnTo>
                      <a:pt x="11" y="25"/>
                    </a:lnTo>
                    <a:lnTo>
                      <a:pt x="11" y="25"/>
                    </a:lnTo>
                    <a:lnTo>
                      <a:pt x="11" y="28"/>
                    </a:lnTo>
                    <a:lnTo>
                      <a:pt x="11" y="28"/>
                    </a:lnTo>
                    <a:lnTo>
                      <a:pt x="7" y="28"/>
                    </a:lnTo>
                    <a:lnTo>
                      <a:pt x="7" y="28"/>
                    </a:lnTo>
                    <a:lnTo>
                      <a:pt x="7" y="28"/>
                    </a:lnTo>
                    <a:lnTo>
                      <a:pt x="7" y="25"/>
                    </a:lnTo>
                    <a:lnTo>
                      <a:pt x="4" y="25"/>
                    </a:lnTo>
                    <a:lnTo>
                      <a:pt x="4" y="21"/>
                    </a:lnTo>
                    <a:lnTo>
                      <a:pt x="4" y="21"/>
                    </a:lnTo>
                    <a:lnTo>
                      <a:pt x="4" y="21"/>
                    </a:lnTo>
                    <a:lnTo>
                      <a:pt x="4" y="21"/>
                    </a:lnTo>
                    <a:lnTo>
                      <a:pt x="4" y="18"/>
                    </a:lnTo>
                    <a:lnTo>
                      <a:pt x="4" y="18"/>
                    </a:lnTo>
                    <a:lnTo>
                      <a:pt x="4" y="18"/>
                    </a:lnTo>
                    <a:lnTo>
                      <a:pt x="4" y="14"/>
                    </a:lnTo>
                    <a:lnTo>
                      <a:pt x="4" y="14"/>
                    </a:lnTo>
                    <a:lnTo>
                      <a:pt x="4" y="14"/>
                    </a:lnTo>
                    <a:lnTo>
                      <a:pt x="4" y="11"/>
                    </a:lnTo>
                    <a:lnTo>
                      <a:pt x="4" y="11"/>
                    </a:lnTo>
                    <a:lnTo>
                      <a:pt x="4" y="11"/>
                    </a:lnTo>
                    <a:lnTo>
                      <a:pt x="4" y="7"/>
                    </a:lnTo>
                    <a:lnTo>
                      <a:pt x="0" y="7"/>
                    </a:lnTo>
                    <a:lnTo>
                      <a:pt x="0" y="7"/>
                    </a:lnTo>
                    <a:lnTo>
                      <a:pt x="0" y="7"/>
                    </a:lnTo>
                    <a:lnTo>
                      <a:pt x="0" y="4"/>
                    </a:lnTo>
                    <a:lnTo>
                      <a:pt x="0" y="4"/>
                    </a:lnTo>
                    <a:lnTo>
                      <a:pt x="4" y="4"/>
                    </a:lnTo>
                    <a:lnTo>
                      <a:pt x="4" y="0"/>
                    </a:lnTo>
                    <a:lnTo>
                      <a:pt x="4" y="0"/>
                    </a:lnTo>
                    <a:lnTo>
                      <a:pt x="4" y="0"/>
                    </a:lnTo>
                    <a:lnTo>
                      <a:pt x="4" y="4"/>
                    </a:lnTo>
                    <a:lnTo>
                      <a:pt x="4" y="4"/>
                    </a:lnTo>
                    <a:lnTo>
                      <a:pt x="4" y="4"/>
                    </a:lnTo>
                    <a:lnTo>
                      <a:pt x="7" y="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2">
                <a:extLst>
                  <a:ext uri="{FF2B5EF4-FFF2-40B4-BE49-F238E27FC236}">
                    <a16:creationId xmlns:a16="http://schemas.microsoft.com/office/drawing/2014/main" id="{E0666AE7-9BAB-6D95-9771-86496B954B38}"/>
                  </a:ext>
                </a:extLst>
              </p:cNvPr>
              <p:cNvSpPr>
                <a:spLocks/>
              </p:cNvSpPr>
              <p:nvPr/>
            </p:nvSpPr>
            <p:spPr bwMode="auto">
              <a:xfrm>
                <a:off x="907" y="2146"/>
                <a:ext cx="35" cy="31"/>
              </a:xfrm>
              <a:custGeom>
                <a:avLst/>
                <a:gdLst>
                  <a:gd name="T0" fmla="*/ 4 w 35"/>
                  <a:gd name="T1" fmla="*/ 3 h 31"/>
                  <a:gd name="T2" fmla="*/ 4 w 35"/>
                  <a:gd name="T3" fmla="*/ 3 h 31"/>
                  <a:gd name="T4" fmla="*/ 7 w 35"/>
                  <a:gd name="T5" fmla="*/ 3 h 31"/>
                  <a:gd name="T6" fmla="*/ 11 w 35"/>
                  <a:gd name="T7" fmla="*/ 3 h 31"/>
                  <a:gd name="T8" fmla="*/ 11 w 35"/>
                  <a:gd name="T9" fmla="*/ 3 h 31"/>
                  <a:gd name="T10" fmla="*/ 14 w 35"/>
                  <a:gd name="T11" fmla="*/ 3 h 31"/>
                  <a:gd name="T12" fmla="*/ 18 w 35"/>
                  <a:gd name="T13" fmla="*/ 3 h 31"/>
                  <a:gd name="T14" fmla="*/ 18 w 35"/>
                  <a:gd name="T15" fmla="*/ 7 h 31"/>
                  <a:gd name="T16" fmla="*/ 21 w 35"/>
                  <a:gd name="T17" fmla="*/ 7 h 31"/>
                  <a:gd name="T18" fmla="*/ 21 w 35"/>
                  <a:gd name="T19" fmla="*/ 10 h 31"/>
                  <a:gd name="T20" fmla="*/ 25 w 35"/>
                  <a:gd name="T21" fmla="*/ 10 h 31"/>
                  <a:gd name="T22" fmla="*/ 25 w 35"/>
                  <a:gd name="T23" fmla="*/ 10 h 31"/>
                  <a:gd name="T24" fmla="*/ 28 w 35"/>
                  <a:gd name="T25" fmla="*/ 14 h 31"/>
                  <a:gd name="T26" fmla="*/ 28 w 35"/>
                  <a:gd name="T27" fmla="*/ 14 h 31"/>
                  <a:gd name="T28" fmla="*/ 32 w 35"/>
                  <a:gd name="T29" fmla="*/ 17 h 31"/>
                  <a:gd name="T30" fmla="*/ 32 w 35"/>
                  <a:gd name="T31" fmla="*/ 21 h 31"/>
                  <a:gd name="T32" fmla="*/ 32 w 35"/>
                  <a:gd name="T33" fmla="*/ 21 h 31"/>
                  <a:gd name="T34" fmla="*/ 35 w 35"/>
                  <a:gd name="T35" fmla="*/ 24 h 31"/>
                  <a:gd name="T36" fmla="*/ 35 w 35"/>
                  <a:gd name="T37" fmla="*/ 24 h 31"/>
                  <a:gd name="T38" fmla="*/ 35 w 35"/>
                  <a:gd name="T39" fmla="*/ 28 h 31"/>
                  <a:gd name="T40" fmla="*/ 35 w 35"/>
                  <a:gd name="T41" fmla="*/ 31 h 31"/>
                  <a:gd name="T42" fmla="*/ 32 w 35"/>
                  <a:gd name="T43" fmla="*/ 31 h 31"/>
                  <a:gd name="T44" fmla="*/ 32 w 35"/>
                  <a:gd name="T45" fmla="*/ 31 h 31"/>
                  <a:gd name="T46" fmla="*/ 28 w 35"/>
                  <a:gd name="T47" fmla="*/ 28 h 31"/>
                  <a:gd name="T48" fmla="*/ 28 w 35"/>
                  <a:gd name="T49" fmla="*/ 24 h 31"/>
                  <a:gd name="T50" fmla="*/ 25 w 35"/>
                  <a:gd name="T51" fmla="*/ 24 h 31"/>
                  <a:gd name="T52" fmla="*/ 25 w 35"/>
                  <a:gd name="T53" fmla="*/ 24 h 31"/>
                  <a:gd name="T54" fmla="*/ 21 w 35"/>
                  <a:gd name="T55" fmla="*/ 21 h 31"/>
                  <a:gd name="T56" fmla="*/ 21 w 35"/>
                  <a:gd name="T57" fmla="*/ 21 h 31"/>
                  <a:gd name="T58" fmla="*/ 21 w 35"/>
                  <a:gd name="T59" fmla="*/ 21 h 31"/>
                  <a:gd name="T60" fmla="*/ 18 w 35"/>
                  <a:gd name="T61" fmla="*/ 17 h 31"/>
                  <a:gd name="T62" fmla="*/ 18 w 35"/>
                  <a:gd name="T63" fmla="*/ 14 h 31"/>
                  <a:gd name="T64" fmla="*/ 14 w 35"/>
                  <a:gd name="T65" fmla="*/ 14 h 31"/>
                  <a:gd name="T66" fmla="*/ 11 w 35"/>
                  <a:gd name="T67" fmla="*/ 10 h 31"/>
                  <a:gd name="T68" fmla="*/ 11 w 35"/>
                  <a:gd name="T69" fmla="*/ 10 h 31"/>
                  <a:gd name="T70" fmla="*/ 7 w 35"/>
                  <a:gd name="T71" fmla="*/ 10 h 31"/>
                  <a:gd name="T72" fmla="*/ 7 w 35"/>
                  <a:gd name="T73" fmla="*/ 7 h 31"/>
                  <a:gd name="T74" fmla="*/ 4 w 35"/>
                  <a:gd name="T75" fmla="*/ 7 h 31"/>
                  <a:gd name="T76" fmla="*/ 4 w 35"/>
                  <a:gd name="T77" fmla="*/ 7 h 31"/>
                  <a:gd name="T78" fmla="*/ 0 w 35"/>
                  <a:gd name="T79" fmla="*/ 3 h 31"/>
                  <a:gd name="T80" fmla="*/ 0 w 35"/>
                  <a:gd name="T81" fmla="*/ 3 h 31"/>
                  <a:gd name="T82" fmla="*/ 0 w 35"/>
                  <a:gd name="T83" fmla="*/ 3 h 31"/>
                  <a:gd name="T84" fmla="*/ 4 w 35"/>
                  <a:gd name="T8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 h="31">
                    <a:moveTo>
                      <a:pt x="4" y="3"/>
                    </a:moveTo>
                    <a:lnTo>
                      <a:pt x="4" y="3"/>
                    </a:lnTo>
                    <a:lnTo>
                      <a:pt x="4" y="3"/>
                    </a:lnTo>
                    <a:lnTo>
                      <a:pt x="4" y="3"/>
                    </a:lnTo>
                    <a:lnTo>
                      <a:pt x="7" y="3"/>
                    </a:lnTo>
                    <a:lnTo>
                      <a:pt x="7" y="3"/>
                    </a:lnTo>
                    <a:lnTo>
                      <a:pt x="7" y="3"/>
                    </a:lnTo>
                    <a:lnTo>
                      <a:pt x="11" y="3"/>
                    </a:lnTo>
                    <a:lnTo>
                      <a:pt x="11" y="3"/>
                    </a:lnTo>
                    <a:lnTo>
                      <a:pt x="11" y="3"/>
                    </a:lnTo>
                    <a:lnTo>
                      <a:pt x="14" y="3"/>
                    </a:lnTo>
                    <a:lnTo>
                      <a:pt x="14" y="3"/>
                    </a:lnTo>
                    <a:lnTo>
                      <a:pt x="18" y="3"/>
                    </a:lnTo>
                    <a:lnTo>
                      <a:pt x="18" y="3"/>
                    </a:lnTo>
                    <a:lnTo>
                      <a:pt x="18" y="3"/>
                    </a:lnTo>
                    <a:lnTo>
                      <a:pt x="18" y="7"/>
                    </a:lnTo>
                    <a:lnTo>
                      <a:pt x="21" y="7"/>
                    </a:lnTo>
                    <a:lnTo>
                      <a:pt x="21" y="7"/>
                    </a:lnTo>
                    <a:lnTo>
                      <a:pt x="21" y="10"/>
                    </a:lnTo>
                    <a:lnTo>
                      <a:pt x="21" y="10"/>
                    </a:lnTo>
                    <a:lnTo>
                      <a:pt x="25" y="10"/>
                    </a:lnTo>
                    <a:lnTo>
                      <a:pt x="25" y="10"/>
                    </a:lnTo>
                    <a:lnTo>
                      <a:pt x="25" y="10"/>
                    </a:lnTo>
                    <a:lnTo>
                      <a:pt x="25" y="10"/>
                    </a:lnTo>
                    <a:lnTo>
                      <a:pt x="28" y="14"/>
                    </a:lnTo>
                    <a:lnTo>
                      <a:pt x="28" y="14"/>
                    </a:lnTo>
                    <a:lnTo>
                      <a:pt x="28" y="14"/>
                    </a:lnTo>
                    <a:lnTo>
                      <a:pt x="28" y="14"/>
                    </a:lnTo>
                    <a:lnTo>
                      <a:pt x="32" y="17"/>
                    </a:lnTo>
                    <a:lnTo>
                      <a:pt x="32" y="17"/>
                    </a:lnTo>
                    <a:lnTo>
                      <a:pt x="32" y="17"/>
                    </a:lnTo>
                    <a:lnTo>
                      <a:pt x="32" y="21"/>
                    </a:lnTo>
                    <a:lnTo>
                      <a:pt x="32" y="21"/>
                    </a:lnTo>
                    <a:lnTo>
                      <a:pt x="32" y="21"/>
                    </a:lnTo>
                    <a:lnTo>
                      <a:pt x="35" y="21"/>
                    </a:lnTo>
                    <a:lnTo>
                      <a:pt x="35" y="24"/>
                    </a:lnTo>
                    <a:lnTo>
                      <a:pt x="35" y="24"/>
                    </a:lnTo>
                    <a:lnTo>
                      <a:pt x="35" y="24"/>
                    </a:lnTo>
                    <a:lnTo>
                      <a:pt x="35" y="28"/>
                    </a:lnTo>
                    <a:lnTo>
                      <a:pt x="35" y="28"/>
                    </a:lnTo>
                    <a:lnTo>
                      <a:pt x="35" y="28"/>
                    </a:lnTo>
                    <a:lnTo>
                      <a:pt x="35" y="31"/>
                    </a:lnTo>
                    <a:lnTo>
                      <a:pt x="32" y="31"/>
                    </a:lnTo>
                    <a:lnTo>
                      <a:pt x="32" y="31"/>
                    </a:lnTo>
                    <a:lnTo>
                      <a:pt x="32" y="31"/>
                    </a:lnTo>
                    <a:lnTo>
                      <a:pt x="32" y="31"/>
                    </a:lnTo>
                    <a:lnTo>
                      <a:pt x="32" y="28"/>
                    </a:lnTo>
                    <a:lnTo>
                      <a:pt x="28" y="28"/>
                    </a:lnTo>
                    <a:lnTo>
                      <a:pt x="28" y="28"/>
                    </a:lnTo>
                    <a:lnTo>
                      <a:pt x="28" y="24"/>
                    </a:lnTo>
                    <a:lnTo>
                      <a:pt x="28" y="24"/>
                    </a:lnTo>
                    <a:lnTo>
                      <a:pt x="25" y="24"/>
                    </a:lnTo>
                    <a:lnTo>
                      <a:pt x="25" y="24"/>
                    </a:lnTo>
                    <a:lnTo>
                      <a:pt x="25" y="24"/>
                    </a:lnTo>
                    <a:lnTo>
                      <a:pt x="25" y="21"/>
                    </a:lnTo>
                    <a:lnTo>
                      <a:pt x="21" y="21"/>
                    </a:lnTo>
                    <a:lnTo>
                      <a:pt x="21" y="21"/>
                    </a:lnTo>
                    <a:lnTo>
                      <a:pt x="21" y="21"/>
                    </a:lnTo>
                    <a:lnTo>
                      <a:pt x="21" y="21"/>
                    </a:lnTo>
                    <a:lnTo>
                      <a:pt x="21" y="21"/>
                    </a:lnTo>
                    <a:lnTo>
                      <a:pt x="18" y="17"/>
                    </a:lnTo>
                    <a:lnTo>
                      <a:pt x="18" y="17"/>
                    </a:lnTo>
                    <a:lnTo>
                      <a:pt x="18" y="17"/>
                    </a:lnTo>
                    <a:lnTo>
                      <a:pt x="18" y="14"/>
                    </a:lnTo>
                    <a:lnTo>
                      <a:pt x="14" y="14"/>
                    </a:lnTo>
                    <a:lnTo>
                      <a:pt x="14" y="14"/>
                    </a:lnTo>
                    <a:lnTo>
                      <a:pt x="14" y="14"/>
                    </a:lnTo>
                    <a:lnTo>
                      <a:pt x="11" y="10"/>
                    </a:lnTo>
                    <a:lnTo>
                      <a:pt x="11" y="10"/>
                    </a:lnTo>
                    <a:lnTo>
                      <a:pt x="11" y="10"/>
                    </a:lnTo>
                    <a:lnTo>
                      <a:pt x="11" y="10"/>
                    </a:lnTo>
                    <a:lnTo>
                      <a:pt x="7" y="10"/>
                    </a:lnTo>
                    <a:lnTo>
                      <a:pt x="7" y="7"/>
                    </a:lnTo>
                    <a:lnTo>
                      <a:pt x="7" y="7"/>
                    </a:lnTo>
                    <a:lnTo>
                      <a:pt x="7" y="7"/>
                    </a:lnTo>
                    <a:lnTo>
                      <a:pt x="4" y="7"/>
                    </a:lnTo>
                    <a:lnTo>
                      <a:pt x="4" y="7"/>
                    </a:lnTo>
                    <a:lnTo>
                      <a:pt x="4" y="7"/>
                    </a:lnTo>
                    <a:lnTo>
                      <a:pt x="4" y="3"/>
                    </a:lnTo>
                    <a:lnTo>
                      <a:pt x="0" y="3"/>
                    </a:lnTo>
                    <a:lnTo>
                      <a:pt x="0" y="3"/>
                    </a:lnTo>
                    <a:lnTo>
                      <a:pt x="0" y="3"/>
                    </a:lnTo>
                    <a:lnTo>
                      <a:pt x="0" y="3"/>
                    </a:lnTo>
                    <a:lnTo>
                      <a:pt x="0" y="3"/>
                    </a:lnTo>
                    <a:lnTo>
                      <a:pt x="0" y="0"/>
                    </a:lnTo>
                    <a:lnTo>
                      <a:pt x="4"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19C75459-3012-2330-703F-DE55FBEBA811}"/>
                  </a:ext>
                </a:extLst>
              </p:cNvPr>
              <p:cNvSpPr>
                <a:spLocks/>
              </p:cNvSpPr>
              <p:nvPr/>
            </p:nvSpPr>
            <p:spPr bwMode="auto">
              <a:xfrm>
                <a:off x="907" y="2146"/>
                <a:ext cx="35" cy="31"/>
              </a:xfrm>
              <a:custGeom>
                <a:avLst/>
                <a:gdLst>
                  <a:gd name="T0" fmla="*/ 4 w 35"/>
                  <a:gd name="T1" fmla="*/ 3 h 31"/>
                  <a:gd name="T2" fmla="*/ 4 w 35"/>
                  <a:gd name="T3" fmla="*/ 3 h 31"/>
                  <a:gd name="T4" fmla="*/ 7 w 35"/>
                  <a:gd name="T5" fmla="*/ 3 h 31"/>
                  <a:gd name="T6" fmla="*/ 11 w 35"/>
                  <a:gd name="T7" fmla="*/ 3 h 31"/>
                  <a:gd name="T8" fmla="*/ 11 w 35"/>
                  <a:gd name="T9" fmla="*/ 3 h 31"/>
                  <a:gd name="T10" fmla="*/ 14 w 35"/>
                  <a:gd name="T11" fmla="*/ 3 h 31"/>
                  <a:gd name="T12" fmla="*/ 18 w 35"/>
                  <a:gd name="T13" fmla="*/ 3 h 31"/>
                  <a:gd name="T14" fmla="*/ 18 w 35"/>
                  <a:gd name="T15" fmla="*/ 7 h 31"/>
                  <a:gd name="T16" fmla="*/ 21 w 35"/>
                  <a:gd name="T17" fmla="*/ 7 h 31"/>
                  <a:gd name="T18" fmla="*/ 21 w 35"/>
                  <a:gd name="T19" fmla="*/ 10 h 31"/>
                  <a:gd name="T20" fmla="*/ 25 w 35"/>
                  <a:gd name="T21" fmla="*/ 10 h 31"/>
                  <a:gd name="T22" fmla="*/ 25 w 35"/>
                  <a:gd name="T23" fmla="*/ 10 h 31"/>
                  <a:gd name="T24" fmla="*/ 28 w 35"/>
                  <a:gd name="T25" fmla="*/ 14 h 31"/>
                  <a:gd name="T26" fmla="*/ 28 w 35"/>
                  <a:gd name="T27" fmla="*/ 14 h 31"/>
                  <a:gd name="T28" fmla="*/ 32 w 35"/>
                  <a:gd name="T29" fmla="*/ 17 h 31"/>
                  <a:gd name="T30" fmla="*/ 32 w 35"/>
                  <a:gd name="T31" fmla="*/ 21 h 31"/>
                  <a:gd name="T32" fmla="*/ 32 w 35"/>
                  <a:gd name="T33" fmla="*/ 21 h 31"/>
                  <a:gd name="T34" fmla="*/ 35 w 35"/>
                  <a:gd name="T35" fmla="*/ 24 h 31"/>
                  <a:gd name="T36" fmla="*/ 35 w 35"/>
                  <a:gd name="T37" fmla="*/ 24 h 31"/>
                  <a:gd name="T38" fmla="*/ 35 w 35"/>
                  <a:gd name="T39" fmla="*/ 28 h 31"/>
                  <a:gd name="T40" fmla="*/ 35 w 35"/>
                  <a:gd name="T41" fmla="*/ 31 h 31"/>
                  <a:gd name="T42" fmla="*/ 32 w 35"/>
                  <a:gd name="T43" fmla="*/ 31 h 31"/>
                  <a:gd name="T44" fmla="*/ 32 w 35"/>
                  <a:gd name="T45" fmla="*/ 31 h 31"/>
                  <a:gd name="T46" fmla="*/ 28 w 35"/>
                  <a:gd name="T47" fmla="*/ 28 h 31"/>
                  <a:gd name="T48" fmla="*/ 28 w 35"/>
                  <a:gd name="T49" fmla="*/ 24 h 31"/>
                  <a:gd name="T50" fmla="*/ 25 w 35"/>
                  <a:gd name="T51" fmla="*/ 24 h 31"/>
                  <a:gd name="T52" fmla="*/ 25 w 35"/>
                  <a:gd name="T53" fmla="*/ 24 h 31"/>
                  <a:gd name="T54" fmla="*/ 21 w 35"/>
                  <a:gd name="T55" fmla="*/ 21 h 31"/>
                  <a:gd name="T56" fmla="*/ 21 w 35"/>
                  <a:gd name="T57" fmla="*/ 21 h 31"/>
                  <a:gd name="T58" fmla="*/ 21 w 35"/>
                  <a:gd name="T59" fmla="*/ 21 h 31"/>
                  <a:gd name="T60" fmla="*/ 18 w 35"/>
                  <a:gd name="T61" fmla="*/ 17 h 31"/>
                  <a:gd name="T62" fmla="*/ 18 w 35"/>
                  <a:gd name="T63" fmla="*/ 14 h 31"/>
                  <a:gd name="T64" fmla="*/ 14 w 35"/>
                  <a:gd name="T65" fmla="*/ 14 h 31"/>
                  <a:gd name="T66" fmla="*/ 11 w 35"/>
                  <a:gd name="T67" fmla="*/ 10 h 31"/>
                  <a:gd name="T68" fmla="*/ 11 w 35"/>
                  <a:gd name="T69" fmla="*/ 10 h 31"/>
                  <a:gd name="T70" fmla="*/ 7 w 35"/>
                  <a:gd name="T71" fmla="*/ 10 h 31"/>
                  <a:gd name="T72" fmla="*/ 7 w 35"/>
                  <a:gd name="T73" fmla="*/ 7 h 31"/>
                  <a:gd name="T74" fmla="*/ 4 w 35"/>
                  <a:gd name="T75" fmla="*/ 7 h 31"/>
                  <a:gd name="T76" fmla="*/ 4 w 35"/>
                  <a:gd name="T77" fmla="*/ 7 h 31"/>
                  <a:gd name="T78" fmla="*/ 0 w 35"/>
                  <a:gd name="T79" fmla="*/ 3 h 31"/>
                  <a:gd name="T80" fmla="*/ 0 w 35"/>
                  <a:gd name="T81" fmla="*/ 3 h 31"/>
                  <a:gd name="T82" fmla="*/ 0 w 35"/>
                  <a:gd name="T83" fmla="*/ 3 h 31"/>
                  <a:gd name="T84" fmla="*/ 4 w 35"/>
                  <a:gd name="T8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 h="31">
                    <a:moveTo>
                      <a:pt x="4" y="3"/>
                    </a:moveTo>
                    <a:lnTo>
                      <a:pt x="4" y="3"/>
                    </a:lnTo>
                    <a:lnTo>
                      <a:pt x="4" y="3"/>
                    </a:lnTo>
                    <a:lnTo>
                      <a:pt x="4" y="3"/>
                    </a:lnTo>
                    <a:lnTo>
                      <a:pt x="7" y="3"/>
                    </a:lnTo>
                    <a:lnTo>
                      <a:pt x="7" y="3"/>
                    </a:lnTo>
                    <a:lnTo>
                      <a:pt x="7" y="3"/>
                    </a:lnTo>
                    <a:lnTo>
                      <a:pt x="11" y="3"/>
                    </a:lnTo>
                    <a:lnTo>
                      <a:pt x="11" y="3"/>
                    </a:lnTo>
                    <a:lnTo>
                      <a:pt x="11" y="3"/>
                    </a:lnTo>
                    <a:lnTo>
                      <a:pt x="14" y="3"/>
                    </a:lnTo>
                    <a:lnTo>
                      <a:pt x="14" y="3"/>
                    </a:lnTo>
                    <a:lnTo>
                      <a:pt x="18" y="3"/>
                    </a:lnTo>
                    <a:lnTo>
                      <a:pt x="18" y="3"/>
                    </a:lnTo>
                    <a:lnTo>
                      <a:pt x="18" y="3"/>
                    </a:lnTo>
                    <a:lnTo>
                      <a:pt x="18" y="7"/>
                    </a:lnTo>
                    <a:lnTo>
                      <a:pt x="21" y="7"/>
                    </a:lnTo>
                    <a:lnTo>
                      <a:pt x="21" y="7"/>
                    </a:lnTo>
                    <a:lnTo>
                      <a:pt x="21" y="10"/>
                    </a:lnTo>
                    <a:lnTo>
                      <a:pt x="21" y="10"/>
                    </a:lnTo>
                    <a:lnTo>
                      <a:pt x="25" y="10"/>
                    </a:lnTo>
                    <a:lnTo>
                      <a:pt x="25" y="10"/>
                    </a:lnTo>
                    <a:lnTo>
                      <a:pt x="25" y="10"/>
                    </a:lnTo>
                    <a:lnTo>
                      <a:pt x="25" y="10"/>
                    </a:lnTo>
                    <a:lnTo>
                      <a:pt x="28" y="14"/>
                    </a:lnTo>
                    <a:lnTo>
                      <a:pt x="28" y="14"/>
                    </a:lnTo>
                    <a:lnTo>
                      <a:pt x="28" y="14"/>
                    </a:lnTo>
                    <a:lnTo>
                      <a:pt x="28" y="14"/>
                    </a:lnTo>
                    <a:lnTo>
                      <a:pt x="32" y="17"/>
                    </a:lnTo>
                    <a:lnTo>
                      <a:pt x="32" y="17"/>
                    </a:lnTo>
                    <a:lnTo>
                      <a:pt x="32" y="17"/>
                    </a:lnTo>
                    <a:lnTo>
                      <a:pt x="32" y="21"/>
                    </a:lnTo>
                    <a:lnTo>
                      <a:pt x="32" y="21"/>
                    </a:lnTo>
                    <a:lnTo>
                      <a:pt x="32" y="21"/>
                    </a:lnTo>
                    <a:lnTo>
                      <a:pt x="35" y="21"/>
                    </a:lnTo>
                    <a:lnTo>
                      <a:pt x="35" y="24"/>
                    </a:lnTo>
                    <a:lnTo>
                      <a:pt x="35" y="24"/>
                    </a:lnTo>
                    <a:lnTo>
                      <a:pt x="35" y="24"/>
                    </a:lnTo>
                    <a:lnTo>
                      <a:pt x="35" y="28"/>
                    </a:lnTo>
                    <a:lnTo>
                      <a:pt x="35" y="28"/>
                    </a:lnTo>
                    <a:lnTo>
                      <a:pt x="35" y="28"/>
                    </a:lnTo>
                    <a:lnTo>
                      <a:pt x="35" y="31"/>
                    </a:lnTo>
                    <a:lnTo>
                      <a:pt x="32" y="31"/>
                    </a:lnTo>
                    <a:lnTo>
                      <a:pt x="32" y="31"/>
                    </a:lnTo>
                    <a:lnTo>
                      <a:pt x="32" y="31"/>
                    </a:lnTo>
                    <a:lnTo>
                      <a:pt x="32" y="31"/>
                    </a:lnTo>
                    <a:lnTo>
                      <a:pt x="32" y="28"/>
                    </a:lnTo>
                    <a:lnTo>
                      <a:pt x="28" y="28"/>
                    </a:lnTo>
                    <a:lnTo>
                      <a:pt x="28" y="28"/>
                    </a:lnTo>
                    <a:lnTo>
                      <a:pt x="28" y="24"/>
                    </a:lnTo>
                    <a:lnTo>
                      <a:pt x="28" y="24"/>
                    </a:lnTo>
                    <a:lnTo>
                      <a:pt x="25" y="24"/>
                    </a:lnTo>
                    <a:lnTo>
                      <a:pt x="25" y="24"/>
                    </a:lnTo>
                    <a:lnTo>
                      <a:pt x="25" y="24"/>
                    </a:lnTo>
                    <a:lnTo>
                      <a:pt x="25" y="21"/>
                    </a:lnTo>
                    <a:lnTo>
                      <a:pt x="21" y="21"/>
                    </a:lnTo>
                    <a:lnTo>
                      <a:pt x="21" y="21"/>
                    </a:lnTo>
                    <a:lnTo>
                      <a:pt x="21" y="21"/>
                    </a:lnTo>
                    <a:lnTo>
                      <a:pt x="21" y="21"/>
                    </a:lnTo>
                    <a:lnTo>
                      <a:pt x="21" y="21"/>
                    </a:lnTo>
                    <a:lnTo>
                      <a:pt x="18" y="17"/>
                    </a:lnTo>
                    <a:lnTo>
                      <a:pt x="18" y="17"/>
                    </a:lnTo>
                    <a:lnTo>
                      <a:pt x="18" y="17"/>
                    </a:lnTo>
                    <a:lnTo>
                      <a:pt x="18" y="14"/>
                    </a:lnTo>
                    <a:lnTo>
                      <a:pt x="14" y="14"/>
                    </a:lnTo>
                    <a:lnTo>
                      <a:pt x="14" y="14"/>
                    </a:lnTo>
                    <a:lnTo>
                      <a:pt x="14" y="14"/>
                    </a:lnTo>
                    <a:lnTo>
                      <a:pt x="11" y="10"/>
                    </a:lnTo>
                    <a:lnTo>
                      <a:pt x="11" y="10"/>
                    </a:lnTo>
                    <a:lnTo>
                      <a:pt x="11" y="10"/>
                    </a:lnTo>
                    <a:lnTo>
                      <a:pt x="11" y="10"/>
                    </a:lnTo>
                    <a:lnTo>
                      <a:pt x="7" y="10"/>
                    </a:lnTo>
                    <a:lnTo>
                      <a:pt x="7" y="7"/>
                    </a:lnTo>
                    <a:lnTo>
                      <a:pt x="7" y="7"/>
                    </a:lnTo>
                    <a:lnTo>
                      <a:pt x="7" y="7"/>
                    </a:lnTo>
                    <a:lnTo>
                      <a:pt x="4" y="7"/>
                    </a:lnTo>
                    <a:lnTo>
                      <a:pt x="4" y="7"/>
                    </a:lnTo>
                    <a:lnTo>
                      <a:pt x="4" y="7"/>
                    </a:lnTo>
                    <a:lnTo>
                      <a:pt x="4" y="3"/>
                    </a:lnTo>
                    <a:lnTo>
                      <a:pt x="0" y="3"/>
                    </a:lnTo>
                    <a:lnTo>
                      <a:pt x="0" y="3"/>
                    </a:lnTo>
                    <a:lnTo>
                      <a:pt x="0" y="3"/>
                    </a:lnTo>
                    <a:lnTo>
                      <a:pt x="0" y="3"/>
                    </a:lnTo>
                    <a:lnTo>
                      <a:pt x="0" y="3"/>
                    </a:lnTo>
                    <a:lnTo>
                      <a:pt x="0" y="0"/>
                    </a:lnTo>
                    <a:lnTo>
                      <a:pt x="4" y="3"/>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4">
                <a:extLst>
                  <a:ext uri="{FF2B5EF4-FFF2-40B4-BE49-F238E27FC236}">
                    <a16:creationId xmlns:a16="http://schemas.microsoft.com/office/drawing/2014/main" id="{4C67EDFA-EE78-33CB-24FF-DEF793FAC76D}"/>
                  </a:ext>
                </a:extLst>
              </p:cNvPr>
              <p:cNvSpPr>
                <a:spLocks/>
              </p:cNvSpPr>
              <p:nvPr/>
            </p:nvSpPr>
            <p:spPr bwMode="auto">
              <a:xfrm>
                <a:off x="1068" y="2079"/>
                <a:ext cx="21" cy="32"/>
              </a:xfrm>
              <a:custGeom>
                <a:avLst/>
                <a:gdLst>
                  <a:gd name="T0" fmla="*/ 17 w 21"/>
                  <a:gd name="T1" fmla="*/ 28 h 32"/>
                  <a:gd name="T2" fmla="*/ 21 w 21"/>
                  <a:gd name="T3" fmla="*/ 32 h 32"/>
                  <a:gd name="T4" fmla="*/ 21 w 21"/>
                  <a:gd name="T5" fmla="*/ 32 h 32"/>
                  <a:gd name="T6" fmla="*/ 17 w 21"/>
                  <a:gd name="T7" fmla="*/ 32 h 32"/>
                  <a:gd name="T8" fmla="*/ 17 w 21"/>
                  <a:gd name="T9" fmla="*/ 32 h 32"/>
                  <a:gd name="T10" fmla="*/ 14 w 21"/>
                  <a:gd name="T11" fmla="*/ 32 h 32"/>
                  <a:gd name="T12" fmla="*/ 14 w 21"/>
                  <a:gd name="T13" fmla="*/ 32 h 32"/>
                  <a:gd name="T14" fmla="*/ 10 w 21"/>
                  <a:gd name="T15" fmla="*/ 28 h 32"/>
                  <a:gd name="T16" fmla="*/ 10 w 21"/>
                  <a:gd name="T17" fmla="*/ 28 h 32"/>
                  <a:gd name="T18" fmla="*/ 7 w 21"/>
                  <a:gd name="T19" fmla="*/ 28 h 32"/>
                  <a:gd name="T20" fmla="*/ 7 w 21"/>
                  <a:gd name="T21" fmla="*/ 25 h 32"/>
                  <a:gd name="T22" fmla="*/ 7 w 21"/>
                  <a:gd name="T23" fmla="*/ 21 h 32"/>
                  <a:gd name="T24" fmla="*/ 7 w 21"/>
                  <a:gd name="T25" fmla="*/ 21 h 32"/>
                  <a:gd name="T26" fmla="*/ 3 w 21"/>
                  <a:gd name="T27" fmla="*/ 18 h 32"/>
                  <a:gd name="T28" fmla="*/ 3 w 21"/>
                  <a:gd name="T29" fmla="*/ 14 h 32"/>
                  <a:gd name="T30" fmla="*/ 3 w 21"/>
                  <a:gd name="T31" fmla="*/ 14 h 32"/>
                  <a:gd name="T32" fmla="*/ 3 w 21"/>
                  <a:gd name="T33" fmla="*/ 11 h 32"/>
                  <a:gd name="T34" fmla="*/ 0 w 21"/>
                  <a:gd name="T35" fmla="*/ 11 h 32"/>
                  <a:gd name="T36" fmla="*/ 0 w 21"/>
                  <a:gd name="T37" fmla="*/ 11 h 32"/>
                  <a:gd name="T38" fmla="*/ 0 w 21"/>
                  <a:gd name="T39" fmla="*/ 7 h 32"/>
                  <a:gd name="T40" fmla="*/ 0 w 21"/>
                  <a:gd name="T41" fmla="*/ 4 h 32"/>
                  <a:gd name="T42" fmla="*/ 0 w 21"/>
                  <a:gd name="T43" fmla="*/ 4 h 32"/>
                  <a:gd name="T44" fmla="*/ 3 w 21"/>
                  <a:gd name="T45" fmla="*/ 4 h 32"/>
                  <a:gd name="T46" fmla="*/ 3 w 21"/>
                  <a:gd name="T47" fmla="*/ 4 h 32"/>
                  <a:gd name="T48" fmla="*/ 3 w 21"/>
                  <a:gd name="T49" fmla="*/ 7 h 32"/>
                  <a:gd name="T50" fmla="*/ 7 w 21"/>
                  <a:gd name="T51" fmla="*/ 7 h 32"/>
                  <a:gd name="T52" fmla="*/ 7 w 21"/>
                  <a:gd name="T53" fmla="*/ 11 h 32"/>
                  <a:gd name="T54" fmla="*/ 10 w 21"/>
                  <a:gd name="T55" fmla="*/ 11 h 32"/>
                  <a:gd name="T56" fmla="*/ 10 w 21"/>
                  <a:gd name="T57" fmla="*/ 11 h 32"/>
                  <a:gd name="T58" fmla="*/ 14 w 21"/>
                  <a:gd name="T59" fmla="*/ 11 h 32"/>
                  <a:gd name="T60" fmla="*/ 17 w 21"/>
                  <a:gd name="T61" fmla="*/ 14 h 32"/>
                  <a:gd name="T62" fmla="*/ 17 w 21"/>
                  <a:gd name="T63" fmla="*/ 18 h 32"/>
                  <a:gd name="T64" fmla="*/ 17 w 21"/>
                  <a:gd name="T65" fmla="*/ 18 h 32"/>
                  <a:gd name="T66" fmla="*/ 17 w 21"/>
                  <a:gd name="T67" fmla="*/ 21 h 32"/>
                  <a:gd name="T68" fmla="*/ 17 w 21"/>
                  <a:gd name="T69" fmla="*/ 25 h 32"/>
                  <a:gd name="T70" fmla="*/ 17 w 21"/>
                  <a:gd name="T71"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32">
                    <a:moveTo>
                      <a:pt x="17" y="28"/>
                    </a:moveTo>
                    <a:lnTo>
                      <a:pt x="17" y="28"/>
                    </a:lnTo>
                    <a:lnTo>
                      <a:pt x="17" y="28"/>
                    </a:lnTo>
                    <a:lnTo>
                      <a:pt x="21" y="32"/>
                    </a:lnTo>
                    <a:lnTo>
                      <a:pt x="21" y="32"/>
                    </a:lnTo>
                    <a:lnTo>
                      <a:pt x="21" y="32"/>
                    </a:lnTo>
                    <a:lnTo>
                      <a:pt x="21" y="32"/>
                    </a:lnTo>
                    <a:lnTo>
                      <a:pt x="17" y="32"/>
                    </a:lnTo>
                    <a:lnTo>
                      <a:pt x="17" y="32"/>
                    </a:lnTo>
                    <a:lnTo>
                      <a:pt x="17" y="32"/>
                    </a:lnTo>
                    <a:lnTo>
                      <a:pt x="17" y="32"/>
                    </a:lnTo>
                    <a:lnTo>
                      <a:pt x="14" y="32"/>
                    </a:lnTo>
                    <a:lnTo>
                      <a:pt x="14" y="32"/>
                    </a:lnTo>
                    <a:lnTo>
                      <a:pt x="14" y="32"/>
                    </a:lnTo>
                    <a:lnTo>
                      <a:pt x="10" y="28"/>
                    </a:lnTo>
                    <a:lnTo>
                      <a:pt x="10" y="28"/>
                    </a:lnTo>
                    <a:lnTo>
                      <a:pt x="10" y="28"/>
                    </a:lnTo>
                    <a:lnTo>
                      <a:pt x="10" y="28"/>
                    </a:lnTo>
                    <a:lnTo>
                      <a:pt x="7" y="28"/>
                    </a:lnTo>
                    <a:lnTo>
                      <a:pt x="7" y="28"/>
                    </a:lnTo>
                    <a:lnTo>
                      <a:pt x="7" y="25"/>
                    </a:lnTo>
                    <a:lnTo>
                      <a:pt x="7" y="25"/>
                    </a:lnTo>
                    <a:lnTo>
                      <a:pt x="7" y="25"/>
                    </a:lnTo>
                    <a:lnTo>
                      <a:pt x="7" y="21"/>
                    </a:lnTo>
                    <a:lnTo>
                      <a:pt x="7" y="21"/>
                    </a:lnTo>
                    <a:lnTo>
                      <a:pt x="7" y="21"/>
                    </a:lnTo>
                    <a:lnTo>
                      <a:pt x="7" y="21"/>
                    </a:lnTo>
                    <a:lnTo>
                      <a:pt x="3" y="18"/>
                    </a:lnTo>
                    <a:lnTo>
                      <a:pt x="3" y="18"/>
                    </a:lnTo>
                    <a:lnTo>
                      <a:pt x="3" y="14"/>
                    </a:lnTo>
                    <a:lnTo>
                      <a:pt x="3" y="14"/>
                    </a:lnTo>
                    <a:lnTo>
                      <a:pt x="3" y="14"/>
                    </a:lnTo>
                    <a:lnTo>
                      <a:pt x="3" y="14"/>
                    </a:lnTo>
                    <a:lnTo>
                      <a:pt x="3" y="11"/>
                    </a:lnTo>
                    <a:lnTo>
                      <a:pt x="0" y="11"/>
                    </a:lnTo>
                    <a:lnTo>
                      <a:pt x="0" y="11"/>
                    </a:lnTo>
                    <a:lnTo>
                      <a:pt x="0" y="11"/>
                    </a:lnTo>
                    <a:lnTo>
                      <a:pt x="0" y="11"/>
                    </a:lnTo>
                    <a:lnTo>
                      <a:pt x="0" y="7"/>
                    </a:lnTo>
                    <a:lnTo>
                      <a:pt x="0" y="7"/>
                    </a:lnTo>
                    <a:lnTo>
                      <a:pt x="0" y="7"/>
                    </a:lnTo>
                    <a:lnTo>
                      <a:pt x="0" y="4"/>
                    </a:lnTo>
                    <a:lnTo>
                      <a:pt x="0" y="4"/>
                    </a:lnTo>
                    <a:lnTo>
                      <a:pt x="0" y="4"/>
                    </a:lnTo>
                    <a:lnTo>
                      <a:pt x="0" y="0"/>
                    </a:lnTo>
                    <a:lnTo>
                      <a:pt x="3" y="4"/>
                    </a:lnTo>
                    <a:lnTo>
                      <a:pt x="3" y="4"/>
                    </a:lnTo>
                    <a:lnTo>
                      <a:pt x="3" y="4"/>
                    </a:lnTo>
                    <a:lnTo>
                      <a:pt x="3" y="7"/>
                    </a:lnTo>
                    <a:lnTo>
                      <a:pt x="3" y="7"/>
                    </a:lnTo>
                    <a:lnTo>
                      <a:pt x="3" y="7"/>
                    </a:lnTo>
                    <a:lnTo>
                      <a:pt x="7" y="7"/>
                    </a:lnTo>
                    <a:lnTo>
                      <a:pt x="7" y="11"/>
                    </a:lnTo>
                    <a:lnTo>
                      <a:pt x="7" y="11"/>
                    </a:lnTo>
                    <a:lnTo>
                      <a:pt x="10" y="11"/>
                    </a:lnTo>
                    <a:lnTo>
                      <a:pt x="10" y="11"/>
                    </a:lnTo>
                    <a:lnTo>
                      <a:pt x="10" y="11"/>
                    </a:lnTo>
                    <a:lnTo>
                      <a:pt x="10" y="11"/>
                    </a:lnTo>
                    <a:lnTo>
                      <a:pt x="14" y="11"/>
                    </a:lnTo>
                    <a:lnTo>
                      <a:pt x="14" y="11"/>
                    </a:lnTo>
                    <a:lnTo>
                      <a:pt x="14" y="14"/>
                    </a:lnTo>
                    <a:lnTo>
                      <a:pt x="17" y="14"/>
                    </a:lnTo>
                    <a:lnTo>
                      <a:pt x="17" y="14"/>
                    </a:lnTo>
                    <a:lnTo>
                      <a:pt x="17" y="18"/>
                    </a:lnTo>
                    <a:lnTo>
                      <a:pt x="17" y="18"/>
                    </a:lnTo>
                    <a:lnTo>
                      <a:pt x="17" y="18"/>
                    </a:lnTo>
                    <a:lnTo>
                      <a:pt x="17" y="21"/>
                    </a:lnTo>
                    <a:lnTo>
                      <a:pt x="17" y="21"/>
                    </a:lnTo>
                    <a:lnTo>
                      <a:pt x="17" y="21"/>
                    </a:lnTo>
                    <a:lnTo>
                      <a:pt x="17" y="25"/>
                    </a:lnTo>
                    <a:lnTo>
                      <a:pt x="17" y="25"/>
                    </a:lnTo>
                    <a:lnTo>
                      <a:pt x="17" y="25"/>
                    </a:lnTo>
                    <a:lnTo>
                      <a:pt x="17"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5">
                <a:extLst>
                  <a:ext uri="{FF2B5EF4-FFF2-40B4-BE49-F238E27FC236}">
                    <a16:creationId xmlns:a16="http://schemas.microsoft.com/office/drawing/2014/main" id="{6AA56449-8FFF-E192-210C-306B3C5EB525}"/>
                  </a:ext>
                </a:extLst>
              </p:cNvPr>
              <p:cNvSpPr>
                <a:spLocks/>
              </p:cNvSpPr>
              <p:nvPr/>
            </p:nvSpPr>
            <p:spPr bwMode="auto">
              <a:xfrm>
                <a:off x="1068" y="2079"/>
                <a:ext cx="21" cy="32"/>
              </a:xfrm>
              <a:custGeom>
                <a:avLst/>
                <a:gdLst>
                  <a:gd name="T0" fmla="*/ 17 w 21"/>
                  <a:gd name="T1" fmla="*/ 28 h 32"/>
                  <a:gd name="T2" fmla="*/ 21 w 21"/>
                  <a:gd name="T3" fmla="*/ 32 h 32"/>
                  <a:gd name="T4" fmla="*/ 21 w 21"/>
                  <a:gd name="T5" fmla="*/ 32 h 32"/>
                  <a:gd name="T6" fmla="*/ 17 w 21"/>
                  <a:gd name="T7" fmla="*/ 32 h 32"/>
                  <a:gd name="T8" fmla="*/ 17 w 21"/>
                  <a:gd name="T9" fmla="*/ 32 h 32"/>
                  <a:gd name="T10" fmla="*/ 14 w 21"/>
                  <a:gd name="T11" fmla="*/ 32 h 32"/>
                  <a:gd name="T12" fmla="*/ 14 w 21"/>
                  <a:gd name="T13" fmla="*/ 32 h 32"/>
                  <a:gd name="T14" fmla="*/ 10 w 21"/>
                  <a:gd name="T15" fmla="*/ 28 h 32"/>
                  <a:gd name="T16" fmla="*/ 10 w 21"/>
                  <a:gd name="T17" fmla="*/ 28 h 32"/>
                  <a:gd name="T18" fmla="*/ 7 w 21"/>
                  <a:gd name="T19" fmla="*/ 28 h 32"/>
                  <a:gd name="T20" fmla="*/ 7 w 21"/>
                  <a:gd name="T21" fmla="*/ 25 h 32"/>
                  <a:gd name="T22" fmla="*/ 7 w 21"/>
                  <a:gd name="T23" fmla="*/ 21 h 32"/>
                  <a:gd name="T24" fmla="*/ 7 w 21"/>
                  <a:gd name="T25" fmla="*/ 21 h 32"/>
                  <a:gd name="T26" fmla="*/ 3 w 21"/>
                  <a:gd name="T27" fmla="*/ 18 h 32"/>
                  <a:gd name="T28" fmla="*/ 3 w 21"/>
                  <a:gd name="T29" fmla="*/ 14 h 32"/>
                  <a:gd name="T30" fmla="*/ 3 w 21"/>
                  <a:gd name="T31" fmla="*/ 14 h 32"/>
                  <a:gd name="T32" fmla="*/ 3 w 21"/>
                  <a:gd name="T33" fmla="*/ 11 h 32"/>
                  <a:gd name="T34" fmla="*/ 0 w 21"/>
                  <a:gd name="T35" fmla="*/ 11 h 32"/>
                  <a:gd name="T36" fmla="*/ 0 w 21"/>
                  <a:gd name="T37" fmla="*/ 11 h 32"/>
                  <a:gd name="T38" fmla="*/ 0 w 21"/>
                  <a:gd name="T39" fmla="*/ 7 h 32"/>
                  <a:gd name="T40" fmla="*/ 0 w 21"/>
                  <a:gd name="T41" fmla="*/ 4 h 32"/>
                  <a:gd name="T42" fmla="*/ 0 w 21"/>
                  <a:gd name="T43" fmla="*/ 4 h 32"/>
                  <a:gd name="T44" fmla="*/ 3 w 21"/>
                  <a:gd name="T45" fmla="*/ 4 h 32"/>
                  <a:gd name="T46" fmla="*/ 3 w 21"/>
                  <a:gd name="T47" fmla="*/ 4 h 32"/>
                  <a:gd name="T48" fmla="*/ 3 w 21"/>
                  <a:gd name="T49" fmla="*/ 7 h 32"/>
                  <a:gd name="T50" fmla="*/ 7 w 21"/>
                  <a:gd name="T51" fmla="*/ 7 h 32"/>
                  <a:gd name="T52" fmla="*/ 7 w 21"/>
                  <a:gd name="T53" fmla="*/ 11 h 32"/>
                  <a:gd name="T54" fmla="*/ 10 w 21"/>
                  <a:gd name="T55" fmla="*/ 11 h 32"/>
                  <a:gd name="T56" fmla="*/ 10 w 21"/>
                  <a:gd name="T57" fmla="*/ 11 h 32"/>
                  <a:gd name="T58" fmla="*/ 14 w 21"/>
                  <a:gd name="T59" fmla="*/ 11 h 32"/>
                  <a:gd name="T60" fmla="*/ 17 w 21"/>
                  <a:gd name="T61" fmla="*/ 14 h 32"/>
                  <a:gd name="T62" fmla="*/ 17 w 21"/>
                  <a:gd name="T63" fmla="*/ 18 h 32"/>
                  <a:gd name="T64" fmla="*/ 17 w 21"/>
                  <a:gd name="T65" fmla="*/ 18 h 32"/>
                  <a:gd name="T66" fmla="*/ 17 w 21"/>
                  <a:gd name="T67" fmla="*/ 21 h 32"/>
                  <a:gd name="T68" fmla="*/ 17 w 21"/>
                  <a:gd name="T69" fmla="*/ 25 h 32"/>
                  <a:gd name="T70" fmla="*/ 17 w 21"/>
                  <a:gd name="T71"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32">
                    <a:moveTo>
                      <a:pt x="17" y="28"/>
                    </a:moveTo>
                    <a:lnTo>
                      <a:pt x="17" y="28"/>
                    </a:lnTo>
                    <a:lnTo>
                      <a:pt x="17" y="28"/>
                    </a:lnTo>
                    <a:lnTo>
                      <a:pt x="21" y="32"/>
                    </a:lnTo>
                    <a:lnTo>
                      <a:pt x="21" y="32"/>
                    </a:lnTo>
                    <a:lnTo>
                      <a:pt x="21" y="32"/>
                    </a:lnTo>
                    <a:lnTo>
                      <a:pt x="21" y="32"/>
                    </a:lnTo>
                    <a:lnTo>
                      <a:pt x="17" y="32"/>
                    </a:lnTo>
                    <a:lnTo>
                      <a:pt x="17" y="32"/>
                    </a:lnTo>
                    <a:lnTo>
                      <a:pt x="17" y="32"/>
                    </a:lnTo>
                    <a:lnTo>
                      <a:pt x="17" y="32"/>
                    </a:lnTo>
                    <a:lnTo>
                      <a:pt x="14" y="32"/>
                    </a:lnTo>
                    <a:lnTo>
                      <a:pt x="14" y="32"/>
                    </a:lnTo>
                    <a:lnTo>
                      <a:pt x="14" y="32"/>
                    </a:lnTo>
                    <a:lnTo>
                      <a:pt x="10" y="28"/>
                    </a:lnTo>
                    <a:lnTo>
                      <a:pt x="10" y="28"/>
                    </a:lnTo>
                    <a:lnTo>
                      <a:pt x="10" y="28"/>
                    </a:lnTo>
                    <a:lnTo>
                      <a:pt x="10" y="28"/>
                    </a:lnTo>
                    <a:lnTo>
                      <a:pt x="7" y="28"/>
                    </a:lnTo>
                    <a:lnTo>
                      <a:pt x="7" y="28"/>
                    </a:lnTo>
                    <a:lnTo>
                      <a:pt x="7" y="25"/>
                    </a:lnTo>
                    <a:lnTo>
                      <a:pt x="7" y="25"/>
                    </a:lnTo>
                    <a:lnTo>
                      <a:pt x="7" y="25"/>
                    </a:lnTo>
                    <a:lnTo>
                      <a:pt x="7" y="21"/>
                    </a:lnTo>
                    <a:lnTo>
                      <a:pt x="7" y="21"/>
                    </a:lnTo>
                    <a:lnTo>
                      <a:pt x="7" y="21"/>
                    </a:lnTo>
                    <a:lnTo>
                      <a:pt x="7" y="21"/>
                    </a:lnTo>
                    <a:lnTo>
                      <a:pt x="3" y="18"/>
                    </a:lnTo>
                    <a:lnTo>
                      <a:pt x="3" y="18"/>
                    </a:lnTo>
                    <a:lnTo>
                      <a:pt x="3" y="14"/>
                    </a:lnTo>
                    <a:lnTo>
                      <a:pt x="3" y="14"/>
                    </a:lnTo>
                    <a:lnTo>
                      <a:pt x="3" y="14"/>
                    </a:lnTo>
                    <a:lnTo>
                      <a:pt x="3" y="14"/>
                    </a:lnTo>
                    <a:lnTo>
                      <a:pt x="3" y="11"/>
                    </a:lnTo>
                    <a:lnTo>
                      <a:pt x="0" y="11"/>
                    </a:lnTo>
                    <a:lnTo>
                      <a:pt x="0" y="11"/>
                    </a:lnTo>
                    <a:lnTo>
                      <a:pt x="0" y="11"/>
                    </a:lnTo>
                    <a:lnTo>
                      <a:pt x="0" y="11"/>
                    </a:lnTo>
                    <a:lnTo>
                      <a:pt x="0" y="7"/>
                    </a:lnTo>
                    <a:lnTo>
                      <a:pt x="0" y="7"/>
                    </a:lnTo>
                    <a:lnTo>
                      <a:pt x="0" y="7"/>
                    </a:lnTo>
                    <a:lnTo>
                      <a:pt x="0" y="4"/>
                    </a:lnTo>
                    <a:lnTo>
                      <a:pt x="0" y="4"/>
                    </a:lnTo>
                    <a:lnTo>
                      <a:pt x="0" y="4"/>
                    </a:lnTo>
                    <a:lnTo>
                      <a:pt x="0" y="0"/>
                    </a:lnTo>
                    <a:lnTo>
                      <a:pt x="3" y="4"/>
                    </a:lnTo>
                    <a:lnTo>
                      <a:pt x="3" y="4"/>
                    </a:lnTo>
                    <a:lnTo>
                      <a:pt x="3" y="4"/>
                    </a:lnTo>
                    <a:lnTo>
                      <a:pt x="3" y="7"/>
                    </a:lnTo>
                    <a:lnTo>
                      <a:pt x="3" y="7"/>
                    </a:lnTo>
                    <a:lnTo>
                      <a:pt x="3" y="7"/>
                    </a:lnTo>
                    <a:lnTo>
                      <a:pt x="7" y="7"/>
                    </a:lnTo>
                    <a:lnTo>
                      <a:pt x="7" y="11"/>
                    </a:lnTo>
                    <a:lnTo>
                      <a:pt x="7" y="11"/>
                    </a:lnTo>
                    <a:lnTo>
                      <a:pt x="10" y="11"/>
                    </a:lnTo>
                    <a:lnTo>
                      <a:pt x="10" y="11"/>
                    </a:lnTo>
                    <a:lnTo>
                      <a:pt x="10" y="11"/>
                    </a:lnTo>
                    <a:lnTo>
                      <a:pt x="10" y="11"/>
                    </a:lnTo>
                    <a:lnTo>
                      <a:pt x="14" y="11"/>
                    </a:lnTo>
                    <a:lnTo>
                      <a:pt x="14" y="11"/>
                    </a:lnTo>
                    <a:lnTo>
                      <a:pt x="14" y="14"/>
                    </a:lnTo>
                    <a:lnTo>
                      <a:pt x="17" y="14"/>
                    </a:lnTo>
                    <a:lnTo>
                      <a:pt x="17" y="14"/>
                    </a:lnTo>
                    <a:lnTo>
                      <a:pt x="17" y="18"/>
                    </a:lnTo>
                    <a:lnTo>
                      <a:pt x="17" y="18"/>
                    </a:lnTo>
                    <a:lnTo>
                      <a:pt x="17" y="18"/>
                    </a:lnTo>
                    <a:lnTo>
                      <a:pt x="17" y="21"/>
                    </a:lnTo>
                    <a:lnTo>
                      <a:pt x="17" y="21"/>
                    </a:lnTo>
                    <a:lnTo>
                      <a:pt x="17" y="21"/>
                    </a:lnTo>
                    <a:lnTo>
                      <a:pt x="17" y="25"/>
                    </a:lnTo>
                    <a:lnTo>
                      <a:pt x="17" y="25"/>
                    </a:lnTo>
                    <a:lnTo>
                      <a:pt x="17" y="25"/>
                    </a:lnTo>
                    <a:lnTo>
                      <a:pt x="17" y="28"/>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C18B453E-2052-86DC-564E-8ECA2D516A40}"/>
                  </a:ext>
                </a:extLst>
              </p:cNvPr>
              <p:cNvSpPr>
                <a:spLocks/>
              </p:cNvSpPr>
              <p:nvPr/>
            </p:nvSpPr>
            <p:spPr bwMode="auto">
              <a:xfrm>
                <a:off x="1068" y="2055"/>
                <a:ext cx="3" cy="3"/>
              </a:xfrm>
              <a:custGeom>
                <a:avLst/>
                <a:gdLst>
                  <a:gd name="T0" fmla="*/ 3 w 3"/>
                  <a:gd name="T1" fmla="*/ 0 h 3"/>
                  <a:gd name="T2" fmla="*/ 3 w 3"/>
                  <a:gd name="T3" fmla="*/ 0 h 3"/>
                  <a:gd name="T4" fmla="*/ 3 w 3"/>
                  <a:gd name="T5" fmla="*/ 0 h 3"/>
                  <a:gd name="T6" fmla="*/ 3 w 3"/>
                  <a:gd name="T7" fmla="*/ 3 h 3"/>
                  <a:gd name="T8" fmla="*/ 3 w 3"/>
                  <a:gd name="T9" fmla="*/ 3 h 3"/>
                  <a:gd name="T10" fmla="*/ 0 w 3"/>
                  <a:gd name="T11" fmla="*/ 3 h 3"/>
                  <a:gd name="T12" fmla="*/ 0 w 3"/>
                  <a:gd name="T13" fmla="*/ 3 h 3"/>
                  <a:gd name="T14" fmla="*/ 0 w 3"/>
                  <a:gd name="T15" fmla="*/ 3 h 3"/>
                  <a:gd name="T16" fmla="*/ 0 w 3"/>
                  <a:gd name="T17" fmla="*/ 3 h 3"/>
                  <a:gd name="T18" fmla="*/ 0 w 3"/>
                  <a:gd name="T19" fmla="*/ 3 h 3"/>
                  <a:gd name="T20" fmla="*/ 0 w 3"/>
                  <a:gd name="T21" fmla="*/ 0 h 3"/>
                  <a:gd name="T22" fmla="*/ 0 w 3"/>
                  <a:gd name="T23" fmla="*/ 0 h 3"/>
                  <a:gd name="T24" fmla="*/ 0 w 3"/>
                  <a:gd name="T25" fmla="*/ 0 h 3"/>
                  <a:gd name="T26" fmla="*/ 0 w 3"/>
                  <a:gd name="T27" fmla="*/ 0 h 3"/>
                  <a:gd name="T28" fmla="*/ 3 w 3"/>
                  <a:gd name="T29" fmla="*/ 0 h 3"/>
                  <a:gd name="T30" fmla="*/ 3 w 3"/>
                  <a:gd name="T31" fmla="*/ 0 h 3"/>
                  <a:gd name="T32" fmla="*/ 3 w 3"/>
                  <a:gd name="T33" fmla="*/ 0 h 3"/>
                  <a:gd name="T34" fmla="*/ 3 w 3"/>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3">
                    <a:moveTo>
                      <a:pt x="3" y="0"/>
                    </a:moveTo>
                    <a:lnTo>
                      <a:pt x="3" y="0"/>
                    </a:lnTo>
                    <a:lnTo>
                      <a:pt x="3" y="0"/>
                    </a:lnTo>
                    <a:lnTo>
                      <a:pt x="3" y="3"/>
                    </a:lnTo>
                    <a:lnTo>
                      <a:pt x="3" y="3"/>
                    </a:lnTo>
                    <a:lnTo>
                      <a:pt x="0" y="3"/>
                    </a:lnTo>
                    <a:lnTo>
                      <a:pt x="0" y="3"/>
                    </a:lnTo>
                    <a:lnTo>
                      <a:pt x="0" y="3"/>
                    </a:lnTo>
                    <a:lnTo>
                      <a:pt x="0" y="3"/>
                    </a:lnTo>
                    <a:lnTo>
                      <a:pt x="0" y="3"/>
                    </a:lnTo>
                    <a:lnTo>
                      <a:pt x="0" y="0"/>
                    </a:lnTo>
                    <a:lnTo>
                      <a:pt x="0" y="0"/>
                    </a:lnTo>
                    <a:lnTo>
                      <a:pt x="0" y="0"/>
                    </a:lnTo>
                    <a:lnTo>
                      <a:pt x="0" y="0"/>
                    </a:lnTo>
                    <a:lnTo>
                      <a:pt x="3" y="0"/>
                    </a:lnTo>
                    <a:lnTo>
                      <a:pt x="3" y="0"/>
                    </a:lnTo>
                    <a:lnTo>
                      <a:pt x="3" y="0"/>
                    </a:lnTo>
                    <a:lnTo>
                      <a:pt x="3"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7">
                <a:extLst>
                  <a:ext uri="{FF2B5EF4-FFF2-40B4-BE49-F238E27FC236}">
                    <a16:creationId xmlns:a16="http://schemas.microsoft.com/office/drawing/2014/main" id="{39C3837D-8721-4CA2-640B-0CDCF7A06CB0}"/>
                  </a:ext>
                </a:extLst>
              </p:cNvPr>
              <p:cNvSpPr>
                <a:spLocks/>
              </p:cNvSpPr>
              <p:nvPr/>
            </p:nvSpPr>
            <p:spPr bwMode="auto">
              <a:xfrm>
                <a:off x="1068" y="2055"/>
                <a:ext cx="3" cy="3"/>
              </a:xfrm>
              <a:custGeom>
                <a:avLst/>
                <a:gdLst>
                  <a:gd name="T0" fmla="*/ 3 w 3"/>
                  <a:gd name="T1" fmla="*/ 0 h 3"/>
                  <a:gd name="T2" fmla="*/ 3 w 3"/>
                  <a:gd name="T3" fmla="*/ 0 h 3"/>
                  <a:gd name="T4" fmla="*/ 3 w 3"/>
                  <a:gd name="T5" fmla="*/ 0 h 3"/>
                  <a:gd name="T6" fmla="*/ 3 w 3"/>
                  <a:gd name="T7" fmla="*/ 3 h 3"/>
                  <a:gd name="T8" fmla="*/ 3 w 3"/>
                  <a:gd name="T9" fmla="*/ 3 h 3"/>
                  <a:gd name="T10" fmla="*/ 0 w 3"/>
                  <a:gd name="T11" fmla="*/ 3 h 3"/>
                  <a:gd name="T12" fmla="*/ 0 w 3"/>
                  <a:gd name="T13" fmla="*/ 3 h 3"/>
                  <a:gd name="T14" fmla="*/ 0 w 3"/>
                  <a:gd name="T15" fmla="*/ 3 h 3"/>
                  <a:gd name="T16" fmla="*/ 0 w 3"/>
                  <a:gd name="T17" fmla="*/ 3 h 3"/>
                  <a:gd name="T18" fmla="*/ 0 w 3"/>
                  <a:gd name="T19" fmla="*/ 3 h 3"/>
                  <a:gd name="T20" fmla="*/ 0 w 3"/>
                  <a:gd name="T21" fmla="*/ 0 h 3"/>
                  <a:gd name="T22" fmla="*/ 0 w 3"/>
                  <a:gd name="T23" fmla="*/ 0 h 3"/>
                  <a:gd name="T24" fmla="*/ 0 w 3"/>
                  <a:gd name="T25" fmla="*/ 0 h 3"/>
                  <a:gd name="T26" fmla="*/ 0 w 3"/>
                  <a:gd name="T27" fmla="*/ 0 h 3"/>
                  <a:gd name="T28" fmla="*/ 3 w 3"/>
                  <a:gd name="T29" fmla="*/ 0 h 3"/>
                  <a:gd name="T30" fmla="*/ 3 w 3"/>
                  <a:gd name="T31" fmla="*/ 0 h 3"/>
                  <a:gd name="T32" fmla="*/ 3 w 3"/>
                  <a:gd name="T33" fmla="*/ 0 h 3"/>
                  <a:gd name="T34" fmla="*/ 3 w 3"/>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3">
                    <a:moveTo>
                      <a:pt x="3" y="0"/>
                    </a:moveTo>
                    <a:lnTo>
                      <a:pt x="3" y="0"/>
                    </a:lnTo>
                    <a:lnTo>
                      <a:pt x="3" y="0"/>
                    </a:lnTo>
                    <a:lnTo>
                      <a:pt x="3" y="3"/>
                    </a:lnTo>
                    <a:lnTo>
                      <a:pt x="3" y="3"/>
                    </a:lnTo>
                    <a:lnTo>
                      <a:pt x="0" y="3"/>
                    </a:lnTo>
                    <a:lnTo>
                      <a:pt x="0" y="3"/>
                    </a:lnTo>
                    <a:lnTo>
                      <a:pt x="0" y="3"/>
                    </a:lnTo>
                    <a:lnTo>
                      <a:pt x="0" y="3"/>
                    </a:lnTo>
                    <a:lnTo>
                      <a:pt x="0" y="3"/>
                    </a:lnTo>
                    <a:lnTo>
                      <a:pt x="0" y="0"/>
                    </a:lnTo>
                    <a:lnTo>
                      <a:pt x="0" y="0"/>
                    </a:lnTo>
                    <a:lnTo>
                      <a:pt x="0" y="0"/>
                    </a:lnTo>
                    <a:lnTo>
                      <a:pt x="0" y="0"/>
                    </a:lnTo>
                    <a:lnTo>
                      <a:pt x="3" y="0"/>
                    </a:lnTo>
                    <a:lnTo>
                      <a:pt x="3" y="0"/>
                    </a:lnTo>
                    <a:lnTo>
                      <a:pt x="3" y="0"/>
                    </a:lnTo>
                    <a:lnTo>
                      <a:pt x="3"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8">
                <a:extLst>
                  <a:ext uri="{FF2B5EF4-FFF2-40B4-BE49-F238E27FC236}">
                    <a16:creationId xmlns:a16="http://schemas.microsoft.com/office/drawing/2014/main" id="{37FFFCD7-6520-5C71-282A-BE7F3EBD521F}"/>
                  </a:ext>
                </a:extLst>
              </p:cNvPr>
              <p:cNvSpPr>
                <a:spLocks/>
              </p:cNvSpPr>
              <p:nvPr/>
            </p:nvSpPr>
            <p:spPr bwMode="auto">
              <a:xfrm>
                <a:off x="865" y="2044"/>
                <a:ext cx="32" cy="102"/>
              </a:xfrm>
              <a:custGeom>
                <a:avLst/>
                <a:gdLst>
                  <a:gd name="T0" fmla="*/ 28 w 32"/>
                  <a:gd name="T1" fmla="*/ 4 h 102"/>
                  <a:gd name="T2" fmla="*/ 28 w 32"/>
                  <a:gd name="T3" fmla="*/ 7 h 102"/>
                  <a:gd name="T4" fmla="*/ 28 w 32"/>
                  <a:gd name="T5" fmla="*/ 11 h 102"/>
                  <a:gd name="T6" fmla="*/ 25 w 32"/>
                  <a:gd name="T7" fmla="*/ 18 h 102"/>
                  <a:gd name="T8" fmla="*/ 21 w 32"/>
                  <a:gd name="T9" fmla="*/ 25 h 102"/>
                  <a:gd name="T10" fmla="*/ 21 w 32"/>
                  <a:gd name="T11" fmla="*/ 28 h 102"/>
                  <a:gd name="T12" fmla="*/ 21 w 32"/>
                  <a:gd name="T13" fmla="*/ 32 h 102"/>
                  <a:gd name="T14" fmla="*/ 21 w 32"/>
                  <a:gd name="T15" fmla="*/ 35 h 102"/>
                  <a:gd name="T16" fmla="*/ 21 w 32"/>
                  <a:gd name="T17" fmla="*/ 39 h 102"/>
                  <a:gd name="T18" fmla="*/ 21 w 32"/>
                  <a:gd name="T19" fmla="*/ 42 h 102"/>
                  <a:gd name="T20" fmla="*/ 21 w 32"/>
                  <a:gd name="T21" fmla="*/ 42 h 102"/>
                  <a:gd name="T22" fmla="*/ 18 w 32"/>
                  <a:gd name="T23" fmla="*/ 46 h 102"/>
                  <a:gd name="T24" fmla="*/ 21 w 32"/>
                  <a:gd name="T25" fmla="*/ 49 h 102"/>
                  <a:gd name="T26" fmla="*/ 18 w 32"/>
                  <a:gd name="T27" fmla="*/ 53 h 102"/>
                  <a:gd name="T28" fmla="*/ 18 w 32"/>
                  <a:gd name="T29" fmla="*/ 56 h 102"/>
                  <a:gd name="T30" fmla="*/ 18 w 32"/>
                  <a:gd name="T31" fmla="*/ 56 h 102"/>
                  <a:gd name="T32" fmla="*/ 14 w 32"/>
                  <a:gd name="T33" fmla="*/ 60 h 102"/>
                  <a:gd name="T34" fmla="*/ 14 w 32"/>
                  <a:gd name="T35" fmla="*/ 60 h 102"/>
                  <a:gd name="T36" fmla="*/ 14 w 32"/>
                  <a:gd name="T37" fmla="*/ 63 h 102"/>
                  <a:gd name="T38" fmla="*/ 18 w 32"/>
                  <a:gd name="T39" fmla="*/ 67 h 102"/>
                  <a:gd name="T40" fmla="*/ 18 w 32"/>
                  <a:gd name="T41" fmla="*/ 70 h 102"/>
                  <a:gd name="T42" fmla="*/ 21 w 32"/>
                  <a:gd name="T43" fmla="*/ 74 h 102"/>
                  <a:gd name="T44" fmla="*/ 25 w 32"/>
                  <a:gd name="T45" fmla="*/ 77 h 102"/>
                  <a:gd name="T46" fmla="*/ 25 w 32"/>
                  <a:gd name="T47" fmla="*/ 81 h 102"/>
                  <a:gd name="T48" fmla="*/ 21 w 32"/>
                  <a:gd name="T49" fmla="*/ 84 h 102"/>
                  <a:gd name="T50" fmla="*/ 21 w 32"/>
                  <a:gd name="T51" fmla="*/ 88 h 102"/>
                  <a:gd name="T52" fmla="*/ 25 w 32"/>
                  <a:gd name="T53" fmla="*/ 88 h 102"/>
                  <a:gd name="T54" fmla="*/ 28 w 32"/>
                  <a:gd name="T55" fmla="*/ 95 h 102"/>
                  <a:gd name="T56" fmla="*/ 28 w 32"/>
                  <a:gd name="T57" fmla="*/ 95 h 102"/>
                  <a:gd name="T58" fmla="*/ 32 w 32"/>
                  <a:gd name="T59" fmla="*/ 102 h 102"/>
                  <a:gd name="T60" fmla="*/ 28 w 32"/>
                  <a:gd name="T61" fmla="*/ 102 h 102"/>
                  <a:gd name="T62" fmla="*/ 25 w 32"/>
                  <a:gd name="T63" fmla="*/ 102 h 102"/>
                  <a:gd name="T64" fmla="*/ 25 w 32"/>
                  <a:gd name="T65" fmla="*/ 98 h 102"/>
                  <a:gd name="T66" fmla="*/ 21 w 32"/>
                  <a:gd name="T67" fmla="*/ 91 h 102"/>
                  <a:gd name="T68" fmla="*/ 18 w 32"/>
                  <a:gd name="T69" fmla="*/ 91 h 102"/>
                  <a:gd name="T70" fmla="*/ 18 w 32"/>
                  <a:gd name="T71" fmla="*/ 88 h 102"/>
                  <a:gd name="T72" fmla="*/ 14 w 32"/>
                  <a:gd name="T73" fmla="*/ 84 h 102"/>
                  <a:gd name="T74" fmla="*/ 18 w 32"/>
                  <a:gd name="T75" fmla="*/ 81 h 102"/>
                  <a:gd name="T76" fmla="*/ 18 w 32"/>
                  <a:gd name="T77" fmla="*/ 81 h 102"/>
                  <a:gd name="T78" fmla="*/ 21 w 32"/>
                  <a:gd name="T79" fmla="*/ 81 h 102"/>
                  <a:gd name="T80" fmla="*/ 21 w 32"/>
                  <a:gd name="T81" fmla="*/ 77 h 102"/>
                  <a:gd name="T82" fmla="*/ 18 w 32"/>
                  <a:gd name="T83" fmla="*/ 74 h 102"/>
                  <a:gd name="T84" fmla="*/ 14 w 32"/>
                  <a:gd name="T85" fmla="*/ 70 h 102"/>
                  <a:gd name="T86" fmla="*/ 11 w 32"/>
                  <a:gd name="T87" fmla="*/ 67 h 102"/>
                  <a:gd name="T88" fmla="*/ 11 w 32"/>
                  <a:gd name="T89" fmla="*/ 67 h 102"/>
                  <a:gd name="T90" fmla="*/ 7 w 32"/>
                  <a:gd name="T91" fmla="*/ 67 h 102"/>
                  <a:gd name="T92" fmla="*/ 7 w 32"/>
                  <a:gd name="T93" fmla="*/ 70 h 102"/>
                  <a:gd name="T94" fmla="*/ 7 w 32"/>
                  <a:gd name="T95" fmla="*/ 70 h 102"/>
                  <a:gd name="T96" fmla="*/ 4 w 32"/>
                  <a:gd name="T97" fmla="*/ 70 h 102"/>
                  <a:gd name="T98" fmla="*/ 4 w 32"/>
                  <a:gd name="T99" fmla="*/ 67 h 102"/>
                  <a:gd name="T100" fmla="*/ 0 w 32"/>
                  <a:gd name="T101" fmla="*/ 67 h 102"/>
                  <a:gd name="T102" fmla="*/ 0 w 32"/>
                  <a:gd name="T103" fmla="*/ 63 h 102"/>
                  <a:gd name="T104" fmla="*/ 4 w 32"/>
                  <a:gd name="T105" fmla="*/ 60 h 102"/>
                  <a:gd name="T106" fmla="*/ 11 w 32"/>
                  <a:gd name="T107" fmla="*/ 46 h 102"/>
                  <a:gd name="T108" fmla="*/ 21 w 32"/>
                  <a:gd name="T109" fmla="*/ 14 h 102"/>
                  <a:gd name="T110" fmla="*/ 25 w 32"/>
                  <a:gd name="T111" fmla="*/ 4 h 102"/>
                  <a:gd name="T112" fmla="*/ 25 w 32"/>
                  <a:gd name="T11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 h="102">
                    <a:moveTo>
                      <a:pt x="28" y="0"/>
                    </a:moveTo>
                    <a:lnTo>
                      <a:pt x="28" y="4"/>
                    </a:lnTo>
                    <a:lnTo>
                      <a:pt x="28" y="4"/>
                    </a:lnTo>
                    <a:lnTo>
                      <a:pt x="28" y="7"/>
                    </a:lnTo>
                    <a:lnTo>
                      <a:pt x="28" y="11"/>
                    </a:lnTo>
                    <a:lnTo>
                      <a:pt x="28" y="11"/>
                    </a:lnTo>
                    <a:lnTo>
                      <a:pt x="28" y="14"/>
                    </a:lnTo>
                    <a:lnTo>
                      <a:pt x="25" y="18"/>
                    </a:lnTo>
                    <a:lnTo>
                      <a:pt x="25" y="21"/>
                    </a:lnTo>
                    <a:lnTo>
                      <a:pt x="21" y="25"/>
                    </a:lnTo>
                    <a:lnTo>
                      <a:pt x="21" y="28"/>
                    </a:lnTo>
                    <a:lnTo>
                      <a:pt x="21" y="28"/>
                    </a:lnTo>
                    <a:lnTo>
                      <a:pt x="21" y="32"/>
                    </a:lnTo>
                    <a:lnTo>
                      <a:pt x="21" y="32"/>
                    </a:lnTo>
                    <a:lnTo>
                      <a:pt x="21" y="35"/>
                    </a:lnTo>
                    <a:lnTo>
                      <a:pt x="21" y="35"/>
                    </a:lnTo>
                    <a:lnTo>
                      <a:pt x="21" y="39"/>
                    </a:lnTo>
                    <a:lnTo>
                      <a:pt x="21" y="39"/>
                    </a:lnTo>
                    <a:lnTo>
                      <a:pt x="21" y="42"/>
                    </a:lnTo>
                    <a:lnTo>
                      <a:pt x="21" y="42"/>
                    </a:lnTo>
                    <a:lnTo>
                      <a:pt x="21" y="46"/>
                    </a:lnTo>
                    <a:lnTo>
                      <a:pt x="21" y="42"/>
                    </a:lnTo>
                    <a:lnTo>
                      <a:pt x="18" y="46"/>
                    </a:lnTo>
                    <a:lnTo>
                      <a:pt x="18" y="46"/>
                    </a:lnTo>
                    <a:lnTo>
                      <a:pt x="18" y="46"/>
                    </a:lnTo>
                    <a:lnTo>
                      <a:pt x="21" y="49"/>
                    </a:lnTo>
                    <a:lnTo>
                      <a:pt x="21" y="53"/>
                    </a:lnTo>
                    <a:lnTo>
                      <a:pt x="18" y="53"/>
                    </a:lnTo>
                    <a:lnTo>
                      <a:pt x="18" y="56"/>
                    </a:lnTo>
                    <a:lnTo>
                      <a:pt x="18" y="56"/>
                    </a:lnTo>
                    <a:lnTo>
                      <a:pt x="18" y="56"/>
                    </a:lnTo>
                    <a:lnTo>
                      <a:pt x="18" y="56"/>
                    </a:lnTo>
                    <a:lnTo>
                      <a:pt x="14" y="60"/>
                    </a:lnTo>
                    <a:lnTo>
                      <a:pt x="14" y="60"/>
                    </a:lnTo>
                    <a:lnTo>
                      <a:pt x="14" y="60"/>
                    </a:lnTo>
                    <a:lnTo>
                      <a:pt x="14" y="60"/>
                    </a:lnTo>
                    <a:lnTo>
                      <a:pt x="14" y="60"/>
                    </a:lnTo>
                    <a:lnTo>
                      <a:pt x="14" y="63"/>
                    </a:lnTo>
                    <a:lnTo>
                      <a:pt x="18" y="63"/>
                    </a:lnTo>
                    <a:lnTo>
                      <a:pt x="18" y="67"/>
                    </a:lnTo>
                    <a:lnTo>
                      <a:pt x="18" y="67"/>
                    </a:lnTo>
                    <a:lnTo>
                      <a:pt x="18" y="70"/>
                    </a:lnTo>
                    <a:lnTo>
                      <a:pt x="21" y="74"/>
                    </a:lnTo>
                    <a:lnTo>
                      <a:pt x="21" y="74"/>
                    </a:lnTo>
                    <a:lnTo>
                      <a:pt x="25" y="77"/>
                    </a:lnTo>
                    <a:lnTo>
                      <a:pt x="25" y="77"/>
                    </a:lnTo>
                    <a:lnTo>
                      <a:pt x="25" y="81"/>
                    </a:lnTo>
                    <a:lnTo>
                      <a:pt x="25" y="81"/>
                    </a:lnTo>
                    <a:lnTo>
                      <a:pt x="21" y="84"/>
                    </a:lnTo>
                    <a:lnTo>
                      <a:pt x="21" y="84"/>
                    </a:lnTo>
                    <a:lnTo>
                      <a:pt x="21" y="84"/>
                    </a:lnTo>
                    <a:lnTo>
                      <a:pt x="21" y="88"/>
                    </a:lnTo>
                    <a:lnTo>
                      <a:pt x="21" y="88"/>
                    </a:lnTo>
                    <a:lnTo>
                      <a:pt x="25" y="88"/>
                    </a:lnTo>
                    <a:lnTo>
                      <a:pt x="25" y="88"/>
                    </a:lnTo>
                    <a:lnTo>
                      <a:pt x="28" y="95"/>
                    </a:lnTo>
                    <a:lnTo>
                      <a:pt x="28" y="95"/>
                    </a:lnTo>
                    <a:lnTo>
                      <a:pt x="28" y="95"/>
                    </a:lnTo>
                    <a:lnTo>
                      <a:pt x="32" y="98"/>
                    </a:lnTo>
                    <a:lnTo>
                      <a:pt x="32" y="102"/>
                    </a:lnTo>
                    <a:lnTo>
                      <a:pt x="32" y="102"/>
                    </a:lnTo>
                    <a:lnTo>
                      <a:pt x="28" y="102"/>
                    </a:lnTo>
                    <a:lnTo>
                      <a:pt x="28" y="102"/>
                    </a:lnTo>
                    <a:lnTo>
                      <a:pt x="25" y="102"/>
                    </a:lnTo>
                    <a:lnTo>
                      <a:pt x="25" y="98"/>
                    </a:lnTo>
                    <a:lnTo>
                      <a:pt x="25" y="98"/>
                    </a:lnTo>
                    <a:lnTo>
                      <a:pt x="21" y="95"/>
                    </a:lnTo>
                    <a:lnTo>
                      <a:pt x="21" y="91"/>
                    </a:lnTo>
                    <a:lnTo>
                      <a:pt x="21" y="91"/>
                    </a:lnTo>
                    <a:lnTo>
                      <a:pt x="18" y="91"/>
                    </a:lnTo>
                    <a:lnTo>
                      <a:pt x="18" y="91"/>
                    </a:lnTo>
                    <a:lnTo>
                      <a:pt x="18" y="88"/>
                    </a:lnTo>
                    <a:lnTo>
                      <a:pt x="18" y="88"/>
                    </a:lnTo>
                    <a:lnTo>
                      <a:pt x="14" y="84"/>
                    </a:lnTo>
                    <a:lnTo>
                      <a:pt x="14" y="84"/>
                    </a:lnTo>
                    <a:lnTo>
                      <a:pt x="18" y="81"/>
                    </a:lnTo>
                    <a:lnTo>
                      <a:pt x="18" y="81"/>
                    </a:lnTo>
                    <a:lnTo>
                      <a:pt x="18" y="81"/>
                    </a:lnTo>
                    <a:lnTo>
                      <a:pt x="18" y="81"/>
                    </a:lnTo>
                    <a:lnTo>
                      <a:pt x="21" y="81"/>
                    </a:lnTo>
                    <a:lnTo>
                      <a:pt x="21" y="77"/>
                    </a:lnTo>
                    <a:lnTo>
                      <a:pt x="21" y="77"/>
                    </a:lnTo>
                    <a:lnTo>
                      <a:pt x="21" y="74"/>
                    </a:lnTo>
                    <a:lnTo>
                      <a:pt x="18" y="74"/>
                    </a:lnTo>
                    <a:lnTo>
                      <a:pt x="18" y="70"/>
                    </a:lnTo>
                    <a:lnTo>
                      <a:pt x="14" y="70"/>
                    </a:lnTo>
                    <a:lnTo>
                      <a:pt x="14" y="70"/>
                    </a:lnTo>
                    <a:lnTo>
                      <a:pt x="11" y="67"/>
                    </a:lnTo>
                    <a:lnTo>
                      <a:pt x="11" y="67"/>
                    </a:lnTo>
                    <a:lnTo>
                      <a:pt x="11" y="67"/>
                    </a:lnTo>
                    <a:lnTo>
                      <a:pt x="7" y="67"/>
                    </a:lnTo>
                    <a:lnTo>
                      <a:pt x="7" y="67"/>
                    </a:lnTo>
                    <a:lnTo>
                      <a:pt x="7" y="70"/>
                    </a:lnTo>
                    <a:lnTo>
                      <a:pt x="7" y="70"/>
                    </a:lnTo>
                    <a:lnTo>
                      <a:pt x="7" y="70"/>
                    </a:lnTo>
                    <a:lnTo>
                      <a:pt x="7" y="70"/>
                    </a:lnTo>
                    <a:lnTo>
                      <a:pt x="4" y="70"/>
                    </a:lnTo>
                    <a:lnTo>
                      <a:pt x="4" y="70"/>
                    </a:lnTo>
                    <a:lnTo>
                      <a:pt x="4" y="70"/>
                    </a:lnTo>
                    <a:lnTo>
                      <a:pt x="4" y="67"/>
                    </a:lnTo>
                    <a:lnTo>
                      <a:pt x="0" y="67"/>
                    </a:lnTo>
                    <a:lnTo>
                      <a:pt x="0" y="67"/>
                    </a:lnTo>
                    <a:lnTo>
                      <a:pt x="0" y="63"/>
                    </a:lnTo>
                    <a:lnTo>
                      <a:pt x="0" y="63"/>
                    </a:lnTo>
                    <a:lnTo>
                      <a:pt x="0" y="63"/>
                    </a:lnTo>
                    <a:lnTo>
                      <a:pt x="4" y="60"/>
                    </a:lnTo>
                    <a:lnTo>
                      <a:pt x="4" y="56"/>
                    </a:lnTo>
                    <a:lnTo>
                      <a:pt x="11" y="46"/>
                    </a:lnTo>
                    <a:lnTo>
                      <a:pt x="14" y="35"/>
                    </a:lnTo>
                    <a:lnTo>
                      <a:pt x="21" y="14"/>
                    </a:lnTo>
                    <a:lnTo>
                      <a:pt x="25" y="11"/>
                    </a:lnTo>
                    <a:lnTo>
                      <a:pt x="25" y="4"/>
                    </a:lnTo>
                    <a:lnTo>
                      <a:pt x="25" y="4"/>
                    </a:lnTo>
                    <a:lnTo>
                      <a:pt x="25" y="0"/>
                    </a:lnTo>
                    <a:lnTo>
                      <a:pt x="28"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9">
                <a:extLst>
                  <a:ext uri="{FF2B5EF4-FFF2-40B4-BE49-F238E27FC236}">
                    <a16:creationId xmlns:a16="http://schemas.microsoft.com/office/drawing/2014/main" id="{F18815D9-1F2C-4D52-FE01-2F3F6AAED629}"/>
                  </a:ext>
                </a:extLst>
              </p:cNvPr>
              <p:cNvSpPr>
                <a:spLocks/>
              </p:cNvSpPr>
              <p:nvPr/>
            </p:nvSpPr>
            <p:spPr bwMode="auto">
              <a:xfrm>
                <a:off x="865" y="2044"/>
                <a:ext cx="32" cy="102"/>
              </a:xfrm>
              <a:custGeom>
                <a:avLst/>
                <a:gdLst>
                  <a:gd name="T0" fmla="*/ 28 w 32"/>
                  <a:gd name="T1" fmla="*/ 4 h 102"/>
                  <a:gd name="T2" fmla="*/ 28 w 32"/>
                  <a:gd name="T3" fmla="*/ 7 h 102"/>
                  <a:gd name="T4" fmla="*/ 28 w 32"/>
                  <a:gd name="T5" fmla="*/ 11 h 102"/>
                  <a:gd name="T6" fmla="*/ 25 w 32"/>
                  <a:gd name="T7" fmla="*/ 18 h 102"/>
                  <a:gd name="T8" fmla="*/ 21 w 32"/>
                  <a:gd name="T9" fmla="*/ 25 h 102"/>
                  <a:gd name="T10" fmla="*/ 21 w 32"/>
                  <a:gd name="T11" fmla="*/ 28 h 102"/>
                  <a:gd name="T12" fmla="*/ 21 w 32"/>
                  <a:gd name="T13" fmla="*/ 32 h 102"/>
                  <a:gd name="T14" fmla="*/ 21 w 32"/>
                  <a:gd name="T15" fmla="*/ 35 h 102"/>
                  <a:gd name="T16" fmla="*/ 21 w 32"/>
                  <a:gd name="T17" fmla="*/ 39 h 102"/>
                  <a:gd name="T18" fmla="*/ 21 w 32"/>
                  <a:gd name="T19" fmla="*/ 42 h 102"/>
                  <a:gd name="T20" fmla="*/ 21 w 32"/>
                  <a:gd name="T21" fmla="*/ 42 h 102"/>
                  <a:gd name="T22" fmla="*/ 18 w 32"/>
                  <a:gd name="T23" fmla="*/ 46 h 102"/>
                  <a:gd name="T24" fmla="*/ 21 w 32"/>
                  <a:gd name="T25" fmla="*/ 49 h 102"/>
                  <a:gd name="T26" fmla="*/ 18 w 32"/>
                  <a:gd name="T27" fmla="*/ 53 h 102"/>
                  <a:gd name="T28" fmla="*/ 18 w 32"/>
                  <a:gd name="T29" fmla="*/ 56 h 102"/>
                  <a:gd name="T30" fmla="*/ 18 w 32"/>
                  <a:gd name="T31" fmla="*/ 56 h 102"/>
                  <a:gd name="T32" fmla="*/ 14 w 32"/>
                  <a:gd name="T33" fmla="*/ 60 h 102"/>
                  <a:gd name="T34" fmla="*/ 14 w 32"/>
                  <a:gd name="T35" fmla="*/ 60 h 102"/>
                  <a:gd name="T36" fmla="*/ 14 w 32"/>
                  <a:gd name="T37" fmla="*/ 63 h 102"/>
                  <a:gd name="T38" fmla="*/ 18 w 32"/>
                  <a:gd name="T39" fmla="*/ 67 h 102"/>
                  <a:gd name="T40" fmla="*/ 18 w 32"/>
                  <a:gd name="T41" fmla="*/ 70 h 102"/>
                  <a:gd name="T42" fmla="*/ 21 w 32"/>
                  <a:gd name="T43" fmla="*/ 74 h 102"/>
                  <a:gd name="T44" fmla="*/ 25 w 32"/>
                  <a:gd name="T45" fmla="*/ 77 h 102"/>
                  <a:gd name="T46" fmla="*/ 25 w 32"/>
                  <a:gd name="T47" fmla="*/ 81 h 102"/>
                  <a:gd name="T48" fmla="*/ 21 w 32"/>
                  <a:gd name="T49" fmla="*/ 84 h 102"/>
                  <a:gd name="T50" fmla="*/ 21 w 32"/>
                  <a:gd name="T51" fmla="*/ 88 h 102"/>
                  <a:gd name="T52" fmla="*/ 25 w 32"/>
                  <a:gd name="T53" fmla="*/ 88 h 102"/>
                  <a:gd name="T54" fmla="*/ 28 w 32"/>
                  <a:gd name="T55" fmla="*/ 95 h 102"/>
                  <a:gd name="T56" fmla="*/ 28 w 32"/>
                  <a:gd name="T57" fmla="*/ 95 h 102"/>
                  <a:gd name="T58" fmla="*/ 32 w 32"/>
                  <a:gd name="T59" fmla="*/ 102 h 102"/>
                  <a:gd name="T60" fmla="*/ 28 w 32"/>
                  <a:gd name="T61" fmla="*/ 102 h 102"/>
                  <a:gd name="T62" fmla="*/ 25 w 32"/>
                  <a:gd name="T63" fmla="*/ 102 h 102"/>
                  <a:gd name="T64" fmla="*/ 25 w 32"/>
                  <a:gd name="T65" fmla="*/ 98 h 102"/>
                  <a:gd name="T66" fmla="*/ 21 w 32"/>
                  <a:gd name="T67" fmla="*/ 91 h 102"/>
                  <a:gd name="T68" fmla="*/ 18 w 32"/>
                  <a:gd name="T69" fmla="*/ 91 h 102"/>
                  <a:gd name="T70" fmla="*/ 18 w 32"/>
                  <a:gd name="T71" fmla="*/ 88 h 102"/>
                  <a:gd name="T72" fmla="*/ 14 w 32"/>
                  <a:gd name="T73" fmla="*/ 84 h 102"/>
                  <a:gd name="T74" fmla="*/ 18 w 32"/>
                  <a:gd name="T75" fmla="*/ 81 h 102"/>
                  <a:gd name="T76" fmla="*/ 18 w 32"/>
                  <a:gd name="T77" fmla="*/ 81 h 102"/>
                  <a:gd name="T78" fmla="*/ 21 w 32"/>
                  <a:gd name="T79" fmla="*/ 81 h 102"/>
                  <a:gd name="T80" fmla="*/ 21 w 32"/>
                  <a:gd name="T81" fmla="*/ 77 h 102"/>
                  <a:gd name="T82" fmla="*/ 18 w 32"/>
                  <a:gd name="T83" fmla="*/ 74 h 102"/>
                  <a:gd name="T84" fmla="*/ 14 w 32"/>
                  <a:gd name="T85" fmla="*/ 70 h 102"/>
                  <a:gd name="T86" fmla="*/ 11 w 32"/>
                  <a:gd name="T87" fmla="*/ 67 h 102"/>
                  <a:gd name="T88" fmla="*/ 11 w 32"/>
                  <a:gd name="T89" fmla="*/ 67 h 102"/>
                  <a:gd name="T90" fmla="*/ 7 w 32"/>
                  <a:gd name="T91" fmla="*/ 67 h 102"/>
                  <a:gd name="T92" fmla="*/ 7 w 32"/>
                  <a:gd name="T93" fmla="*/ 70 h 102"/>
                  <a:gd name="T94" fmla="*/ 7 w 32"/>
                  <a:gd name="T95" fmla="*/ 70 h 102"/>
                  <a:gd name="T96" fmla="*/ 4 w 32"/>
                  <a:gd name="T97" fmla="*/ 70 h 102"/>
                  <a:gd name="T98" fmla="*/ 4 w 32"/>
                  <a:gd name="T99" fmla="*/ 67 h 102"/>
                  <a:gd name="T100" fmla="*/ 0 w 32"/>
                  <a:gd name="T101" fmla="*/ 67 h 102"/>
                  <a:gd name="T102" fmla="*/ 0 w 32"/>
                  <a:gd name="T103" fmla="*/ 63 h 102"/>
                  <a:gd name="T104" fmla="*/ 4 w 32"/>
                  <a:gd name="T105" fmla="*/ 60 h 102"/>
                  <a:gd name="T106" fmla="*/ 11 w 32"/>
                  <a:gd name="T107" fmla="*/ 46 h 102"/>
                  <a:gd name="T108" fmla="*/ 21 w 32"/>
                  <a:gd name="T109" fmla="*/ 14 h 102"/>
                  <a:gd name="T110" fmla="*/ 25 w 32"/>
                  <a:gd name="T111" fmla="*/ 4 h 102"/>
                  <a:gd name="T112" fmla="*/ 25 w 32"/>
                  <a:gd name="T11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 h="102">
                    <a:moveTo>
                      <a:pt x="28" y="0"/>
                    </a:moveTo>
                    <a:lnTo>
                      <a:pt x="28" y="4"/>
                    </a:lnTo>
                    <a:lnTo>
                      <a:pt x="28" y="4"/>
                    </a:lnTo>
                    <a:lnTo>
                      <a:pt x="28" y="7"/>
                    </a:lnTo>
                    <a:lnTo>
                      <a:pt x="28" y="11"/>
                    </a:lnTo>
                    <a:lnTo>
                      <a:pt x="28" y="11"/>
                    </a:lnTo>
                    <a:lnTo>
                      <a:pt x="28" y="14"/>
                    </a:lnTo>
                    <a:lnTo>
                      <a:pt x="25" y="18"/>
                    </a:lnTo>
                    <a:lnTo>
                      <a:pt x="25" y="21"/>
                    </a:lnTo>
                    <a:lnTo>
                      <a:pt x="21" y="25"/>
                    </a:lnTo>
                    <a:lnTo>
                      <a:pt x="21" y="28"/>
                    </a:lnTo>
                    <a:lnTo>
                      <a:pt x="21" y="28"/>
                    </a:lnTo>
                    <a:lnTo>
                      <a:pt x="21" y="32"/>
                    </a:lnTo>
                    <a:lnTo>
                      <a:pt x="21" y="32"/>
                    </a:lnTo>
                    <a:lnTo>
                      <a:pt x="21" y="35"/>
                    </a:lnTo>
                    <a:lnTo>
                      <a:pt x="21" y="35"/>
                    </a:lnTo>
                    <a:lnTo>
                      <a:pt x="21" y="39"/>
                    </a:lnTo>
                    <a:lnTo>
                      <a:pt x="21" y="39"/>
                    </a:lnTo>
                    <a:lnTo>
                      <a:pt x="21" y="42"/>
                    </a:lnTo>
                    <a:lnTo>
                      <a:pt x="21" y="42"/>
                    </a:lnTo>
                    <a:lnTo>
                      <a:pt x="21" y="46"/>
                    </a:lnTo>
                    <a:lnTo>
                      <a:pt x="21" y="42"/>
                    </a:lnTo>
                    <a:lnTo>
                      <a:pt x="18" y="46"/>
                    </a:lnTo>
                    <a:lnTo>
                      <a:pt x="18" y="46"/>
                    </a:lnTo>
                    <a:lnTo>
                      <a:pt x="18" y="46"/>
                    </a:lnTo>
                    <a:lnTo>
                      <a:pt x="21" y="49"/>
                    </a:lnTo>
                    <a:lnTo>
                      <a:pt x="21" y="53"/>
                    </a:lnTo>
                    <a:lnTo>
                      <a:pt x="18" y="53"/>
                    </a:lnTo>
                    <a:lnTo>
                      <a:pt x="18" y="56"/>
                    </a:lnTo>
                    <a:lnTo>
                      <a:pt x="18" y="56"/>
                    </a:lnTo>
                    <a:lnTo>
                      <a:pt x="18" y="56"/>
                    </a:lnTo>
                    <a:lnTo>
                      <a:pt x="18" y="56"/>
                    </a:lnTo>
                    <a:lnTo>
                      <a:pt x="14" y="60"/>
                    </a:lnTo>
                    <a:lnTo>
                      <a:pt x="14" y="60"/>
                    </a:lnTo>
                    <a:lnTo>
                      <a:pt x="14" y="60"/>
                    </a:lnTo>
                    <a:lnTo>
                      <a:pt x="14" y="60"/>
                    </a:lnTo>
                    <a:lnTo>
                      <a:pt x="14" y="60"/>
                    </a:lnTo>
                    <a:lnTo>
                      <a:pt x="14" y="63"/>
                    </a:lnTo>
                    <a:lnTo>
                      <a:pt x="18" y="63"/>
                    </a:lnTo>
                    <a:lnTo>
                      <a:pt x="18" y="67"/>
                    </a:lnTo>
                    <a:lnTo>
                      <a:pt x="18" y="67"/>
                    </a:lnTo>
                    <a:lnTo>
                      <a:pt x="18" y="70"/>
                    </a:lnTo>
                    <a:lnTo>
                      <a:pt x="21" y="74"/>
                    </a:lnTo>
                    <a:lnTo>
                      <a:pt x="21" y="74"/>
                    </a:lnTo>
                    <a:lnTo>
                      <a:pt x="25" y="77"/>
                    </a:lnTo>
                    <a:lnTo>
                      <a:pt x="25" y="77"/>
                    </a:lnTo>
                    <a:lnTo>
                      <a:pt x="25" y="81"/>
                    </a:lnTo>
                    <a:lnTo>
                      <a:pt x="25" y="81"/>
                    </a:lnTo>
                    <a:lnTo>
                      <a:pt x="21" y="84"/>
                    </a:lnTo>
                    <a:lnTo>
                      <a:pt x="21" y="84"/>
                    </a:lnTo>
                    <a:lnTo>
                      <a:pt x="21" y="84"/>
                    </a:lnTo>
                    <a:lnTo>
                      <a:pt x="21" y="88"/>
                    </a:lnTo>
                    <a:lnTo>
                      <a:pt x="21" y="88"/>
                    </a:lnTo>
                    <a:lnTo>
                      <a:pt x="25" y="88"/>
                    </a:lnTo>
                    <a:lnTo>
                      <a:pt x="25" y="88"/>
                    </a:lnTo>
                    <a:lnTo>
                      <a:pt x="28" y="95"/>
                    </a:lnTo>
                    <a:lnTo>
                      <a:pt x="28" y="95"/>
                    </a:lnTo>
                    <a:lnTo>
                      <a:pt x="28" y="95"/>
                    </a:lnTo>
                    <a:lnTo>
                      <a:pt x="32" y="98"/>
                    </a:lnTo>
                    <a:lnTo>
                      <a:pt x="32" y="102"/>
                    </a:lnTo>
                    <a:lnTo>
                      <a:pt x="32" y="102"/>
                    </a:lnTo>
                    <a:lnTo>
                      <a:pt x="28" y="102"/>
                    </a:lnTo>
                    <a:lnTo>
                      <a:pt x="28" y="102"/>
                    </a:lnTo>
                    <a:lnTo>
                      <a:pt x="25" y="102"/>
                    </a:lnTo>
                    <a:lnTo>
                      <a:pt x="25" y="98"/>
                    </a:lnTo>
                    <a:lnTo>
                      <a:pt x="25" y="98"/>
                    </a:lnTo>
                    <a:lnTo>
                      <a:pt x="21" y="95"/>
                    </a:lnTo>
                    <a:lnTo>
                      <a:pt x="21" y="91"/>
                    </a:lnTo>
                    <a:lnTo>
                      <a:pt x="21" y="91"/>
                    </a:lnTo>
                    <a:lnTo>
                      <a:pt x="18" y="91"/>
                    </a:lnTo>
                    <a:lnTo>
                      <a:pt x="18" y="91"/>
                    </a:lnTo>
                    <a:lnTo>
                      <a:pt x="18" y="88"/>
                    </a:lnTo>
                    <a:lnTo>
                      <a:pt x="18" y="88"/>
                    </a:lnTo>
                    <a:lnTo>
                      <a:pt x="14" y="84"/>
                    </a:lnTo>
                    <a:lnTo>
                      <a:pt x="14" y="84"/>
                    </a:lnTo>
                    <a:lnTo>
                      <a:pt x="18" y="81"/>
                    </a:lnTo>
                    <a:lnTo>
                      <a:pt x="18" y="81"/>
                    </a:lnTo>
                    <a:lnTo>
                      <a:pt x="18" y="81"/>
                    </a:lnTo>
                    <a:lnTo>
                      <a:pt x="18" y="81"/>
                    </a:lnTo>
                    <a:lnTo>
                      <a:pt x="21" y="81"/>
                    </a:lnTo>
                    <a:lnTo>
                      <a:pt x="21" y="77"/>
                    </a:lnTo>
                    <a:lnTo>
                      <a:pt x="21" y="77"/>
                    </a:lnTo>
                    <a:lnTo>
                      <a:pt x="21" y="74"/>
                    </a:lnTo>
                    <a:lnTo>
                      <a:pt x="18" y="74"/>
                    </a:lnTo>
                    <a:lnTo>
                      <a:pt x="18" y="70"/>
                    </a:lnTo>
                    <a:lnTo>
                      <a:pt x="14" y="70"/>
                    </a:lnTo>
                    <a:lnTo>
                      <a:pt x="14" y="70"/>
                    </a:lnTo>
                    <a:lnTo>
                      <a:pt x="11" y="67"/>
                    </a:lnTo>
                    <a:lnTo>
                      <a:pt x="11" y="67"/>
                    </a:lnTo>
                    <a:lnTo>
                      <a:pt x="11" y="67"/>
                    </a:lnTo>
                    <a:lnTo>
                      <a:pt x="7" y="67"/>
                    </a:lnTo>
                    <a:lnTo>
                      <a:pt x="7" y="67"/>
                    </a:lnTo>
                    <a:lnTo>
                      <a:pt x="7" y="70"/>
                    </a:lnTo>
                    <a:lnTo>
                      <a:pt x="7" y="70"/>
                    </a:lnTo>
                    <a:lnTo>
                      <a:pt x="7" y="70"/>
                    </a:lnTo>
                    <a:lnTo>
                      <a:pt x="7" y="70"/>
                    </a:lnTo>
                    <a:lnTo>
                      <a:pt x="4" y="70"/>
                    </a:lnTo>
                    <a:lnTo>
                      <a:pt x="4" y="70"/>
                    </a:lnTo>
                    <a:lnTo>
                      <a:pt x="4" y="70"/>
                    </a:lnTo>
                    <a:lnTo>
                      <a:pt x="4" y="67"/>
                    </a:lnTo>
                    <a:lnTo>
                      <a:pt x="0" y="67"/>
                    </a:lnTo>
                    <a:lnTo>
                      <a:pt x="0" y="67"/>
                    </a:lnTo>
                    <a:lnTo>
                      <a:pt x="0" y="63"/>
                    </a:lnTo>
                    <a:lnTo>
                      <a:pt x="0" y="63"/>
                    </a:lnTo>
                    <a:lnTo>
                      <a:pt x="0" y="63"/>
                    </a:lnTo>
                    <a:lnTo>
                      <a:pt x="4" y="60"/>
                    </a:lnTo>
                    <a:lnTo>
                      <a:pt x="4" y="56"/>
                    </a:lnTo>
                    <a:lnTo>
                      <a:pt x="11" y="46"/>
                    </a:lnTo>
                    <a:lnTo>
                      <a:pt x="14" y="35"/>
                    </a:lnTo>
                    <a:lnTo>
                      <a:pt x="21" y="14"/>
                    </a:lnTo>
                    <a:lnTo>
                      <a:pt x="25" y="11"/>
                    </a:lnTo>
                    <a:lnTo>
                      <a:pt x="25" y="4"/>
                    </a:lnTo>
                    <a:lnTo>
                      <a:pt x="25" y="4"/>
                    </a:lnTo>
                    <a:lnTo>
                      <a:pt x="25" y="0"/>
                    </a:lnTo>
                    <a:lnTo>
                      <a:pt x="28"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0">
                <a:extLst>
                  <a:ext uri="{FF2B5EF4-FFF2-40B4-BE49-F238E27FC236}">
                    <a16:creationId xmlns:a16="http://schemas.microsoft.com/office/drawing/2014/main" id="{D6DEA735-DF43-C400-2D37-56C4FB78C463}"/>
                  </a:ext>
                </a:extLst>
              </p:cNvPr>
              <p:cNvSpPr>
                <a:spLocks/>
              </p:cNvSpPr>
              <p:nvPr/>
            </p:nvSpPr>
            <p:spPr bwMode="auto">
              <a:xfrm>
                <a:off x="1029" y="1995"/>
                <a:ext cx="7" cy="11"/>
              </a:xfrm>
              <a:custGeom>
                <a:avLst/>
                <a:gdLst>
                  <a:gd name="T0" fmla="*/ 4 w 7"/>
                  <a:gd name="T1" fmla="*/ 4 h 11"/>
                  <a:gd name="T2" fmla="*/ 7 w 7"/>
                  <a:gd name="T3" fmla="*/ 4 h 11"/>
                  <a:gd name="T4" fmla="*/ 7 w 7"/>
                  <a:gd name="T5" fmla="*/ 4 h 11"/>
                  <a:gd name="T6" fmla="*/ 7 w 7"/>
                  <a:gd name="T7" fmla="*/ 7 h 11"/>
                  <a:gd name="T8" fmla="*/ 7 w 7"/>
                  <a:gd name="T9" fmla="*/ 7 h 11"/>
                  <a:gd name="T10" fmla="*/ 7 w 7"/>
                  <a:gd name="T11" fmla="*/ 7 h 11"/>
                  <a:gd name="T12" fmla="*/ 4 w 7"/>
                  <a:gd name="T13" fmla="*/ 11 h 11"/>
                  <a:gd name="T14" fmla="*/ 4 w 7"/>
                  <a:gd name="T15" fmla="*/ 11 h 11"/>
                  <a:gd name="T16" fmla="*/ 4 w 7"/>
                  <a:gd name="T17" fmla="*/ 7 h 11"/>
                  <a:gd name="T18" fmla="*/ 4 w 7"/>
                  <a:gd name="T19" fmla="*/ 7 h 11"/>
                  <a:gd name="T20" fmla="*/ 4 w 7"/>
                  <a:gd name="T21" fmla="*/ 7 h 11"/>
                  <a:gd name="T22" fmla="*/ 4 w 7"/>
                  <a:gd name="T23" fmla="*/ 7 h 11"/>
                  <a:gd name="T24" fmla="*/ 0 w 7"/>
                  <a:gd name="T25" fmla="*/ 4 h 11"/>
                  <a:gd name="T26" fmla="*/ 0 w 7"/>
                  <a:gd name="T27" fmla="*/ 4 h 11"/>
                  <a:gd name="T28" fmla="*/ 0 w 7"/>
                  <a:gd name="T29" fmla="*/ 0 h 11"/>
                  <a:gd name="T30" fmla="*/ 4 w 7"/>
                  <a:gd name="T31" fmla="*/ 4 h 11"/>
                  <a:gd name="T32" fmla="*/ 4 w 7"/>
                  <a:gd name="T33" fmla="*/ 0 h 11"/>
                  <a:gd name="T34" fmla="*/ 4 w 7"/>
                  <a:gd name="T35" fmla="*/ 0 h 11"/>
                  <a:gd name="T36" fmla="*/ 4 w 7"/>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1">
                    <a:moveTo>
                      <a:pt x="4" y="4"/>
                    </a:moveTo>
                    <a:lnTo>
                      <a:pt x="7" y="4"/>
                    </a:lnTo>
                    <a:lnTo>
                      <a:pt x="7" y="4"/>
                    </a:lnTo>
                    <a:lnTo>
                      <a:pt x="7" y="7"/>
                    </a:lnTo>
                    <a:lnTo>
                      <a:pt x="7" y="7"/>
                    </a:lnTo>
                    <a:lnTo>
                      <a:pt x="7" y="7"/>
                    </a:lnTo>
                    <a:lnTo>
                      <a:pt x="4" y="11"/>
                    </a:lnTo>
                    <a:lnTo>
                      <a:pt x="4" y="11"/>
                    </a:lnTo>
                    <a:lnTo>
                      <a:pt x="4" y="7"/>
                    </a:lnTo>
                    <a:lnTo>
                      <a:pt x="4" y="7"/>
                    </a:lnTo>
                    <a:lnTo>
                      <a:pt x="4" y="7"/>
                    </a:lnTo>
                    <a:lnTo>
                      <a:pt x="4" y="7"/>
                    </a:lnTo>
                    <a:lnTo>
                      <a:pt x="0" y="4"/>
                    </a:lnTo>
                    <a:lnTo>
                      <a:pt x="0" y="4"/>
                    </a:lnTo>
                    <a:lnTo>
                      <a:pt x="0" y="0"/>
                    </a:lnTo>
                    <a:lnTo>
                      <a:pt x="4" y="4"/>
                    </a:lnTo>
                    <a:lnTo>
                      <a:pt x="4" y="0"/>
                    </a:lnTo>
                    <a:lnTo>
                      <a:pt x="4" y="0"/>
                    </a:lnTo>
                    <a:lnTo>
                      <a:pt x="4"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1">
                <a:extLst>
                  <a:ext uri="{FF2B5EF4-FFF2-40B4-BE49-F238E27FC236}">
                    <a16:creationId xmlns:a16="http://schemas.microsoft.com/office/drawing/2014/main" id="{8F6EB663-DFC9-A683-D886-8A26AE4E5DF2}"/>
                  </a:ext>
                </a:extLst>
              </p:cNvPr>
              <p:cNvSpPr>
                <a:spLocks/>
              </p:cNvSpPr>
              <p:nvPr/>
            </p:nvSpPr>
            <p:spPr bwMode="auto">
              <a:xfrm>
                <a:off x="1029" y="1995"/>
                <a:ext cx="7" cy="11"/>
              </a:xfrm>
              <a:custGeom>
                <a:avLst/>
                <a:gdLst>
                  <a:gd name="T0" fmla="*/ 4 w 7"/>
                  <a:gd name="T1" fmla="*/ 4 h 11"/>
                  <a:gd name="T2" fmla="*/ 7 w 7"/>
                  <a:gd name="T3" fmla="*/ 4 h 11"/>
                  <a:gd name="T4" fmla="*/ 7 w 7"/>
                  <a:gd name="T5" fmla="*/ 4 h 11"/>
                  <a:gd name="T6" fmla="*/ 7 w 7"/>
                  <a:gd name="T7" fmla="*/ 7 h 11"/>
                  <a:gd name="T8" fmla="*/ 7 w 7"/>
                  <a:gd name="T9" fmla="*/ 7 h 11"/>
                  <a:gd name="T10" fmla="*/ 7 w 7"/>
                  <a:gd name="T11" fmla="*/ 7 h 11"/>
                  <a:gd name="T12" fmla="*/ 4 w 7"/>
                  <a:gd name="T13" fmla="*/ 11 h 11"/>
                  <a:gd name="T14" fmla="*/ 4 w 7"/>
                  <a:gd name="T15" fmla="*/ 11 h 11"/>
                  <a:gd name="T16" fmla="*/ 4 w 7"/>
                  <a:gd name="T17" fmla="*/ 7 h 11"/>
                  <a:gd name="T18" fmla="*/ 4 w 7"/>
                  <a:gd name="T19" fmla="*/ 7 h 11"/>
                  <a:gd name="T20" fmla="*/ 4 w 7"/>
                  <a:gd name="T21" fmla="*/ 7 h 11"/>
                  <a:gd name="T22" fmla="*/ 4 w 7"/>
                  <a:gd name="T23" fmla="*/ 7 h 11"/>
                  <a:gd name="T24" fmla="*/ 0 w 7"/>
                  <a:gd name="T25" fmla="*/ 4 h 11"/>
                  <a:gd name="T26" fmla="*/ 0 w 7"/>
                  <a:gd name="T27" fmla="*/ 4 h 11"/>
                  <a:gd name="T28" fmla="*/ 0 w 7"/>
                  <a:gd name="T29" fmla="*/ 0 h 11"/>
                  <a:gd name="T30" fmla="*/ 4 w 7"/>
                  <a:gd name="T31" fmla="*/ 4 h 11"/>
                  <a:gd name="T32" fmla="*/ 4 w 7"/>
                  <a:gd name="T33" fmla="*/ 0 h 11"/>
                  <a:gd name="T34" fmla="*/ 4 w 7"/>
                  <a:gd name="T35" fmla="*/ 0 h 11"/>
                  <a:gd name="T36" fmla="*/ 4 w 7"/>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1">
                    <a:moveTo>
                      <a:pt x="4" y="4"/>
                    </a:moveTo>
                    <a:lnTo>
                      <a:pt x="7" y="4"/>
                    </a:lnTo>
                    <a:lnTo>
                      <a:pt x="7" y="4"/>
                    </a:lnTo>
                    <a:lnTo>
                      <a:pt x="7" y="7"/>
                    </a:lnTo>
                    <a:lnTo>
                      <a:pt x="7" y="7"/>
                    </a:lnTo>
                    <a:lnTo>
                      <a:pt x="7" y="7"/>
                    </a:lnTo>
                    <a:lnTo>
                      <a:pt x="4" y="11"/>
                    </a:lnTo>
                    <a:lnTo>
                      <a:pt x="4" y="11"/>
                    </a:lnTo>
                    <a:lnTo>
                      <a:pt x="4" y="7"/>
                    </a:lnTo>
                    <a:lnTo>
                      <a:pt x="4" y="7"/>
                    </a:lnTo>
                    <a:lnTo>
                      <a:pt x="4" y="7"/>
                    </a:lnTo>
                    <a:lnTo>
                      <a:pt x="4" y="7"/>
                    </a:lnTo>
                    <a:lnTo>
                      <a:pt x="0" y="4"/>
                    </a:lnTo>
                    <a:lnTo>
                      <a:pt x="0" y="4"/>
                    </a:lnTo>
                    <a:lnTo>
                      <a:pt x="0" y="0"/>
                    </a:lnTo>
                    <a:lnTo>
                      <a:pt x="4" y="4"/>
                    </a:lnTo>
                    <a:lnTo>
                      <a:pt x="4" y="0"/>
                    </a:lnTo>
                    <a:lnTo>
                      <a:pt x="4" y="0"/>
                    </a:lnTo>
                    <a:lnTo>
                      <a:pt x="4" y="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2">
                <a:extLst>
                  <a:ext uri="{FF2B5EF4-FFF2-40B4-BE49-F238E27FC236}">
                    <a16:creationId xmlns:a16="http://schemas.microsoft.com/office/drawing/2014/main" id="{AEC60F55-7BD0-9553-902A-88D1BF61DACB}"/>
                  </a:ext>
                </a:extLst>
              </p:cNvPr>
              <p:cNvSpPr>
                <a:spLocks/>
              </p:cNvSpPr>
              <p:nvPr/>
            </p:nvSpPr>
            <p:spPr bwMode="auto">
              <a:xfrm>
                <a:off x="1012" y="1950"/>
                <a:ext cx="21" cy="31"/>
              </a:xfrm>
              <a:custGeom>
                <a:avLst/>
                <a:gdLst>
                  <a:gd name="T0" fmla="*/ 17 w 21"/>
                  <a:gd name="T1" fmla="*/ 0 h 31"/>
                  <a:gd name="T2" fmla="*/ 17 w 21"/>
                  <a:gd name="T3" fmla="*/ 0 h 31"/>
                  <a:gd name="T4" fmla="*/ 21 w 21"/>
                  <a:gd name="T5" fmla="*/ 0 h 31"/>
                  <a:gd name="T6" fmla="*/ 21 w 21"/>
                  <a:gd name="T7" fmla="*/ 3 h 31"/>
                  <a:gd name="T8" fmla="*/ 17 w 21"/>
                  <a:gd name="T9" fmla="*/ 7 h 31"/>
                  <a:gd name="T10" fmla="*/ 17 w 21"/>
                  <a:gd name="T11" fmla="*/ 7 h 31"/>
                  <a:gd name="T12" fmla="*/ 21 w 21"/>
                  <a:gd name="T13" fmla="*/ 10 h 31"/>
                  <a:gd name="T14" fmla="*/ 21 w 21"/>
                  <a:gd name="T15" fmla="*/ 10 h 31"/>
                  <a:gd name="T16" fmla="*/ 17 w 21"/>
                  <a:gd name="T17" fmla="*/ 10 h 31"/>
                  <a:gd name="T18" fmla="*/ 17 w 21"/>
                  <a:gd name="T19" fmla="*/ 10 h 31"/>
                  <a:gd name="T20" fmla="*/ 17 w 21"/>
                  <a:gd name="T21" fmla="*/ 7 h 31"/>
                  <a:gd name="T22" fmla="*/ 14 w 21"/>
                  <a:gd name="T23" fmla="*/ 10 h 31"/>
                  <a:gd name="T24" fmla="*/ 14 w 21"/>
                  <a:gd name="T25" fmla="*/ 10 h 31"/>
                  <a:gd name="T26" fmla="*/ 10 w 21"/>
                  <a:gd name="T27" fmla="*/ 14 h 31"/>
                  <a:gd name="T28" fmla="*/ 10 w 21"/>
                  <a:gd name="T29" fmla="*/ 17 h 31"/>
                  <a:gd name="T30" fmla="*/ 7 w 21"/>
                  <a:gd name="T31" fmla="*/ 17 h 31"/>
                  <a:gd name="T32" fmla="*/ 7 w 21"/>
                  <a:gd name="T33" fmla="*/ 21 h 31"/>
                  <a:gd name="T34" fmla="*/ 7 w 21"/>
                  <a:gd name="T35" fmla="*/ 21 h 31"/>
                  <a:gd name="T36" fmla="*/ 7 w 21"/>
                  <a:gd name="T37" fmla="*/ 24 h 31"/>
                  <a:gd name="T38" fmla="*/ 4 w 21"/>
                  <a:gd name="T39" fmla="*/ 28 h 31"/>
                  <a:gd name="T40" fmla="*/ 4 w 21"/>
                  <a:gd name="T41" fmla="*/ 28 h 31"/>
                  <a:gd name="T42" fmla="*/ 4 w 21"/>
                  <a:gd name="T43" fmla="*/ 31 h 31"/>
                  <a:gd name="T44" fmla="*/ 4 w 21"/>
                  <a:gd name="T45" fmla="*/ 31 h 31"/>
                  <a:gd name="T46" fmla="*/ 4 w 21"/>
                  <a:gd name="T47" fmla="*/ 31 h 31"/>
                  <a:gd name="T48" fmla="*/ 0 w 21"/>
                  <a:gd name="T49" fmla="*/ 31 h 31"/>
                  <a:gd name="T50" fmla="*/ 0 w 21"/>
                  <a:gd name="T51" fmla="*/ 28 h 31"/>
                  <a:gd name="T52" fmla="*/ 0 w 21"/>
                  <a:gd name="T53" fmla="*/ 28 h 31"/>
                  <a:gd name="T54" fmla="*/ 0 w 21"/>
                  <a:gd name="T55" fmla="*/ 24 h 31"/>
                  <a:gd name="T56" fmla="*/ 0 w 21"/>
                  <a:gd name="T57" fmla="*/ 21 h 31"/>
                  <a:gd name="T58" fmla="*/ 4 w 21"/>
                  <a:gd name="T59" fmla="*/ 21 h 31"/>
                  <a:gd name="T60" fmla="*/ 4 w 21"/>
                  <a:gd name="T61" fmla="*/ 17 h 31"/>
                  <a:gd name="T62" fmla="*/ 4 w 21"/>
                  <a:gd name="T63" fmla="*/ 17 h 31"/>
                  <a:gd name="T64" fmla="*/ 4 w 21"/>
                  <a:gd name="T65" fmla="*/ 14 h 31"/>
                  <a:gd name="T66" fmla="*/ 7 w 21"/>
                  <a:gd name="T67" fmla="*/ 10 h 31"/>
                  <a:gd name="T68" fmla="*/ 7 w 21"/>
                  <a:gd name="T69" fmla="*/ 10 h 31"/>
                  <a:gd name="T70" fmla="*/ 7 w 21"/>
                  <a:gd name="T71" fmla="*/ 7 h 31"/>
                  <a:gd name="T72" fmla="*/ 7 w 21"/>
                  <a:gd name="T73" fmla="*/ 7 h 31"/>
                  <a:gd name="T74" fmla="*/ 7 w 21"/>
                  <a:gd name="T75" fmla="*/ 3 h 31"/>
                  <a:gd name="T76" fmla="*/ 10 w 21"/>
                  <a:gd name="T77" fmla="*/ 0 h 31"/>
                  <a:gd name="T78" fmla="*/ 10 w 21"/>
                  <a:gd name="T79" fmla="*/ 0 h 31"/>
                  <a:gd name="T80" fmla="*/ 14 w 21"/>
                  <a:gd name="T8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31">
                    <a:moveTo>
                      <a:pt x="14" y="0"/>
                    </a:moveTo>
                    <a:lnTo>
                      <a:pt x="17" y="0"/>
                    </a:lnTo>
                    <a:lnTo>
                      <a:pt x="17" y="0"/>
                    </a:lnTo>
                    <a:lnTo>
                      <a:pt x="17" y="0"/>
                    </a:lnTo>
                    <a:lnTo>
                      <a:pt x="21" y="0"/>
                    </a:lnTo>
                    <a:lnTo>
                      <a:pt x="21" y="0"/>
                    </a:lnTo>
                    <a:lnTo>
                      <a:pt x="21" y="3"/>
                    </a:lnTo>
                    <a:lnTo>
                      <a:pt x="21" y="3"/>
                    </a:lnTo>
                    <a:lnTo>
                      <a:pt x="17" y="3"/>
                    </a:lnTo>
                    <a:lnTo>
                      <a:pt x="17" y="7"/>
                    </a:lnTo>
                    <a:lnTo>
                      <a:pt x="17" y="7"/>
                    </a:lnTo>
                    <a:lnTo>
                      <a:pt x="17" y="7"/>
                    </a:lnTo>
                    <a:lnTo>
                      <a:pt x="17" y="10"/>
                    </a:lnTo>
                    <a:lnTo>
                      <a:pt x="21" y="10"/>
                    </a:lnTo>
                    <a:lnTo>
                      <a:pt x="21" y="10"/>
                    </a:lnTo>
                    <a:lnTo>
                      <a:pt x="21" y="10"/>
                    </a:lnTo>
                    <a:lnTo>
                      <a:pt x="21" y="10"/>
                    </a:lnTo>
                    <a:lnTo>
                      <a:pt x="17" y="10"/>
                    </a:lnTo>
                    <a:lnTo>
                      <a:pt x="17" y="10"/>
                    </a:lnTo>
                    <a:lnTo>
                      <a:pt x="17" y="10"/>
                    </a:lnTo>
                    <a:lnTo>
                      <a:pt x="17" y="10"/>
                    </a:lnTo>
                    <a:lnTo>
                      <a:pt x="17" y="7"/>
                    </a:lnTo>
                    <a:lnTo>
                      <a:pt x="14" y="7"/>
                    </a:lnTo>
                    <a:lnTo>
                      <a:pt x="14" y="10"/>
                    </a:lnTo>
                    <a:lnTo>
                      <a:pt x="14" y="10"/>
                    </a:lnTo>
                    <a:lnTo>
                      <a:pt x="14" y="10"/>
                    </a:lnTo>
                    <a:lnTo>
                      <a:pt x="10" y="14"/>
                    </a:lnTo>
                    <a:lnTo>
                      <a:pt x="10" y="14"/>
                    </a:lnTo>
                    <a:lnTo>
                      <a:pt x="10" y="14"/>
                    </a:lnTo>
                    <a:lnTo>
                      <a:pt x="10" y="17"/>
                    </a:lnTo>
                    <a:lnTo>
                      <a:pt x="7" y="17"/>
                    </a:lnTo>
                    <a:lnTo>
                      <a:pt x="7" y="17"/>
                    </a:lnTo>
                    <a:lnTo>
                      <a:pt x="7" y="17"/>
                    </a:lnTo>
                    <a:lnTo>
                      <a:pt x="7" y="21"/>
                    </a:lnTo>
                    <a:lnTo>
                      <a:pt x="7" y="21"/>
                    </a:lnTo>
                    <a:lnTo>
                      <a:pt x="7" y="21"/>
                    </a:lnTo>
                    <a:lnTo>
                      <a:pt x="7" y="24"/>
                    </a:lnTo>
                    <a:lnTo>
                      <a:pt x="7" y="24"/>
                    </a:lnTo>
                    <a:lnTo>
                      <a:pt x="7" y="24"/>
                    </a:lnTo>
                    <a:lnTo>
                      <a:pt x="4" y="28"/>
                    </a:lnTo>
                    <a:lnTo>
                      <a:pt x="4" y="28"/>
                    </a:lnTo>
                    <a:lnTo>
                      <a:pt x="4" y="28"/>
                    </a:lnTo>
                    <a:lnTo>
                      <a:pt x="4" y="28"/>
                    </a:lnTo>
                    <a:lnTo>
                      <a:pt x="4" y="31"/>
                    </a:lnTo>
                    <a:lnTo>
                      <a:pt x="4" y="31"/>
                    </a:lnTo>
                    <a:lnTo>
                      <a:pt x="4" y="31"/>
                    </a:lnTo>
                    <a:lnTo>
                      <a:pt x="4" y="31"/>
                    </a:lnTo>
                    <a:lnTo>
                      <a:pt x="4" y="31"/>
                    </a:lnTo>
                    <a:lnTo>
                      <a:pt x="0" y="31"/>
                    </a:lnTo>
                    <a:lnTo>
                      <a:pt x="0" y="31"/>
                    </a:lnTo>
                    <a:lnTo>
                      <a:pt x="0" y="31"/>
                    </a:lnTo>
                    <a:lnTo>
                      <a:pt x="0" y="28"/>
                    </a:lnTo>
                    <a:lnTo>
                      <a:pt x="0" y="28"/>
                    </a:lnTo>
                    <a:lnTo>
                      <a:pt x="0" y="28"/>
                    </a:lnTo>
                    <a:lnTo>
                      <a:pt x="0" y="24"/>
                    </a:lnTo>
                    <a:lnTo>
                      <a:pt x="0" y="24"/>
                    </a:lnTo>
                    <a:lnTo>
                      <a:pt x="0" y="24"/>
                    </a:lnTo>
                    <a:lnTo>
                      <a:pt x="0" y="21"/>
                    </a:lnTo>
                    <a:lnTo>
                      <a:pt x="4" y="21"/>
                    </a:lnTo>
                    <a:lnTo>
                      <a:pt x="4" y="21"/>
                    </a:lnTo>
                    <a:lnTo>
                      <a:pt x="4" y="21"/>
                    </a:lnTo>
                    <a:lnTo>
                      <a:pt x="4" y="17"/>
                    </a:lnTo>
                    <a:lnTo>
                      <a:pt x="4" y="17"/>
                    </a:lnTo>
                    <a:lnTo>
                      <a:pt x="4" y="17"/>
                    </a:lnTo>
                    <a:lnTo>
                      <a:pt x="4" y="14"/>
                    </a:lnTo>
                    <a:lnTo>
                      <a:pt x="4" y="14"/>
                    </a:lnTo>
                    <a:lnTo>
                      <a:pt x="7" y="14"/>
                    </a:lnTo>
                    <a:lnTo>
                      <a:pt x="7" y="10"/>
                    </a:lnTo>
                    <a:lnTo>
                      <a:pt x="7" y="10"/>
                    </a:lnTo>
                    <a:lnTo>
                      <a:pt x="7" y="10"/>
                    </a:lnTo>
                    <a:lnTo>
                      <a:pt x="7" y="10"/>
                    </a:lnTo>
                    <a:lnTo>
                      <a:pt x="7" y="7"/>
                    </a:lnTo>
                    <a:lnTo>
                      <a:pt x="7" y="7"/>
                    </a:lnTo>
                    <a:lnTo>
                      <a:pt x="7" y="7"/>
                    </a:lnTo>
                    <a:lnTo>
                      <a:pt x="7" y="3"/>
                    </a:lnTo>
                    <a:lnTo>
                      <a:pt x="7" y="3"/>
                    </a:lnTo>
                    <a:lnTo>
                      <a:pt x="7" y="3"/>
                    </a:lnTo>
                    <a:lnTo>
                      <a:pt x="10" y="0"/>
                    </a:lnTo>
                    <a:lnTo>
                      <a:pt x="10" y="0"/>
                    </a:lnTo>
                    <a:lnTo>
                      <a:pt x="10" y="0"/>
                    </a:lnTo>
                    <a:lnTo>
                      <a:pt x="14" y="0"/>
                    </a:lnTo>
                    <a:lnTo>
                      <a:pt x="14" y="0"/>
                    </a:lnTo>
                    <a:lnTo>
                      <a:pt x="1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3">
                <a:extLst>
                  <a:ext uri="{FF2B5EF4-FFF2-40B4-BE49-F238E27FC236}">
                    <a16:creationId xmlns:a16="http://schemas.microsoft.com/office/drawing/2014/main" id="{179E323A-AF85-FFC9-9E06-1164338491A3}"/>
                  </a:ext>
                </a:extLst>
              </p:cNvPr>
              <p:cNvSpPr>
                <a:spLocks/>
              </p:cNvSpPr>
              <p:nvPr/>
            </p:nvSpPr>
            <p:spPr bwMode="auto">
              <a:xfrm>
                <a:off x="1012" y="1950"/>
                <a:ext cx="21" cy="31"/>
              </a:xfrm>
              <a:custGeom>
                <a:avLst/>
                <a:gdLst>
                  <a:gd name="T0" fmla="*/ 17 w 21"/>
                  <a:gd name="T1" fmla="*/ 0 h 31"/>
                  <a:gd name="T2" fmla="*/ 17 w 21"/>
                  <a:gd name="T3" fmla="*/ 0 h 31"/>
                  <a:gd name="T4" fmla="*/ 21 w 21"/>
                  <a:gd name="T5" fmla="*/ 0 h 31"/>
                  <a:gd name="T6" fmla="*/ 21 w 21"/>
                  <a:gd name="T7" fmla="*/ 3 h 31"/>
                  <a:gd name="T8" fmla="*/ 17 w 21"/>
                  <a:gd name="T9" fmla="*/ 7 h 31"/>
                  <a:gd name="T10" fmla="*/ 17 w 21"/>
                  <a:gd name="T11" fmla="*/ 7 h 31"/>
                  <a:gd name="T12" fmla="*/ 21 w 21"/>
                  <a:gd name="T13" fmla="*/ 10 h 31"/>
                  <a:gd name="T14" fmla="*/ 21 w 21"/>
                  <a:gd name="T15" fmla="*/ 10 h 31"/>
                  <a:gd name="T16" fmla="*/ 17 w 21"/>
                  <a:gd name="T17" fmla="*/ 10 h 31"/>
                  <a:gd name="T18" fmla="*/ 17 w 21"/>
                  <a:gd name="T19" fmla="*/ 10 h 31"/>
                  <a:gd name="T20" fmla="*/ 17 w 21"/>
                  <a:gd name="T21" fmla="*/ 7 h 31"/>
                  <a:gd name="T22" fmla="*/ 14 w 21"/>
                  <a:gd name="T23" fmla="*/ 10 h 31"/>
                  <a:gd name="T24" fmla="*/ 14 w 21"/>
                  <a:gd name="T25" fmla="*/ 10 h 31"/>
                  <a:gd name="T26" fmla="*/ 10 w 21"/>
                  <a:gd name="T27" fmla="*/ 14 h 31"/>
                  <a:gd name="T28" fmla="*/ 10 w 21"/>
                  <a:gd name="T29" fmla="*/ 17 h 31"/>
                  <a:gd name="T30" fmla="*/ 7 w 21"/>
                  <a:gd name="T31" fmla="*/ 17 h 31"/>
                  <a:gd name="T32" fmla="*/ 7 w 21"/>
                  <a:gd name="T33" fmla="*/ 21 h 31"/>
                  <a:gd name="T34" fmla="*/ 7 w 21"/>
                  <a:gd name="T35" fmla="*/ 21 h 31"/>
                  <a:gd name="T36" fmla="*/ 7 w 21"/>
                  <a:gd name="T37" fmla="*/ 24 h 31"/>
                  <a:gd name="T38" fmla="*/ 4 w 21"/>
                  <a:gd name="T39" fmla="*/ 28 h 31"/>
                  <a:gd name="T40" fmla="*/ 4 w 21"/>
                  <a:gd name="T41" fmla="*/ 28 h 31"/>
                  <a:gd name="T42" fmla="*/ 4 w 21"/>
                  <a:gd name="T43" fmla="*/ 31 h 31"/>
                  <a:gd name="T44" fmla="*/ 4 w 21"/>
                  <a:gd name="T45" fmla="*/ 31 h 31"/>
                  <a:gd name="T46" fmla="*/ 4 w 21"/>
                  <a:gd name="T47" fmla="*/ 31 h 31"/>
                  <a:gd name="T48" fmla="*/ 0 w 21"/>
                  <a:gd name="T49" fmla="*/ 31 h 31"/>
                  <a:gd name="T50" fmla="*/ 0 w 21"/>
                  <a:gd name="T51" fmla="*/ 28 h 31"/>
                  <a:gd name="T52" fmla="*/ 0 w 21"/>
                  <a:gd name="T53" fmla="*/ 28 h 31"/>
                  <a:gd name="T54" fmla="*/ 0 w 21"/>
                  <a:gd name="T55" fmla="*/ 24 h 31"/>
                  <a:gd name="T56" fmla="*/ 0 w 21"/>
                  <a:gd name="T57" fmla="*/ 21 h 31"/>
                  <a:gd name="T58" fmla="*/ 4 w 21"/>
                  <a:gd name="T59" fmla="*/ 21 h 31"/>
                  <a:gd name="T60" fmla="*/ 4 w 21"/>
                  <a:gd name="T61" fmla="*/ 17 h 31"/>
                  <a:gd name="T62" fmla="*/ 4 w 21"/>
                  <a:gd name="T63" fmla="*/ 17 h 31"/>
                  <a:gd name="T64" fmla="*/ 4 w 21"/>
                  <a:gd name="T65" fmla="*/ 14 h 31"/>
                  <a:gd name="T66" fmla="*/ 7 w 21"/>
                  <a:gd name="T67" fmla="*/ 10 h 31"/>
                  <a:gd name="T68" fmla="*/ 7 w 21"/>
                  <a:gd name="T69" fmla="*/ 10 h 31"/>
                  <a:gd name="T70" fmla="*/ 7 w 21"/>
                  <a:gd name="T71" fmla="*/ 7 h 31"/>
                  <a:gd name="T72" fmla="*/ 7 w 21"/>
                  <a:gd name="T73" fmla="*/ 7 h 31"/>
                  <a:gd name="T74" fmla="*/ 7 w 21"/>
                  <a:gd name="T75" fmla="*/ 3 h 31"/>
                  <a:gd name="T76" fmla="*/ 10 w 21"/>
                  <a:gd name="T77" fmla="*/ 0 h 31"/>
                  <a:gd name="T78" fmla="*/ 10 w 21"/>
                  <a:gd name="T79" fmla="*/ 0 h 31"/>
                  <a:gd name="T80" fmla="*/ 14 w 21"/>
                  <a:gd name="T8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31">
                    <a:moveTo>
                      <a:pt x="14" y="0"/>
                    </a:moveTo>
                    <a:lnTo>
                      <a:pt x="17" y="0"/>
                    </a:lnTo>
                    <a:lnTo>
                      <a:pt x="17" y="0"/>
                    </a:lnTo>
                    <a:lnTo>
                      <a:pt x="17" y="0"/>
                    </a:lnTo>
                    <a:lnTo>
                      <a:pt x="21" y="0"/>
                    </a:lnTo>
                    <a:lnTo>
                      <a:pt x="21" y="0"/>
                    </a:lnTo>
                    <a:lnTo>
                      <a:pt x="21" y="3"/>
                    </a:lnTo>
                    <a:lnTo>
                      <a:pt x="21" y="3"/>
                    </a:lnTo>
                    <a:lnTo>
                      <a:pt x="17" y="3"/>
                    </a:lnTo>
                    <a:lnTo>
                      <a:pt x="17" y="7"/>
                    </a:lnTo>
                    <a:lnTo>
                      <a:pt x="17" y="7"/>
                    </a:lnTo>
                    <a:lnTo>
                      <a:pt x="17" y="7"/>
                    </a:lnTo>
                    <a:lnTo>
                      <a:pt x="17" y="10"/>
                    </a:lnTo>
                    <a:lnTo>
                      <a:pt x="21" y="10"/>
                    </a:lnTo>
                    <a:lnTo>
                      <a:pt x="21" y="10"/>
                    </a:lnTo>
                    <a:lnTo>
                      <a:pt x="21" y="10"/>
                    </a:lnTo>
                    <a:lnTo>
                      <a:pt x="21" y="10"/>
                    </a:lnTo>
                    <a:lnTo>
                      <a:pt x="17" y="10"/>
                    </a:lnTo>
                    <a:lnTo>
                      <a:pt x="17" y="10"/>
                    </a:lnTo>
                    <a:lnTo>
                      <a:pt x="17" y="10"/>
                    </a:lnTo>
                    <a:lnTo>
                      <a:pt x="17" y="10"/>
                    </a:lnTo>
                    <a:lnTo>
                      <a:pt x="17" y="7"/>
                    </a:lnTo>
                    <a:lnTo>
                      <a:pt x="14" y="7"/>
                    </a:lnTo>
                    <a:lnTo>
                      <a:pt x="14" y="10"/>
                    </a:lnTo>
                    <a:lnTo>
                      <a:pt x="14" y="10"/>
                    </a:lnTo>
                    <a:lnTo>
                      <a:pt x="14" y="10"/>
                    </a:lnTo>
                    <a:lnTo>
                      <a:pt x="10" y="14"/>
                    </a:lnTo>
                    <a:lnTo>
                      <a:pt x="10" y="14"/>
                    </a:lnTo>
                    <a:lnTo>
                      <a:pt x="10" y="14"/>
                    </a:lnTo>
                    <a:lnTo>
                      <a:pt x="10" y="17"/>
                    </a:lnTo>
                    <a:lnTo>
                      <a:pt x="7" y="17"/>
                    </a:lnTo>
                    <a:lnTo>
                      <a:pt x="7" y="17"/>
                    </a:lnTo>
                    <a:lnTo>
                      <a:pt x="7" y="17"/>
                    </a:lnTo>
                    <a:lnTo>
                      <a:pt x="7" y="21"/>
                    </a:lnTo>
                    <a:lnTo>
                      <a:pt x="7" y="21"/>
                    </a:lnTo>
                    <a:lnTo>
                      <a:pt x="7" y="21"/>
                    </a:lnTo>
                    <a:lnTo>
                      <a:pt x="7" y="24"/>
                    </a:lnTo>
                    <a:lnTo>
                      <a:pt x="7" y="24"/>
                    </a:lnTo>
                    <a:lnTo>
                      <a:pt x="7" y="24"/>
                    </a:lnTo>
                    <a:lnTo>
                      <a:pt x="4" y="28"/>
                    </a:lnTo>
                    <a:lnTo>
                      <a:pt x="4" y="28"/>
                    </a:lnTo>
                    <a:lnTo>
                      <a:pt x="4" y="28"/>
                    </a:lnTo>
                    <a:lnTo>
                      <a:pt x="4" y="28"/>
                    </a:lnTo>
                    <a:lnTo>
                      <a:pt x="4" y="31"/>
                    </a:lnTo>
                    <a:lnTo>
                      <a:pt x="4" y="31"/>
                    </a:lnTo>
                    <a:lnTo>
                      <a:pt x="4" y="31"/>
                    </a:lnTo>
                    <a:lnTo>
                      <a:pt x="4" y="31"/>
                    </a:lnTo>
                    <a:lnTo>
                      <a:pt x="4" y="31"/>
                    </a:lnTo>
                    <a:lnTo>
                      <a:pt x="0" y="31"/>
                    </a:lnTo>
                    <a:lnTo>
                      <a:pt x="0" y="31"/>
                    </a:lnTo>
                    <a:lnTo>
                      <a:pt x="0" y="31"/>
                    </a:lnTo>
                    <a:lnTo>
                      <a:pt x="0" y="28"/>
                    </a:lnTo>
                    <a:lnTo>
                      <a:pt x="0" y="28"/>
                    </a:lnTo>
                    <a:lnTo>
                      <a:pt x="0" y="28"/>
                    </a:lnTo>
                    <a:lnTo>
                      <a:pt x="0" y="24"/>
                    </a:lnTo>
                    <a:lnTo>
                      <a:pt x="0" y="24"/>
                    </a:lnTo>
                    <a:lnTo>
                      <a:pt x="0" y="24"/>
                    </a:lnTo>
                    <a:lnTo>
                      <a:pt x="0" y="21"/>
                    </a:lnTo>
                    <a:lnTo>
                      <a:pt x="4" y="21"/>
                    </a:lnTo>
                    <a:lnTo>
                      <a:pt x="4" y="21"/>
                    </a:lnTo>
                    <a:lnTo>
                      <a:pt x="4" y="21"/>
                    </a:lnTo>
                    <a:lnTo>
                      <a:pt x="4" y="17"/>
                    </a:lnTo>
                    <a:lnTo>
                      <a:pt x="4" y="17"/>
                    </a:lnTo>
                    <a:lnTo>
                      <a:pt x="4" y="17"/>
                    </a:lnTo>
                    <a:lnTo>
                      <a:pt x="4" y="14"/>
                    </a:lnTo>
                    <a:lnTo>
                      <a:pt x="4" y="14"/>
                    </a:lnTo>
                    <a:lnTo>
                      <a:pt x="7" y="14"/>
                    </a:lnTo>
                    <a:lnTo>
                      <a:pt x="7" y="10"/>
                    </a:lnTo>
                    <a:lnTo>
                      <a:pt x="7" y="10"/>
                    </a:lnTo>
                    <a:lnTo>
                      <a:pt x="7" y="10"/>
                    </a:lnTo>
                    <a:lnTo>
                      <a:pt x="7" y="10"/>
                    </a:lnTo>
                    <a:lnTo>
                      <a:pt x="7" y="7"/>
                    </a:lnTo>
                    <a:lnTo>
                      <a:pt x="7" y="7"/>
                    </a:lnTo>
                    <a:lnTo>
                      <a:pt x="7" y="7"/>
                    </a:lnTo>
                    <a:lnTo>
                      <a:pt x="7" y="3"/>
                    </a:lnTo>
                    <a:lnTo>
                      <a:pt x="7" y="3"/>
                    </a:lnTo>
                    <a:lnTo>
                      <a:pt x="7" y="3"/>
                    </a:lnTo>
                    <a:lnTo>
                      <a:pt x="10" y="0"/>
                    </a:lnTo>
                    <a:lnTo>
                      <a:pt x="10" y="0"/>
                    </a:lnTo>
                    <a:lnTo>
                      <a:pt x="10" y="0"/>
                    </a:lnTo>
                    <a:lnTo>
                      <a:pt x="14" y="0"/>
                    </a:lnTo>
                    <a:lnTo>
                      <a:pt x="14" y="0"/>
                    </a:lnTo>
                    <a:lnTo>
                      <a:pt x="14"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4">
                <a:extLst>
                  <a:ext uri="{FF2B5EF4-FFF2-40B4-BE49-F238E27FC236}">
                    <a16:creationId xmlns:a16="http://schemas.microsoft.com/office/drawing/2014/main" id="{DFD15EF5-0049-0B35-62AA-3FF2AB67E998}"/>
                  </a:ext>
                </a:extLst>
              </p:cNvPr>
              <p:cNvSpPr>
                <a:spLocks/>
              </p:cNvSpPr>
              <p:nvPr/>
            </p:nvSpPr>
            <p:spPr bwMode="auto">
              <a:xfrm>
                <a:off x="1009" y="1939"/>
                <a:ext cx="0" cy="4"/>
              </a:xfrm>
              <a:custGeom>
                <a:avLst/>
                <a:gdLst>
                  <a:gd name="T0" fmla="*/ 0 h 4"/>
                  <a:gd name="T1" fmla="*/ 0 h 4"/>
                  <a:gd name="T2" fmla="*/ 4 h 4"/>
                  <a:gd name="T3" fmla="*/ 4 h 4"/>
                  <a:gd name="T4" fmla="*/ 4 h 4"/>
                  <a:gd name="T5" fmla="*/ 4 h 4"/>
                  <a:gd name="T6" fmla="*/ 4 h 4"/>
                  <a:gd name="T7" fmla="*/ 0 h 4"/>
                  <a:gd name="T8" fmla="*/ 0 h 4"/>
                  <a:gd name="T9" fmla="*/ 0 h 4"/>
                  <a:gd name="T10" fmla="*/ 0 h 4"/>
                  <a:gd name="T11" fmla="*/ 0 h 4"/>
                  <a:gd name="T12" fmla="*/ 0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4">
                    <a:moveTo>
                      <a:pt x="0" y="0"/>
                    </a:moveTo>
                    <a:lnTo>
                      <a:pt x="0" y="0"/>
                    </a:lnTo>
                    <a:lnTo>
                      <a:pt x="0" y="4"/>
                    </a:lnTo>
                    <a:lnTo>
                      <a:pt x="0" y="4"/>
                    </a:lnTo>
                    <a:lnTo>
                      <a:pt x="0" y="4"/>
                    </a:lnTo>
                    <a:lnTo>
                      <a:pt x="0" y="4"/>
                    </a:lnTo>
                    <a:lnTo>
                      <a:pt x="0" y="4"/>
                    </a:lnTo>
                    <a:lnTo>
                      <a:pt x="0" y="0"/>
                    </a:lnTo>
                    <a:lnTo>
                      <a:pt x="0" y="0"/>
                    </a:lnTo>
                    <a:lnTo>
                      <a:pt x="0" y="0"/>
                    </a:lnTo>
                    <a:lnTo>
                      <a:pt x="0" y="0"/>
                    </a:lnTo>
                    <a:lnTo>
                      <a:pt x="0"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5">
                <a:extLst>
                  <a:ext uri="{FF2B5EF4-FFF2-40B4-BE49-F238E27FC236}">
                    <a16:creationId xmlns:a16="http://schemas.microsoft.com/office/drawing/2014/main" id="{14EC38A5-1F64-74F3-3687-F12EAE9E5662}"/>
                  </a:ext>
                </a:extLst>
              </p:cNvPr>
              <p:cNvSpPr>
                <a:spLocks/>
              </p:cNvSpPr>
              <p:nvPr/>
            </p:nvSpPr>
            <p:spPr bwMode="auto">
              <a:xfrm>
                <a:off x="1009" y="1939"/>
                <a:ext cx="0" cy="4"/>
              </a:xfrm>
              <a:custGeom>
                <a:avLst/>
                <a:gdLst>
                  <a:gd name="T0" fmla="*/ 0 h 4"/>
                  <a:gd name="T1" fmla="*/ 0 h 4"/>
                  <a:gd name="T2" fmla="*/ 4 h 4"/>
                  <a:gd name="T3" fmla="*/ 4 h 4"/>
                  <a:gd name="T4" fmla="*/ 4 h 4"/>
                  <a:gd name="T5" fmla="*/ 4 h 4"/>
                  <a:gd name="T6" fmla="*/ 4 h 4"/>
                  <a:gd name="T7" fmla="*/ 0 h 4"/>
                  <a:gd name="T8" fmla="*/ 0 h 4"/>
                  <a:gd name="T9" fmla="*/ 0 h 4"/>
                  <a:gd name="T10" fmla="*/ 0 h 4"/>
                  <a:gd name="T11" fmla="*/ 0 h 4"/>
                  <a:gd name="T12" fmla="*/ 0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4">
                    <a:moveTo>
                      <a:pt x="0" y="0"/>
                    </a:moveTo>
                    <a:lnTo>
                      <a:pt x="0" y="0"/>
                    </a:lnTo>
                    <a:lnTo>
                      <a:pt x="0" y="4"/>
                    </a:lnTo>
                    <a:lnTo>
                      <a:pt x="0" y="4"/>
                    </a:lnTo>
                    <a:lnTo>
                      <a:pt x="0" y="4"/>
                    </a:lnTo>
                    <a:lnTo>
                      <a:pt x="0" y="4"/>
                    </a:lnTo>
                    <a:lnTo>
                      <a:pt x="0" y="4"/>
                    </a:lnTo>
                    <a:lnTo>
                      <a:pt x="0" y="0"/>
                    </a:lnTo>
                    <a:lnTo>
                      <a:pt x="0" y="0"/>
                    </a:lnTo>
                    <a:lnTo>
                      <a:pt x="0" y="0"/>
                    </a:lnTo>
                    <a:lnTo>
                      <a:pt x="0" y="0"/>
                    </a:lnTo>
                    <a:lnTo>
                      <a:pt x="0"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6">
                <a:extLst>
                  <a:ext uri="{FF2B5EF4-FFF2-40B4-BE49-F238E27FC236}">
                    <a16:creationId xmlns:a16="http://schemas.microsoft.com/office/drawing/2014/main" id="{EA5F5174-236B-934F-6FE9-679B1E4CE88B}"/>
                  </a:ext>
                </a:extLst>
              </p:cNvPr>
              <p:cNvSpPr>
                <a:spLocks/>
              </p:cNvSpPr>
              <p:nvPr/>
            </p:nvSpPr>
            <p:spPr bwMode="auto">
              <a:xfrm>
                <a:off x="397" y="1026"/>
                <a:ext cx="451" cy="654"/>
              </a:xfrm>
              <a:custGeom>
                <a:avLst/>
                <a:gdLst>
                  <a:gd name="T0" fmla="*/ 238 w 451"/>
                  <a:gd name="T1" fmla="*/ 95 h 654"/>
                  <a:gd name="T2" fmla="*/ 238 w 451"/>
                  <a:gd name="T3" fmla="*/ 70 h 654"/>
                  <a:gd name="T4" fmla="*/ 245 w 451"/>
                  <a:gd name="T5" fmla="*/ 53 h 654"/>
                  <a:gd name="T6" fmla="*/ 252 w 451"/>
                  <a:gd name="T7" fmla="*/ 32 h 654"/>
                  <a:gd name="T8" fmla="*/ 262 w 451"/>
                  <a:gd name="T9" fmla="*/ 32 h 654"/>
                  <a:gd name="T10" fmla="*/ 266 w 451"/>
                  <a:gd name="T11" fmla="*/ 18 h 654"/>
                  <a:gd name="T12" fmla="*/ 269 w 451"/>
                  <a:gd name="T13" fmla="*/ 11 h 654"/>
                  <a:gd name="T14" fmla="*/ 3 w 451"/>
                  <a:gd name="T15" fmla="*/ 18 h 654"/>
                  <a:gd name="T16" fmla="*/ 21 w 451"/>
                  <a:gd name="T17" fmla="*/ 67 h 654"/>
                  <a:gd name="T18" fmla="*/ 28 w 451"/>
                  <a:gd name="T19" fmla="*/ 77 h 654"/>
                  <a:gd name="T20" fmla="*/ 35 w 451"/>
                  <a:gd name="T21" fmla="*/ 88 h 654"/>
                  <a:gd name="T22" fmla="*/ 49 w 451"/>
                  <a:gd name="T23" fmla="*/ 98 h 654"/>
                  <a:gd name="T24" fmla="*/ 42 w 451"/>
                  <a:gd name="T25" fmla="*/ 116 h 654"/>
                  <a:gd name="T26" fmla="*/ 31 w 451"/>
                  <a:gd name="T27" fmla="*/ 112 h 654"/>
                  <a:gd name="T28" fmla="*/ 38 w 451"/>
                  <a:gd name="T29" fmla="*/ 140 h 654"/>
                  <a:gd name="T30" fmla="*/ 45 w 451"/>
                  <a:gd name="T31" fmla="*/ 147 h 654"/>
                  <a:gd name="T32" fmla="*/ 73 w 451"/>
                  <a:gd name="T33" fmla="*/ 196 h 654"/>
                  <a:gd name="T34" fmla="*/ 73 w 451"/>
                  <a:gd name="T35" fmla="*/ 220 h 654"/>
                  <a:gd name="T36" fmla="*/ 98 w 451"/>
                  <a:gd name="T37" fmla="*/ 245 h 654"/>
                  <a:gd name="T38" fmla="*/ 94 w 451"/>
                  <a:gd name="T39" fmla="*/ 283 h 654"/>
                  <a:gd name="T40" fmla="*/ 98 w 451"/>
                  <a:gd name="T41" fmla="*/ 301 h 654"/>
                  <a:gd name="T42" fmla="*/ 105 w 451"/>
                  <a:gd name="T43" fmla="*/ 297 h 654"/>
                  <a:gd name="T44" fmla="*/ 122 w 451"/>
                  <a:gd name="T45" fmla="*/ 318 h 654"/>
                  <a:gd name="T46" fmla="*/ 122 w 451"/>
                  <a:gd name="T47" fmla="*/ 364 h 654"/>
                  <a:gd name="T48" fmla="*/ 126 w 451"/>
                  <a:gd name="T49" fmla="*/ 388 h 654"/>
                  <a:gd name="T50" fmla="*/ 154 w 451"/>
                  <a:gd name="T51" fmla="*/ 409 h 654"/>
                  <a:gd name="T52" fmla="*/ 178 w 451"/>
                  <a:gd name="T53" fmla="*/ 427 h 654"/>
                  <a:gd name="T54" fmla="*/ 206 w 451"/>
                  <a:gd name="T55" fmla="*/ 448 h 654"/>
                  <a:gd name="T56" fmla="*/ 227 w 451"/>
                  <a:gd name="T57" fmla="*/ 472 h 654"/>
                  <a:gd name="T58" fmla="*/ 245 w 451"/>
                  <a:gd name="T59" fmla="*/ 490 h 654"/>
                  <a:gd name="T60" fmla="*/ 262 w 451"/>
                  <a:gd name="T61" fmla="*/ 514 h 654"/>
                  <a:gd name="T62" fmla="*/ 273 w 451"/>
                  <a:gd name="T63" fmla="*/ 535 h 654"/>
                  <a:gd name="T64" fmla="*/ 290 w 451"/>
                  <a:gd name="T65" fmla="*/ 553 h 654"/>
                  <a:gd name="T66" fmla="*/ 304 w 451"/>
                  <a:gd name="T67" fmla="*/ 577 h 654"/>
                  <a:gd name="T68" fmla="*/ 297 w 451"/>
                  <a:gd name="T69" fmla="*/ 609 h 654"/>
                  <a:gd name="T70" fmla="*/ 388 w 451"/>
                  <a:gd name="T71" fmla="*/ 647 h 654"/>
                  <a:gd name="T72" fmla="*/ 447 w 451"/>
                  <a:gd name="T73" fmla="*/ 626 h 654"/>
                  <a:gd name="T74" fmla="*/ 444 w 451"/>
                  <a:gd name="T75" fmla="*/ 595 h 654"/>
                  <a:gd name="T76" fmla="*/ 426 w 451"/>
                  <a:gd name="T77" fmla="*/ 588 h 654"/>
                  <a:gd name="T78" fmla="*/ 412 w 451"/>
                  <a:gd name="T79" fmla="*/ 563 h 654"/>
                  <a:gd name="T80" fmla="*/ 402 w 451"/>
                  <a:gd name="T81" fmla="*/ 535 h 654"/>
                  <a:gd name="T82" fmla="*/ 391 w 451"/>
                  <a:gd name="T83" fmla="*/ 539 h 654"/>
                  <a:gd name="T84" fmla="*/ 381 w 451"/>
                  <a:gd name="T85" fmla="*/ 518 h 654"/>
                  <a:gd name="T86" fmla="*/ 374 w 451"/>
                  <a:gd name="T87" fmla="*/ 528 h 654"/>
                  <a:gd name="T88" fmla="*/ 370 w 451"/>
                  <a:gd name="T89" fmla="*/ 518 h 654"/>
                  <a:gd name="T90" fmla="*/ 370 w 451"/>
                  <a:gd name="T91" fmla="*/ 507 h 654"/>
                  <a:gd name="T92" fmla="*/ 360 w 451"/>
                  <a:gd name="T93" fmla="*/ 486 h 654"/>
                  <a:gd name="T94" fmla="*/ 360 w 451"/>
                  <a:gd name="T95" fmla="*/ 472 h 654"/>
                  <a:gd name="T96" fmla="*/ 321 w 451"/>
                  <a:gd name="T97" fmla="*/ 430 h 654"/>
                  <a:gd name="T98" fmla="*/ 290 w 451"/>
                  <a:gd name="T99" fmla="*/ 402 h 654"/>
                  <a:gd name="T100" fmla="*/ 280 w 451"/>
                  <a:gd name="T101" fmla="*/ 399 h 654"/>
                  <a:gd name="T102" fmla="*/ 266 w 451"/>
                  <a:gd name="T103" fmla="*/ 371 h 654"/>
                  <a:gd name="T104" fmla="*/ 252 w 451"/>
                  <a:gd name="T105" fmla="*/ 339 h 654"/>
                  <a:gd name="T106" fmla="*/ 259 w 451"/>
                  <a:gd name="T107" fmla="*/ 311 h 654"/>
                  <a:gd name="T108" fmla="*/ 255 w 451"/>
                  <a:gd name="T109" fmla="*/ 287 h 654"/>
                  <a:gd name="T110" fmla="*/ 255 w 451"/>
                  <a:gd name="T111" fmla="*/ 241 h 654"/>
                  <a:gd name="T112" fmla="*/ 245 w 451"/>
                  <a:gd name="T113" fmla="*/ 227 h 654"/>
                  <a:gd name="T114" fmla="*/ 238 w 451"/>
                  <a:gd name="T115" fmla="*/ 206 h 654"/>
                  <a:gd name="T116" fmla="*/ 248 w 451"/>
                  <a:gd name="T117" fmla="*/ 175 h 654"/>
                  <a:gd name="T118" fmla="*/ 255 w 451"/>
                  <a:gd name="T119" fmla="*/ 14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1" h="654">
                    <a:moveTo>
                      <a:pt x="255" y="123"/>
                    </a:moveTo>
                    <a:lnTo>
                      <a:pt x="252" y="119"/>
                    </a:lnTo>
                    <a:lnTo>
                      <a:pt x="241" y="112"/>
                    </a:lnTo>
                    <a:lnTo>
                      <a:pt x="241" y="109"/>
                    </a:lnTo>
                    <a:lnTo>
                      <a:pt x="238" y="109"/>
                    </a:lnTo>
                    <a:lnTo>
                      <a:pt x="238" y="105"/>
                    </a:lnTo>
                    <a:lnTo>
                      <a:pt x="238" y="98"/>
                    </a:lnTo>
                    <a:lnTo>
                      <a:pt x="238" y="95"/>
                    </a:lnTo>
                    <a:lnTo>
                      <a:pt x="241" y="91"/>
                    </a:lnTo>
                    <a:lnTo>
                      <a:pt x="241" y="91"/>
                    </a:lnTo>
                    <a:lnTo>
                      <a:pt x="238" y="77"/>
                    </a:lnTo>
                    <a:lnTo>
                      <a:pt x="238" y="74"/>
                    </a:lnTo>
                    <a:lnTo>
                      <a:pt x="241" y="74"/>
                    </a:lnTo>
                    <a:lnTo>
                      <a:pt x="241" y="74"/>
                    </a:lnTo>
                    <a:lnTo>
                      <a:pt x="241" y="70"/>
                    </a:lnTo>
                    <a:lnTo>
                      <a:pt x="238" y="70"/>
                    </a:lnTo>
                    <a:lnTo>
                      <a:pt x="234" y="63"/>
                    </a:lnTo>
                    <a:lnTo>
                      <a:pt x="234" y="63"/>
                    </a:lnTo>
                    <a:lnTo>
                      <a:pt x="234" y="63"/>
                    </a:lnTo>
                    <a:lnTo>
                      <a:pt x="234" y="60"/>
                    </a:lnTo>
                    <a:lnTo>
                      <a:pt x="234" y="56"/>
                    </a:lnTo>
                    <a:lnTo>
                      <a:pt x="238" y="56"/>
                    </a:lnTo>
                    <a:lnTo>
                      <a:pt x="241" y="53"/>
                    </a:lnTo>
                    <a:lnTo>
                      <a:pt x="245" y="53"/>
                    </a:lnTo>
                    <a:lnTo>
                      <a:pt x="245" y="49"/>
                    </a:lnTo>
                    <a:lnTo>
                      <a:pt x="245" y="46"/>
                    </a:lnTo>
                    <a:lnTo>
                      <a:pt x="245" y="42"/>
                    </a:lnTo>
                    <a:lnTo>
                      <a:pt x="245" y="42"/>
                    </a:lnTo>
                    <a:lnTo>
                      <a:pt x="248" y="32"/>
                    </a:lnTo>
                    <a:lnTo>
                      <a:pt x="248" y="32"/>
                    </a:lnTo>
                    <a:lnTo>
                      <a:pt x="248" y="32"/>
                    </a:lnTo>
                    <a:lnTo>
                      <a:pt x="252" y="32"/>
                    </a:lnTo>
                    <a:lnTo>
                      <a:pt x="255" y="32"/>
                    </a:lnTo>
                    <a:lnTo>
                      <a:pt x="255" y="32"/>
                    </a:lnTo>
                    <a:lnTo>
                      <a:pt x="255" y="32"/>
                    </a:lnTo>
                    <a:lnTo>
                      <a:pt x="259" y="32"/>
                    </a:lnTo>
                    <a:lnTo>
                      <a:pt x="259" y="32"/>
                    </a:lnTo>
                    <a:lnTo>
                      <a:pt x="259" y="32"/>
                    </a:lnTo>
                    <a:lnTo>
                      <a:pt x="262" y="32"/>
                    </a:lnTo>
                    <a:lnTo>
                      <a:pt x="262" y="32"/>
                    </a:lnTo>
                    <a:lnTo>
                      <a:pt x="262" y="32"/>
                    </a:lnTo>
                    <a:lnTo>
                      <a:pt x="262" y="32"/>
                    </a:lnTo>
                    <a:lnTo>
                      <a:pt x="262" y="32"/>
                    </a:lnTo>
                    <a:lnTo>
                      <a:pt x="262" y="28"/>
                    </a:lnTo>
                    <a:lnTo>
                      <a:pt x="262" y="21"/>
                    </a:lnTo>
                    <a:lnTo>
                      <a:pt x="266" y="21"/>
                    </a:lnTo>
                    <a:lnTo>
                      <a:pt x="266" y="18"/>
                    </a:lnTo>
                    <a:lnTo>
                      <a:pt x="266" y="18"/>
                    </a:lnTo>
                    <a:lnTo>
                      <a:pt x="266" y="18"/>
                    </a:lnTo>
                    <a:lnTo>
                      <a:pt x="266" y="18"/>
                    </a:lnTo>
                    <a:lnTo>
                      <a:pt x="266" y="14"/>
                    </a:lnTo>
                    <a:lnTo>
                      <a:pt x="266" y="14"/>
                    </a:lnTo>
                    <a:lnTo>
                      <a:pt x="266" y="14"/>
                    </a:lnTo>
                    <a:lnTo>
                      <a:pt x="266" y="14"/>
                    </a:lnTo>
                    <a:lnTo>
                      <a:pt x="266" y="14"/>
                    </a:lnTo>
                    <a:lnTo>
                      <a:pt x="269" y="11"/>
                    </a:lnTo>
                    <a:lnTo>
                      <a:pt x="273" y="7"/>
                    </a:lnTo>
                    <a:lnTo>
                      <a:pt x="276" y="4"/>
                    </a:lnTo>
                    <a:lnTo>
                      <a:pt x="276" y="0"/>
                    </a:lnTo>
                    <a:lnTo>
                      <a:pt x="182" y="0"/>
                    </a:lnTo>
                    <a:lnTo>
                      <a:pt x="0" y="0"/>
                    </a:lnTo>
                    <a:lnTo>
                      <a:pt x="0" y="7"/>
                    </a:lnTo>
                    <a:lnTo>
                      <a:pt x="0" y="7"/>
                    </a:lnTo>
                    <a:lnTo>
                      <a:pt x="3" y="18"/>
                    </a:lnTo>
                    <a:lnTo>
                      <a:pt x="7" y="32"/>
                    </a:lnTo>
                    <a:lnTo>
                      <a:pt x="7" y="32"/>
                    </a:lnTo>
                    <a:lnTo>
                      <a:pt x="14" y="39"/>
                    </a:lnTo>
                    <a:lnTo>
                      <a:pt x="17" y="42"/>
                    </a:lnTo>
                    <a:lnTo>
                      <a:pt x="17" y="42"/>
                    </a:lnTo>
                    <a:lnTo>
                      <a:pt x="17" y="42"/>
                    </a:lnTo>
                    <a:lnTo>
                      <a:pt x="21" y="56"/>
                    </a:lnTo>
                    <a:lnTo>
                      <a:pt x="21" y="67"/>
                    </a:lnTo>
                    <a:lnTo>
                      <a:pt x="21" y="67"/>
                    </a:lnTo>
                    <a:lnTo>
                      <a:pt x="21" y="67"/>
                    </a:lnTo>
                    <a:lnTo>
                      <a:pt x="21" y="70"/>
                    </a:lnTo>
                    <a:lnTo>
                      <a:pt x="21" y="70"/>
                    </a:lnTo>
                    <a:lnTo>
                      <a:pt x="21" y="74"/>
                    </a:lnTo>
                    <a:lnTo>
                      <a:pt x="24" y="77"/>
                    </a:lnTo>
                    <a:lnTo>
                      <a:pt x="24" y="77"/>
                    </a:lnTo>
                    <a:lnTo>
                      <a:pt x="28" y="77"/>
                    </a:lnTo>
                    <a:lnTo>
                      <a:pt x="28" y="77"/>
                    </a:lnTo>
                    <a:lnTo>
                      <a:pt x="31" y="77"/>
                    </a:lnTo>
                    <a:lnTo>
                      <a:pt x="31" y="81"/>
                    </a:lnTo>
                    <a:lnTo>
                      <a:pt x="35" y="81"/>
                    </a:lnTo>
                    <a:lnTo>
                      <a:pt x="35" y="81"/>
                    </a:lnTo>
                    <a:lnTo>
                      <a:pt x="35" y="84"/>
                    </a:lnTo>
                    <a:lnTo>
                      <a:pt x="35" y="88"/>
                    </a:lnTo>
                    <a:lnTo>
                      <a:pt x="35" y="88"/>
                    </a:lnTo>
                    <a:lnTo>
                      <a:pt x="35" y="88"/>
                    </a:lnTo>
                    <a:lnTo>
                      <a:pt x="38" y="91"/>
                    </a:lnTo>
                    <a:lnTo>
                      <a:pt x="38" y="91"/>
                    </a:lnTo>
                    <a:lnTo>
                      <a:pt x="42" y="95"/>
                    </a:lnTo>
                    <a:lnTo>
                      <a:pt x="42" y="95"/>
                    </a:lnTo>
                    <a:lnTo>
                      <a:pt x="45" y="95"/>
                    </a:lnTo>
                    <a:lnTo>
                      <a:pt x="49" y="95"/>
                    </a:lnTo>
                    <a:lnTo>
                      <a:pt x="49" y="98"/>
                    </a:lnTo>
                    <a:lnTo>
                      <a:pt x="49" y="98"/>
                    </a:lnTo>
                    <a:lnTo>
                      <a:pt x="49" y="102"/>
                    </a:lnTo>
                    <a:lnTo>
                      <a:pt x="49" y="102"/>
                    </a:lnTo>
                    <a:lnTo>
                      <a:pt x="49" y="105"/>
                    </a:lnTo>
                    <a:lnTo>
                      <a:pt x="45" y="112"/>
                    </a:lnTo>
                    <a:lnTo>
                      <a:pt x="45" y="112"/>
                    </a:lnTo>
                    <a:lnTo>
                      <a:pt x="42" y="112"/>
                    </a:lnTo>
                    <a:lnTo>
                      <a:pt x="42" y="116"/>
                    </a:lnTo>
                    <a:lnTo>
                      <a:pt x="38" y="116"/>
                    </a:lnTo>
                    <a:lnTo>
                      <a:pt x="35" y="112"/>
                    </a:lnTo>
                    <a:lnTo>
                      <a:pt x="35" y="109"/>
                    </a:lnTo>
                    <a:lnTo>
                      <a:pt x="35" y="109"/>
                    </a:lnTo>
                    <a:lnTo>
                      <a:pt x="31" y="112"/>
                    </a:lnTo>
                    <a:lnTo>
                      <a:pt x="31" y="112"/>
                    </a:lnTo>
                    <a:lnTo>
                      <a:pt x="31" y="112"/>
                    </a:lnTo>
                    <a:lnTo>
                      <a:pt x="31" y="112"/>
                    </a:lnTo>
                    <a:lnTo>
                      <a:pt x="35" y="116"/>
                    </a:lnTo>
                    <a:lnTo>
                      <a:pt x="35" y="116"/>
                    </a:lnTo>
                    <a:lnTo>
                      <a:pt x="38" y="119"/>
                    </a:lnTo>
                    <a:lnTo>
                      <a:pt x="42" y="123"/>
                    </a:lnTo>
                    <a:lnTo>
                      <a:pt x="38" y="130"/>
                    </a:lnTo>
                    <a:lnTo>
                      <a:pt x="35" y="133"/>
                    </a:lnTo>
                    <a:lnTo>
                      <a:pt x="35" y="137"/>
                    </a:lnTo>
                    <a:lnTo>
                      <a:pt x="38" y="140"/>
                    </a:lnTo>
                    <a:lnTo>
                      <a:pt x="38" y="140"/>
                    </a:lnTo>
                    <a:lnTo>
                      <a:pt x="42" y="144"/>
                    </a:lnTo>
                    <a:lnTo>
                      <a:pt x="42" y="144"/>
                    </a:lnTo>
                    <a:lnTo>
                      <a:pt x="42" y="144"/>
                    </a:lnTo>
                    <a:lnTo>
                      <a:pt x="42" y="144"/>
                    </a:lnTo>
                    <a:lnTo>
                      <a:pt x="45" y="144"/>
                    </a:lnTo>
                    <a:lnTo>
                      <a:pt x="45" y="144"/>
                    </a:lnTo>
                    <a:lnTo>
                      <a:pt x="45" y="147"/>
                    </a:lnTo>
                    <a:lnTo>
                      <a:pt x="52" y="154"/>
                    </a:lnTo>
                    <a:lnTo>
                      <a:pt x="56" y="164"/>
                    </a:lnTo>
                    <a:lnTo>
                      <a:pt x="59" y="168"/>
                    </a:lnTo>
                    <a:lnTo>
                      <a:pt x="66" y="175"/>
                    </a:lnTo>
                    <a:lnTo>
                      <a:pt x="70" y="182"/>
                    </a:lnTo>
                    <a:lnTo>
                      <a:pt x="73" y="189"/>
                    </a:lnTo>
                    <a:lnTo>
                      <a:pt x="73" y="196"/>
                    </a:lnTo>
                    <a:lnTo>
                      <a:pt x="73" y="196"/>
                    </a:lnTo>
                    <a:lnTo>
                      <a:pt x="73" y="199"/>
                    </a:lnTo>
                    <a:lnTo>
                      <a:pt x="70" y="210"/>
                    </a:lnTo>
                    <a:lnTo>
                      <a:pt x="70" y="217"/>
                    </a:lnTo>
                    <a:lnTo>
                      <a:pt x="70" y="217"/>
                    </a:lnTo>
                    <a:lnTo>
                      <a:pt x="70" y="220"/>
                    </a:lnTo>
                    <a:lnTo>
                      <a:pt x="70" y="220"/>
                    </a:lnTo>
                    <a:lnTo>
                      <a:pt x="70" y="220"/>
                    </a:lnTo>
                    <a:lnTo>
                      <a:pt x="73" y="220"/>
                    </a:lnTo>
                    <a:lnTo>
                      <a:pt x="73" y="220"/>
                    </a:lnTo>
                    <a:lnTo>
                      <a:pt x="77" y="224"/>
                    </a:lnTo>
                    <a:lnTo>
                      <a:pt x="80" y="224"/>
                    </a:lnTo>
                    <a:lnTo>
                      <a:pt x="84" y="227"/>
                    </a:lnTo>
                    <a:lnTo>
                      <a:pt x="87" y="234"/>
                    </a:lnTo>
                    <a:lnTo>
                      <a:pt x="91" y="234"/>
                    </a:lnTo>
                    <a:lnTo>
                      <a:pt x="98" y="241"/>
                    </a:lnTo>
                    <a:lnTo>
                      <a:pt x="98" y="245"/>
                    </a:lnTo>
                    <a:lnTo>
                      <a:pt x="98" y="245"/>
                    </a:lnTo>
                    <a:lnTo>
                      <a:pt x="98" y="248"/>
                    </a:lnTo>
                    <a:lnTo>
                      <a:pt x="101" y="259"/>
                    </a:lnTo>
                    <a:lnTo>
                      <a:pt x="101" y="262"/>
                    </a:lnTo>
                    <a:lnTo>
                      <a:pt x="101" y="269"/>
                    </a:lnTo>
                    <a:lnTo>
                      <a:pt x="98" y="276"/>
                    </a:lnTo>
                    <a:lnTo>
                      <a:pt x="98" y="283"/>
                    </a:lnTo>
                    <a:lnTo>
                      <a:pt x="94" y="283"/>
                    </a:lnTo>
                    <a:lnTo>
                      <a:pt x="94" y="287"/>
                    </a:lnTo>
                    <a:lnTo>
                      <a:pt x="94" y="287"/>
                    </a:lnTo>
                    <a:lnTo>
                      <a:pt x="94" y="290"/>
                    </a:lnTo>
                    <a:lnTo>
                      <a:pt x="98" y="294"/>
                    </a:lnTo>
                    <a:lnTo>
                      <a:pt x="98" y="294"/>
                    </a:lnTo>
                    <a:lnTo>
                      <a:pt x="98" y="297"/>
                    </a:lnTo>
                    <a:lnTo>
                      <a:pt x="98" y="301"/>
                    </a:lnTo>
                    <a:lnTo>
                      <a:pt x="98" y="301"/>
                    </a:lnTo>
                    <a:lnTo>
                      <a:pt x="101" y="301"/>
                    </a:lnTo>
                    <a:lnTo>
                      <a:pt x="101" y="301"/>
                    </a:lnTo>
                    <a:lnTo>
                      <a:pt x="101" y="301"/>
                    </a:lnTo>
                    <a:lnTo>
                      <a:pt x="101" y="301"/>
                    </a:lnTo>
                    <a:lnTo>
                      <a:pt x="101" y="301"/>
                    </a:lnTo>
                    <a:lnTo>
                      <a:pt x="101" y="301"/>
                    </a:lnTo>
                    <a:lnTo>
                      <a:pt x="105" y="301"/>
                    </a:lnTo>
                    <a:lnTo>
                      <a:pt x="105" y="297"/>
                    </a:lnTo>
                    <a:lnTo>
                      <a:pt x="108" y="297"/>
                    </a:lnTo>
                    <a:lnTo>
                      <a:pt x="108" y="301"/>
                    </a:lnTo>
                    <a:lnTo>
                      <a:pt x="112" y="301"/>
                    </a:lnTo>
                    <a:lnTo>
                      <a:pt x="115" y="304"/>
                    </a:lnTo>
                    <a:lnTo>
                      <a:pt x="119" y="308"/>
                    </a:lnTo>
                    <a:lnTo>
                      <a:pt x="119" y="308"/>
                    </a:lnTo>
                    <a:lnTo>
                      <a:pt x="122" y="315"/>
                    </a:lnTo>
                    <a:lnTo>
                      <a:pt x="122" y="318"/>
                    </a:lnTo>
                    <a:lnTo>
                      <a:pt x="122" y="322"/>
                    </a:lnTo>
                    <a:lnTo>
                      <a:pt x="122" y="339"/>
                    </a:lnTo>
                    <a:lnTo>
                      <a:pt x="122" y="343"/>
                    </a:lnTo>
                    <a:lnTo>
                      <a:pt x="122" y="346"/>
                    </a:lnTo>
                    <a:lnTo>
                      <a:pt x="119" y="357"/>
                    </a:lnTo>
                    <a:lnTo>
                      <a:pt x="119" y="360"/>
                    </a:lnTo>
                    <a:lnTo>
                      <a:pt x="119" y="360"/>
                    </a:lnTo>
                    <a:lnTo>
                      <a:pt x="122" y="364"/>
                    </a:lnTo>
                    <a:lnTo>
                      <a:pt x="126" y="364"/>
                    </a:lnTo>
                    <a:lnTo>
                      <a:pt x="126" y="364"/>
                    </a:lnTo>
                    <a:lnTo>
                      <a:pt x="129" y="371"/>
                    </a:lnTo>
                    <a:lnTo>
                      <a:pt x="129" y="378"/>
                    </a:lnTo>
                    <a:lnTo>
                      <a:pt x="129" y="378"/>
                    </a:lnTo>
                    <a:lnTo>
                      <a:pt x="129" y="381"/>
                    </a:lnTo>
                    <a:lnTo>
                      <a:pt x="126" y="388"/>
                    </a:lnTo>
                    <a:lnTo>
                      <a:pt x="126" y="388"/>
                    </a:lnTo>
                    <a:lnTo>
                      <a:pt x="136" y="395"/>
                    </a:lnTo>
                    <a:lnTo>
                      <a:pt x="140" y="399"/>
                    </a:lnTo>
                    <a:lnTo>
                      <a:pt x="140" y="399"/>
                    </a:lnTo>
                    <a:lnTo>
                      <a:pt x="147" y="409"/>
                    </a:lnTo>
                    <a:lnTo>
                      <a:pt x="147" y="409"/>
                    </a:lnTo>
                    <a:lnTo>
                      <a:pt x="150" y="409"/>
                    </a:lnTo>
                    <a:lnTo>
                      <a:pt x="154" y="409"/>
                    </a:lnTo>
                    <a:lnTo>
                      <a:pt x="154" y="409"/>
                    </a:lnTo>
                    <a:lnTo>
                      <a:pt x="154" y="409"/>
                    </a:lnTo>
                    <a:lnTo>
                      <a:pt x="157" y="413"/>
                    </a:lnTo>
                    <a:lnTo>
                      <a:pt x="161" y="416"/>
                    </a:lnTo>
                    <a:lnTo>
                      <a:pt x="161" y="420"/>
                    </a:lnTo>
                    <a:lnTo>
                      <a:pt x="168" y="420"/>
                    </a:lnTo>
                    <a:lnTo>
                      <a:pt x="175" y="427"/>
                    </a:lnTo>
                    <a:lnTo>
                      <a:pt x="178" y="427"/>
                    </a:lnTo>
                    <a:lnTo>
                      <a:pt x="178" y="427"/>
                    </a:lnTo>
                    <a:lnTo>
                      <a:pt x="178" y="430"/>
                    </a:lnTo>
                    <a:lnTo>
                      <a:pt x="182" y="434"/>
                    </a:lnTo>
                    <a:lnTo>
                      <a:pt x="182" y="437"/>
                    </a:lnTo>
                    <a:lnTo>
                      <a:pt x="185" y="441"/>
                    </a:lnTo>
                    <a:lnTo>
                      <a:pt x="196" y="441"/>
                    </a:lnTo>
                    <a:lnTo>
                      <a:pt x="199" y="444"/>
                    </a:lnTo>
                    <a:lnTo>
                      <a:pt x="203" y="444"/>
                    </a:lnTo>
                    <a:lnTo>
                      <a:pt x="206" y="448"/>
                    </a:lnTo>
                    <a:lnTo>
                      <a:pt x="206" y="448"/>
                    </a:lnTo>
                    <a:lnTo>
                      <a:pt x="217" y="462"/>
                    </a:lnTo>
                    <a:lnTo>
                      <a:pt x="220" y="462"/>
                    </a:lnTo>
                    <a:lnTo>
                      <a:pt x="220" y="465"/>
                    </a:lnTo>
                    <a:lnTo>
                      <a:pt x="224" y="469"/>
                    </a:lnTo>
                    <a:lnTo>
                      <a:pt x="227" y="472"/>
                    </a:lnTo>
                    <a:lnTo>
                      <a:pt x="227" y="472"/>
                    </a:lnTo>
                    <a:lnTo>
                      <a:pt x="227" y="472"/>
                    </a:lnTo>
                    <a:lnTo>
                      <a:pt x="227" y="472"/>
                    </a:lnTo>
                    <a:lnTo>
                      <a:pt x="231" y="476"/>
                    </a:lnTo>
                    <a:lnTo>
                      <a:pt x="231" y="476"/>
                    </a:lnTo>
                    <a:lnTo>
                      <a:pt x="234" y="486"/>
                    </a:lnTo>
                    <a:lnTo>
                      <a:pt x="238" y="486"/>
                    </a:lnTo>
                    <a:lnTo>
                      <a:pt x="241" y="486"/>
                    </a:lnTo>
                    <a:lnTo>
                      <a:pt x="245" y="490"/>
                    </a:lnTo>
                    <a:lnTo>
                      <a:pt x="245" y="490"/>
                    </a:lnTo>
                    <a:lnTo>
                      <a:pt x="245" y="493"/>
                    </a:lnTo>
                    <a:lnTo>
                      <a:pt x="245" y="493"/>
                    </a:lnTo>
                    <a:lnTo>
                      <a:pt x="245" y="493"/>
                    </a:lnTo>
                    <a:lnTo>
                      <a:pt x="245" y="504"/>
                    </a:lnTo>
                    <a:lnTo>
                      <a:pt x="248" y="504"/>
                    </a:lnTo>
                    <a:lnTo>
                      <a:pt x="248" y="504"/>
                    </a:lnTo>
                    <a:lnTo>
                      <a:pt x="259" y="511"/>
                    </a:lnTo>
                    <a:lnTo>
                      <a:pt x="262" y="514"/>
                    </a:lnTo>
                    <a:lnTo>
                      <a:pt x="262" y="518"/>
                    </a:lnTo>
                    <a:lnTo>
                      <a:pt x="266" y="518"/>
                    </a:lnTo>
                    <a:lnTo>
                      <a:pt x="266" y="518"/>
                    </a:lnTo>
                    <a:lnTo>
                      <a:pt x="266" y="518"/>
                    </a:lnTo>
                    <a:lnTo>
                      <a:pt x="266" y="521"/>
                    </a:lnTo>
                    <a:lnTo>
                      <a:pt x="273" y="532"/>
                    </a:lnTo>
                    <a:lnTo>
                      <a:pt x="273" y="535"/>
                    </a:lnTo>
                    <a:lnTo>
                      <a:pt x="273" y="535"/>
                    </a:lnTo>
                    <a:lnTo>
                      <a:pt x="273" y="539"/>
                    </a:lnTo>
                    <a:lnTo>
                      <a:pt x="276" y="539"/>
                    </a:lnTo>
                    <a:lnTo>
                      <a:pt x="276" y="542"/>
                    </a:lnTo>
                    <a:lnTo>
                      <a:pt x="280" y="546"/>
                    </a:lnTo>
                    <a:lnTo>
                      <a:pt x="283" y="549"/>
                    </a:lnTo>
                    <a:lnTo>
                      <a:pt x="290" y="553"/>
                    </a:lnTo>
                    <a:lnTo>
                      <a:pt x="290" y="553"/>
                    </a:lnTo>
                    <a:lnTo>
                      <a:pt x="290" y="553"/>
                    </a:lnTo>
                    <a:lnTo>
                      <a:pt x="293" y="553"/>
                    </a:lnTo>
                    <a:lnTo>
                      <a:pt x="293" y="560"/>
                    </a:lnTo>
                    <a:lnTo>
                      <a:pt x="300" y="567"/>
                    </a:lnTo>
                    <a:lnTo>
                      <a:pt x="304" y="570"/>
                    </a:lnTo>
                    <a:lnTo>
                      <a:pt x="304" y="574"/>
                    </a:lnTo>
                    <a:lnTo>
                      <a:pt x="304" y="574"/>
                    </a:lnTo>
                    <a:lnTo>
                      <a:pt x="304" y="577"/>
                    </a:lnTo>
                    <a:lnTo>
                      <a:pt x="304" y="577"/>
                    </a:lnTo>
                    <a:lnTo>
                      <a:pt x="304" y="581"/>
                    </a:lnTo>
                    <a:lnTo>
                      <a:pt x="304" y="581"/>
                    </a:lnTo>
                    <a:lnTo>
                      <a:pt x="304" y="588"/>
                    </a:lnTo>
                    <a:lnTo>
                      <a:pt x="300" y="591"/>
                    </a:lnTo>
                    <a:lnTo>
                      <a:pt x="297" y="598"/>
                    </a:lnTo>
                    <a:lnTo>
                      <a:pt x="293" y="602"/>
                    </a:lnTo>
                    <a:lnTo>
                      <a:pt x="293" y="605"/>
                    </a:lnTo>
                    <a:lnTo>
                      <a:pt x="297" y="609"/>
                    </a:lnTo>
                    <a:lnTo>
                      <a:pt x="300" y="609"/>
                    </a:lnTo>
                    <a:lnTo>
                      <a:pt x="300" y="609"/>
                    </a:lnTo>
                    <a:lnTo>
                      <a:pt x="300" y="609"/>
                    </a:lnTo>
                    <a:lnTo>
                      <a:pt x="300" y="612"/>
                    </a:lnTo>
                    <a:lnTo>
                      <a:pt x="297" y="619"/>
                    </a:lnTo>
                    <a:lnTo>
                      <a:pt x="290" y="630"/>
                    </a:lnTo>
                    <a:lnTo>
                      <a:pt x="280" y="640"/>
                    </a:lnTo>
                    <a:lnTo>
                      <a:pt x="388" y="647"/>
                    </a:lnTo>
                    <a:lnTo>
                      <a:pt x="451" y="654"/>
                    </a:lnTo>
                    <a:lnTo>
                      <a:pt x="447" y="651"/>
                    </a:lnTo>
                    <a:lnTo>
                      <a:pt x="447" y="651"/>
                    </a:lnTo>
                    <a:lnTo>
                      <a:pt x="447" y="651"/>
                    </a:lnTo>
                    <a:lnTo>
                      <a:pt x="447" y="637"/>
                    </a:lnTo>
                    <a:lnTo>
                      <a:pt x="447" y="633"/>
                    </a:lnTo>
                    <a:lnTo>
                      <a:pt x="447" y="633"/>
                    </a:lnTo>
                    <a:lnTo>
                      <a:pt x="447" y="626"/>
                    </a:lnTo>
                    <a:lnTo>
                      <a:pt x="451" y="626"/>
                    </a:lnTo>
                    <a:lnTo>
                      <a:pt x="447" y="623"/>
                    </a:lnTo>
                    <a:lnTo>
                      <a:pt x="444" y="616"/>
                    </a:lnTo>
                    <a:lnTo>
                      <a:pt x="440" y="612"/>
                    </a:lnTo>
                    <a:lnTo>
                      <a:pt x="440" y="609"/>
                    </a:lnTo>
                    <a:lnTo>
                      <a:pt x="444" y="605"/>
                    </a:lnTo>
                    <a:lnTo>
                      <a:pt x="444" y="602"/>
                    </a:lnTo>
                    <a:lnTo>
                      <a:pt x="444" y="595"/>
                    </a:lnTo>
                    <a:lnTo>
                      <a:pt x="444" y="595"/>
                    </a:lnTo>
                    <a:lnTo>
                      <a:pt x="440" y="588"/>
                    </a:lnTo>
                    <a:lnTo>
                      <a:pt x="440" y="588"/>
                    </a:lnTo>
                    <a:lnTo>
                      <a:pt x="440" y="588"/>
                    </a:lnTo>
                    <a:lnTo>
                      <a:pt x="433" y="591"/>
                    </a:lnTo>
                    <a:lnTo>
                      <a:pt x="430" y="591"/>
                    </a:lnTo>
                    <a:lnTo>
                      <a:pt x="426" y="588"/>
                    </a:lnTo>
                    <a:lnTo>
                      <a:pt x="426" y="588"/>
                    </a:lnTo>
                    <a:lnTo>
                      <a:pt x="419" y="584"/>
                    </a:lnTo>
                    <a:lnTo>
                      <a:pt x="416" y="581"/>
                    </a:lnTo>
                    <a:lnTo>
                      <a:pt x="416" y="581"/>
                    </a:lnTo>
                    <a:lnTo>
                      <a:pt x="416" y="577"/>
                    </a:lnTo>
                    <a:lnTo>
                      <a:pt x="416" y="577"/>
                    </a:lnTo>
                    <a:lnTo>
                      <a:pt x="416" y="563"/>
                    </a:lnTo>
                    <a:lnTo>
                      <a:pt x="412" y="563"/>
                    </a:lnTo>
                    <a:lnTo>
                      <a:pt x="412" y="563"/>
                    </a:lnTo>
                    <a:lnTo>
                      <a:pt x="412" y="560"/>
                    </a:lnTo>
                    <a:lnTo>
                      <a:pt x="409" y="549"/>
                    </a:lnTo>
                    <a:lnTo>
                      <a:pt x="409" y="549"/>
                    </a:lnTo>
                    <a:lnTo>
                      <a:pt x="409" y="546"/>
                    </a:lnTo>
                    <a:lnTo>
                      <a:pt x="409" y="542"/>
                    </a:lnTo>
                    <a:lnTo>
                      <a:pt x="405" y="539"/>
                    </a:lnTo>
                    <a:lnTo>
                      <a:pt x="405" y="535"/>
                    </a:lnTo>
                    <a:lnTo>
                      <a:pt x="402" y="535"/>
                    </a:lnTo>
                    <a:lnTo>
                      <a:pt x="402" y="535"/>
                    </a:lnTo>
                    <a:lnTo>
                      <a:pt x="398" y="535"/>
                    </a:lnTo>
                    <a:lnTo>
                      <a:pt x="398" y="539"/>
                    </a:lnTo>
                    <a:lnTo>
                      <a:pt x="398" y="539"/>
                    </a:lnTo>
                    <a:lnTo>
                      <a:pt x="395" y="539"/>
                    </a:lnTo>
                    <a:lnTo>
                      <a:pt x="391" y="539"/>
                    </a:lnTo>
                    <a:lnTo>
                      <a:pt x="391" y="539"/>
                    </a:lnTo>
                    <a:lnTo>
                      <a:pt x="391" y="539"/>
                    </a:lnTo>
                    <a:lnTo>
                      <a:pt x="388" y="535"/>
                    </a:lnTo>
                    <a:lnTo>
                      <a:pt x="388" y="535"/>
                    </a:lnTo>
                    <a:lnTo>
                      <a:pt x="388" y="532"/>
                    </a:lnTo>
                    <a:lnTo>
                      <a:pt x="388" y="532"/>
                    </a:lnTo>
                    <a:lnTo>
                      <a:pt x="388" y="528"/>
                    </a:lnTo>
                    <a:lnTo>
                      <a:pt x="388" y="525"/>
                    </a:lnTo>
                    <a:lnTo>
                      <a:pt x="381" y="521"/>
                    </a:lnTo>
                    <a:lnTo>
                      <a:pt x="381" y="518"/>
                    </a:lnTo>
                    <a:lnTo>
                      <a:pt x="377" y="518"/>
                    </a:lnTo>
                    <a:lnTo>
                      <a:pt x="377" y="518"/>
                    </a:lnTo>
                    <a:lnTo>
                      <a:pt x="377" y="521"/>
                    </a:lnTo>
                    <a:lnTo>
                      <a:pt x="377" y="521"/>
                    </a:lnTo>
                    <a:lnTo>
                      <a:pt x="377" y="525"/>
                    </a:lnTo>
                    <a:lnTo>
                      <a:pt x="377" y="525"/>
                    </a:lnTo>
                    <a:lnTo>
                      <a:pt x="377" y="528"/>
                    </a:lnTo>
                    <a:lnTo>
                      <a:pt x="374" y="528"/>
                    </a:lnTo>
                    <a:lnTo>
                      <a:pt x="374" y="528"/>
                    </a:lnTo>
                    <a:lnTo>
                      <a:pt x="370" y="528"/>
                    </a:lnTo>
                    <a:lnTo>
                      <a:pt x="370" y="525"/>
                    </a:lnTo>
                    <a:lnTo>
                      <a:pt x="367" y="518"/>
                    </a:lnTo>
                    <a:lnTo>
                      <a:pt x="367" y="518"/>
                    </a:lnTo>
                    <a:lnTo>
                      <a:pt x="370" y="518"/>
                    </a:lnTo>
                    <a:lnTo>
                      <a:pt x="370" y="518"/>
                    </a:lnTo>
                    <a:lnTo>
                      <a:pt x="370" y="518"/>
                    </a:lnTo>
                    <a:lnTo>
                      <a:pt x="370" y="514"/>
                    </a:lnTo>
                    <a:lnTo>
                      <a:pt x="370" y="514"/>
                    </a:lnTo>
                    <a:lnTo>
                      <a:pt x="367" y="511"/>
                    </a:lnTo>
                    <a:lnTo>
                      <a:pt x="367" y="511"/>
                    </a:lnTo>
                    <a:lnTo>
                      <a:pt x="367" y="507"/>
                    </a:lnTo>
                    <a:lnTo>
                      <a:pt x="370" y="507"/>
                    </a:lnTo>
                    <a:lnTo>
                      <a:pt x="370" y="507"/>
                    </a:lnTo>
                    <a:lnTo>
                      <a:pt x="370" y="507"/>
                    </a:lnTo>
                    <a:lnTo>
                      <a:pt x="370" y="507"/>
                    </a:lnTo>
                    <a:lnTo>
                      <a:pt x="370" y="504"/>
                    </a:lnTo>
                    <a:lnTo>
                      <a:pt x="370" y="504"/>
                    </a:lnTo>
                    <a:lnTo>
                      <a:pt x="367" y="500"/>
                    </a:lnTo>
                    <a:lnTo>
                      <a:pt x="367" y="500"/>
                    </a:lnTo>
                    <a:lnTo>
                      <a:pt x="367" y="497"/>
                    </a:lnTo>
                    <a:lnTo>
                      <a:pt x="367" y="493"/>
                    </a:lnTo>
                    <a:lnTo>
                      <a:pt x="360" y="486"/>
                    </a:lnTo>
                    <a:lnTo>
                      <a:pt x="360" y="486"/>
                    </a:lnTo>
                    <a:lnTo>
                      <a:pt x="360" y="483"/>
                    </a:lnTo>
                    <a:lnTo>
                      <a:pt x="360" y="483"/>
                    </a:lnTo>
                    <a:lnTo>
                      <a:pt x="360" y="479"/>
                    </a:lnTo>
                    <a:lnTo>
                      <a:pt x="363" y="476"/>
                    </a:lnTo>
                    <a:lnTo>
                      <a:pt x="363" y="476"/>
                    </a:lnTo>
                    <a:lnTo>
                      <a:pt x="363" y="476"/>
                    </a:lnTo>
                    <a:lnTo>
                      <a:pt x="360" y="472"/>
                    </a:lnTo>
                    <a:lnTo>
                      <a:pt x="353" y="465"/>
                    </a:lnTo>
                    <a:lnTo>
                      <a:pt x="346" y="455"/>
                    </a:lnTo>
                    <a:lnTo>
                      <a:pt x="342" y="451"/>
                    </a:lnTo>
                    <a:lnTo>
                      <a:pt x="339" y="448"/>
                    </a:lnTo>
                    <a:lnTo>
                      <a:pt x="335" y="448"/>
                    </a:lnTo>
                    <a:lnTo>
                      <a:pt x="328" y="437"/>
                    </a:lnTo>
                    <a:lnTo>
                      <a:pt x="325" y="434"/>
                    </a:lnTo>
                    <a:lnTo>
                      <a:pt x="321" y="430"/>
                    </a:lnTo>
                    <a:lnTo>
                      <a:pt x="314" y="423"/>
                    </a:lnTo>
                    <a:lnTo>
                      <a:pt x="307" y="416"/>
                    </a:lnTo>
                    <a:lnTo>
                      <a:pt x="307" y="413"/>
                    </a:lnTo>
                    <a:lnTo>
                      <a:pt x="304" y="413"/>
                    </a:lnTo>
                    <a:lnTo>
                      <a:pt x="297" y="402"/>
                    </a:lnTo>
                    <a:lnTo>
                      <a:pt x="293" y="402"/>
                    </a:lnTo>
                    <a:lnTo>
                      <a:pt x="293" y="402"/>
                    </a:lnTo>
                    <a:lnTo>
                      <a:pt x="290" y="402"/>
                    </a:lnTo>
                    <a:lnTo>
                      <a:pt x="290" y="402"/>
                    </a:lnTo>
                    <a:lnTo>
                      <a:pt x="290" y="402"/>
                    </a:lnTo>
                    <a:lnTo>
                      <a:pt x="290" y="406"/>
                    </a:lnTo>
                    <a:lnTo>
                      <a:pt x="290" y="406"/>
                    </a:lnTo>
                    <a:lnTo>
                      <a:pt x="290" y="406"/>
                    </a:lnTo>
                    <a:lnTo>
                      <a:pt x="286" y="406"/>
                    </a:lnTo>
                    <a:lnTo>
                      <a:pt x="283" y="406"/>
                    </a:lnTo>
                    <a:lnTo>
                      <a:pt x="280" y="399"/>
                    </a:lnTo>
                    <a:lnTo>
                      <a:pt x="280" y="399"/>
                    </a:lnTo>
                    <a:lnTo>
                      <a:pt x="276" y="395"/>
                    </a:lnTo>
                    <a:lnTo>
                      <a:pt x="280" y="385"/>
                    </a:lnTo>
                    <a:lnTo>
                      <a:pt x="280" y="385"/>
                    </a:lnTo>
                    <a:lnTo>
                      <a:pt x="276" y="381"/>
                    </a:lnTo>
                    <a:lnTo>
                      <a:pt x="273" y="381"/>
                    </a:lnTo>
                    <a:lnTo>
                      <a:pt x="273" y="381"/>
                    </a:lnTo>
                    <a:lnTo>
                      <a:pt x="266" y="371"/>
                    </a:lnTo>
                    <a:lnTo>
                      <a:pt x="262" y="364"/>
                    </a:lnTo>
                    <a:lnTo>
                      <a:pt x="259" y="360"/>
                    </a:lnTo>
                    <a:lnTo>
                      <a:pt x="259" y="357"/>
                    </a:lnTo>
                    <a:lnTo>
                      <a:pt x="259" y="357"/>
                    </a:lnTo>
                    <a:lnTo>
                      <a:pt x="259" y="353"/>
                    </a:lnTo>
                    <a:lnTo>
                      <a:pt x="255" y="350"/>
                    </a:lnTo>
                    <a:lnTo>
                      <a:pt x="252" y="339"/>
                    </a:lnTo>
                    <a:lnTo>
                      <a:pt x="252" y="339"/>
                    </a:lnTo>
                    <a:lnTo>
                      <a:pt x="255" y="336"/>
                    </a:lnTo>
                    <a:lnTo>
                      <a:pt x="255" y="332"/>
                    </a:lnTo>
                    <a:lnTo>
                      <a:pt x="255" y="332"/>
                    </a:lnTo>
                    <a:lnTo>
                      <a:pt x="255" y="329"/>
                    </a:lnTo>
                    <a:lnTo>
                      <a:pt x="255" y="329"/>
                    </a:lnTo>
                    <a:lnTo>
                      <a:pt x="255" y="322"/>
                    </a:lnTo>
                    <a:lnTo>
                      <a:pt x="259" y="311"/>
                    </a:lnTo>
                    <a:lnTo>
                      <a:pt x="259" y="311"/>
                    </a:lnTo>
                    <a:lnTo>
                      <a:pt x="259" y="308"/>
                    </a:lnTo>
                    <a:lnTo>
                      <a:pt x="259" y="308"/>
                    </a:lnTo>
                    <a:lnTo>
                      <a:pt x="259" y="304"/>
                    </a:lnTo>
                    <a:lnTo>
                      <a:pt x="259" y="301"/>
                    </a:lnTo>
                    <a:lnTo>
                      <a:pt x="259" y="301"/>
                    </a:lnTo>
                    <a:lnTo>
                      <a:pt x="259" y="290"/>
                    </a:lnTo>
                    <a:lnTo>
                      <a:pt x="259" y="290"/>
                    </a:lnTo>
                    <a:lnTo>
                      <a:pt x="255" y="287"/>
                    </a:lnTo>
                    <a:lnTo>
                      <a:pt x="255" y="283"/>
                    </a:lnTo>
                    <a:lnTo>
                      <a:pt x="255" y="283"/>
                    </a:lnTo>
                    <a:lnTo>
                      <a:pt x="255" y="276"/>
                    </a:lnTo>
                    <a:lnTo>
                      <a:pt x="255" y="273"/>
                    </a:lnTo>
                    <a:lnTo>
                      <a:pt x="255" y="259"/>
                    </a:lnTo>
                    <a:lnTo>
                      <a:pt x="255" y="252"/>
                    </a:lnTo>
                    <a:lnTo>
                      <a:pt x="255" y="245"/>
                    </a:lnTo>
                    <a:lnTo>
                      <a:pt x="255" y="241"/>
                    </a:lnTo>
                    <a:lnTo>
                      <a:pt x="255" y="241"/>
                    </a:lnTo>
                    <a:lnTo>
                      <a:pt x="245" y="234"/>
                    </a:lnTo>
                    <a:lnTo>
                      <a:pt x="245" y="234"/>
                    </a:lnTo>
                    <a:lnTo>
                      <a:pt x="245" y="231"/>
                    </a:lnTo>
                    <a:lnTo>
                      <a:pt x="241" y="231"/>
                    </a:lnTo>
                    <a:lnTo>
                      <a:pt x="245" y="227"/>
                    </a:lnTo>
                    <a:lnTo>
                      <a:pt x="245" y="227"/>
                    </a:lnTo>
                    <a:lnTo>
                      <a:pt x="245" y="227"/>
                    </a:lnTo>
                    <a:lnTo>
                      <a:pt x="245" y="224"/>
                    </a:lnTo>
                    <a:lnTo>
                      <a:pt x="245" y="224"/>
                    </a:lnTo>
                    <a:lnTo>
                      <a:pt x="245" y="224"/>
                    </a:lnTo>
                    <a:lnTo>
                      <a:pt x="241" y="220"/>
                    </a:lnTo>
                    <a:lnTo>
                      <a:pt x="238" y="217"/>
                    </a:lnTo>
                    <a:lnTo>
                      <a:pt x="238" y="213"/>
                    </a:lnTo>
                    <a:lnTo>
                      <a:pt x="238" y="210"/>
                    </a:lnTo>
                    <a:lnTo>
                      <a:pt x="238" y="206"/>
                    </a:lnTo>
                    <a:lnTo>
                      <a:pt x="241" y="199"/>
                    </a:lnTo>
                    <a:lnTo>
                      <a:pt x="241" y="196"/>
                    </a:lnTo>
                    <a:lnTo>
                      <a:pt x="238" y="196"/>
                    </a:lnTo>
                    <a:lnTo>
                      <a:pt x="238" y="196"/>
                    </a:lnTo>
                    <a:lnTo>
                      <a:pt x="238" y="196"/>
                    </a:lnTo>
                    <a:lnTo>
                      <a:pt x="248" y="178"/>
                    </a:lnTo>
                    <a:lnTo>
                      <a:pt x="248" y="175"/>
                    </a:lnTo>
                    <a:lnTo>
                      <a:pt x="248" y="175"/>
                    </a:lnTo>
                    <a:lnTo>
                      <a:pt x="248" y="168"/>
                    </a:lnTo>
                    <a:lnTo>
                      <a:pt x="248" y="164"/>
                    </a:lnTo>
                    <a:lnTo>
                      <a:pt x="248" y="161"/>
                    </a:lnTo>
                    <a:lnTo>
                      <a:pt x="252" y="158"/>
                    </a:lnTo>
                    <a:lnTo>
                      <a:pt x="255" y="151"/>
                    </a:lnTo>
                    <a:lnTo>
                      <a:pt x="255" y="147"/>
                    </a:lnTo>
                    <a:lnTo>
                      <a:pt x="255" y="147"/>
                    </a:lnTo>
                    <a:lnTo>
                      <a:pt x="255" y="147"/>
                    </a:lnTo>
                    <a:lnTo>
                      <a:pt x="255" y="140"/>
                    </a:lnTo>
                    <a:lnTo>
                      <a:pt x="255" y="137"/>
                    </a:lnTo>
                    <a:lnTo>
                      <a:pt x="255" y="130"/>
                    </a:lnTo>
                    <a:lnTo>
                      <a:pt x="255" y="130"/>
                    </a:lnTo>
                    <a:lnTo>
                      <a:pt x="255" y="12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7">
                <a:extLst>
                  <a:ext uri="{FF2B5EF4-FFF2-40B4-BE49-F238E27FC236}">
                    <a16:creationId xmlns:a16="http://schemas.microsoft.com/office/drawing/2014/main" id="{0D31C78A-7895-3047-72DD-90BFFCF12DC2}"/>
                  </a:ext>
                </a:extLst>
              </p:cNvPr>
              <p:cNvSpPr>
                <a:spLocks/>
              </p:cNvSpPr>
              <p:nvPr/>
            </p:nvSpPr>
            <p:spPr bwMode="auto">
              <a:xfrm>
                <a:off x="397" y="1026"/>
                <a:ext cx="451" cy="654"/>
              </a:xfrm>
              <a:custGeom>
                <a:avLst/>
                <a:gdLst>
                  <a:gd name="T0" fmla="*/ 238 w 451"/>
                  <a:gd name="T1" fmla="*/ 95 h 654"/>
                  <a:gd name="T2" fmla="*/ 238 w 451"/>
                  <a:gd name="T3" fmla="*/ 70 h 654"/>
                  <a:gd name="T4" fmla="*/ 245 w 451"/>
                  <a:gd name="T5" fmla="*/ 53 h 654"/>
                  <a:gd name="T6" fmla="*/ 252 w 451"/>
                  <a:gd name="T7" fmla="*/ 32 h 654"/>
                  <a:gd name="T8" fmla="*/ 262 w 451"/>
                  <a:gd name="T9" fmla="*/ 32 h 654"/>
                  <a:gd name="T10" fmla="*/ 266 w 451"/>
                  <a:gd name="T11" fmla="*/ 18 h 654"/>
                  <a:gd name="T12" fmla="*/ 269 w 451"/>
                  <a:gd name="T13" fmla="*/ 11 h 654"/>
                  <a:gd name="T14" fmla="*/ 3 w 451"/>
                  <a:gd name="T15" fmla="*/ 18 h 654"/>
                  <a:gd name="T16" fmla="*/ 21 w 451"/>
                  <a:gd name="T17" fmla="*/ 67 h 654"/>
                  <a:gd name="T18" fmla="*/ 28 w 451"/>
                  <a:gd name="T19" fmla="*/ 77 h 654"/>
                  <a:gd name="T20" fmla="*/ 35 w 451"/>
                  <a:gd name="T21" fmla="*/ 88 h 654"/>
                  <a:gd name="T22" fmla="*/ 49 w 451"/>
                  <a:gd name="T23" fmla="*/ 98 h 654"/>
                  <a:gd name="T24" fmla="*/ 42 w 451"/>
                  <a:gd name="T25" fmla="*/ 116 h 654"/>
                  <a:gd name="T26" fmla="*/ 31 w 451"/>
                  <a:gd name="T27" fmla="*/ 112 h 654"/>
                  <a:gd name="T28" fmla="*/ 38 w 451"/>
                  <a:gd name="T29" fmla="*/ 140 h 654"/>
                  <a:gd name="T30" fmla="*/ 45 w 451"/>
                  <a:gd name="T31" fmla="*/ 147 h 654"/>
                  <a:gd name="T32" fmla="*/ 73 w 451"/>
                  <a:gd name="T33" fmla="*/ 196 h 654"/>
                  <a:gd name="T34" fmla="*/ 73 w 451"/>
                  <a:gd name="T35" fmla="*/ 220 h 654"/>
                  <a:gd name="T36" fmla="*/ 98 w 451"/>
                  <a:gd name="T37" fmla="*/ 245 h 654"/>
                  <a:gd name="T38" fmla="*/ 94 w 451"/>
                  <a:gd name="T39" fmla="*/ 283 h 654"/>
                  <a:gd name="T40" fmla="*/ 98 w 451"/>
                  <a:gd name="T41" fmla="*/ 301 h 654"/>
                  <a:gd name="T42" fmla="*/ 105 w 451"/>
                  <a:gd name="T43" fmla="*/ 297 h 654"/>
                  <a:gd name="T44" fmla="*/ 122 w 451"/>
                  <a:gd name="T45" fmla="*/ 318 h 654"/>
                  <a:gd name="T46" fmla="*/ 122 w 451"/>
                  <a:gd name="T47" fmla="*/ 364 h 654"/>
                  <a:gd name="T48" fmla="*/ 126 w 451"/>
                  <a:gd name="T49" fmla="*/ 388 h 654"/>
                  <a:gd name="T50" fmla="*/ 154 w 451"/>
                  <a:gd name="T51" fmla="*/ 409 h 654"/>
                  <a:gd name="T52" fmla="*/ 178 w 451"/>
                  <a:gd name="T53" fmla="*/ 427 h 654"/>
                  <a:gd name="T54" fmla="*/ 206 w 451"/>
                  <a:gd name="T55" fmla="*/ 448 h 654"/>
                  <a:gd name="T56" fmla="*/ 227 w 451"/>
                  <a:gd name="T57" fmla="*/ 472 h 654"/>
                  <a:gd name="T58" fmla="*/ 245 w 451"/>
                  <a:gd name="T59" fmla="*/ 490 h 654"/>
                  <a:gd name="T60" fmla="*/ 262 w 451"/>
                  <a:gd name="T61" fmla="*/ 514 h 654"/>
                  <a:gd name="T62" fmla="*/ 273 w 451"/>
                  <a:gd name="T63" fmla="*/ 535 h 654"/>
                  <a:gd name="T64" fmla="*/ 290 w 451"/>
                  <a:gd name="T65" fmla="*/ 553 h 654"/>
                  <a:gd name="T66" fmla="*/ 304 w 451"/>
                  <a:gd name="T67" fmla="*/ 577 h 654"/>
                  <a:gd name="T68" fmla="*/ 297 w 451"/>
                  <a:gd name="T69" fmla="*/ 609 h 654"/>
                  <a:gd name="T70" fmla="*/ 388 w 451"/>
                  <a:gd name="T71" fmla="*/ 647 h 654"/>
                  <a:gd name="T72" fmla="*/ 447 w 451"/>
                  <a:gd name="T73" fmla="*/ 626 h 654"/>
                  <a:gd name="T74" fmla="*/ 444 w 451"/>
                  <a:gd name="T75" fmla="*/ 595 h 654"/>
                  <a:gd name="T76" fmla="*/ 426 w 451"/>
                  <a:gd name="T77" fmla="*/ 588 h 654"/>
                  <a:gd name="T78" fmla="*/ 412 w 451"/>
                  <a:gd name="T79" fmla="*/ 563 h 654"/>
                  <a:gd name="T80" fmla="*/ 402 w 451"/>
                  <a:gd name="T81" fmla="*/ 535 h 654"/>
                  <a:gd name="T82" fmla="*/ 391 w 451"/>
                  <a:gd name="T83" fmla="*/ 539 h 654"/>
                  <a:gd name="T84" fmla="*/ 381 w 451"/>
                  <a:gd name="T85" fmla="*/ 518 h 654"/>
                  <a:gd name="T86" fmla="*/ 374 w 451"/>
                  <a:gd name="T87" fmla="*/ 528 h 654"/>
                  <a:gd name="T88" fmla="*/ 370 w 451"/>
                  <a:gd name="T89" fmla="*/ 518 h 654"/>
                  <a:gd name="T90" fmla="*/ 370 w 451"/>
                  <a:gd name="T91" fmla="*/ 507 h 654"/>
                  <a:gd name="T92" fmla="*/ 360 w 451"/>
                  <a:gd name="T93" fmla="*/ 486 h 654"/>
                  <a:gd name="T94" fmla="*/ 360 w 451"/>
                  <a:gd name="T95" fmla="*/ 472 h 654"/>
                  <a:gd name="T96" fmla="*/ 321 w 451"/>
                  <a:gd name="T97" fmla="*/ 430 h 654"/>
                  <a:gd name="T98" fmla="*/ 290 w 451"/>
                  <a:gd name="T99" fmla="*/ 402 h 654"/>
                  <a:gd name="T100" fmla="*/ 280 w 451"/>
                  <a:gd name="T101" fmla="*/ 399 h 654"/>
                  <a:gd name="T102" fmla="*/ 266 w 451"/>
                  <a:gd name="T103" fmla="*/ 371 h 654"/>
                  <a:gd name="T104" fmla="*/ 252 w 451"/>
                  <a:gd name="T105" fmla="*/ 339 h 654"/>
                  <a:gd name="T106" fmla="*/ 259 w 451"/>
                  <a:gd name="T107" fmla="*/ 311 h 654"/>
                  <a:gd name="T108" fmla="*/ 255 w 451"/>
                  <a:gd name="T109" fmla="*/ 287 h 654"/>
                  <a:gd name="T110" fmla="*/ 255 w 451"/>
                  <a:gd name="T111" fmla="*/ 241 h 654"/>
                  <a:gd name="T112" fmla="*/ 245 w 451"/>
                  <a:gd name="T113" fmla="*/ 227 h 654"/>
                  <a:gd name="T114" fmla="*/ 238 w 451"/>
                  <a:gd name="T115" fmla="*/ 206 h 654"/>
                  <a:gd name="T116" fmla="*/ 248 w 451"/>
                  <a:gd name="T117" fmla="*/ 175 h 654"/>
                  <a:gd name="T118" fmla="*/ 255 w 451"/>
                  <a:gd name="T119" fmla="*/ 14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1" h="654">
                    <a:moveTo>
                      <a:pt x="255" y="123"/>
                    </a:moveTo>
                    <a:lnTo>
                      <a:pt x="252" y="119"/>
                    </a:lnTo>
                    <a:lnTo>
                      <a:pt x="241" y="112"/>
                    </a:lnTo>
                    <a:lnTo>
                      <a:pt x="241" y="109"/>
                    </a:lnTo>
                    <a:lnTo>
                      <a:pt x="238" y="109"/>
                    </a:lnTo>
                    <a:lnTo>
                      <a:pt x="238" y="105"/>
                    </a:lnTo>
                    <a:lnTo>
                      <a:pt x="238" y="98"/>
                    </a:lnTo>
                    <a:lnTo>
                      <a:pt x="238" y="95"/>
                    </a:lnTo>
                    <a:lnTo>
                      <a:pt x="241" y="91"/>
                    </a:lnTo>
                    <a:lnTo>
                      <a:pt x="241" y="91"/>
                    </a:lnTo>
                    <a:lnTo>
                      <a:pt x="238" y="77"/>
                    </a:lnTo>
                    <a:lnTo>
                      <a:pt x="238" y="74"/>
                    </a:lnTo>
                    <a:lnTo>
                      <a:pt x="241" y="74"/>
                    </a:lnTo>
                    <a:lnTo>
                      <a:pt x="241" y="74"/>
                    </a:lnTo>
                    <a:lnTo>
                      <a:pt x="241" y="70"/>
                    </a:lnTo>
                    <a:lnTo>
                      <a:pt x="238" y="70"/>
                    </a:lnTo>
                    <a:lnTo>
                      <a:pt x="234" y="63"/>
                    </a:lnTo>
                    <a:lnTo>
                      <a:pt x="234" y="63"/>
                    </a:lnTo>
                    <a:lnTo>
                      <a:pt x="234" y="63"/>
                    </a:lnTo>
                    <a:lnTo>
                      <a:pt x="234" y="60"/>
                    </a:lnTo>
                    <a:lnTo>
                      <a:pt x="234" y="56"/>
                    </a:lnTo>
                    <a:lnTo>
                      <a:pt x="238" y="56"/>
                    </a:lnTo>
                    <a:lnTo>
                      <a:pt x="241" y="53"/>
                    </a:lnTo>
                    <a:lnTo>
                      <a:pt x="245" y="53"/>
                    </a:lnTo>
                    <a:lnTo>
                      <a:pt x="245" y="49"/>
                    </a:lnTo>
                    <a:lnTo>
                      <a:pt x="245" y="46"/>
                    </a:lnTo>
                    <a:lnTo>
                      <a:pt x="245" y="42"/>
                    </a:lnTo>
                    <a:lnTo>
                      <a:pt x="245" y="42"/>
                    </a:lnTo>
                    <a:lnTo>
                      <a:pt x="248" y="32"/>
                    </a:lnTo>
                    <a:lnTo>
                      <a:pt x="248" y="32"/>
                    </a:lnTo>
                    <a:lnTo>
                      <a:pt x="248" y="32"/>
                    </a:lnTo>
                    <a:lnTo>
                      <a:pt x="252" y="32"/>
                    </a:lnTo>
                    <a:lnTo>
                      <a:pt x="255" y="32"/>
                    </a:lnTo>
                    <a:lnTo>
                      <a:pt x="255" y="32"/>
                    </a:lnTo>
                    <a:lnTo>
                      <a:pt x="255" y="32"/>
                    </a:lnTo>
                    <a:lnTo>
                      <a:pt x="259" y="32"/>
                    </a:lnTo>
                    <a:lnTo>
                      <a:pt x="259" y="32"/>
                    </a:lnTo>
                    <a:lnTo>
                      <a:pt x="259" y="32"/>
                    </a:lnTo>
                    <a:lnTo>
                      <a:pt x="262" y="32"/>
                    </a:lnTo>
                    <a:lnTo>
                      <a:pt x="262" y="32"/>
                    </a:lnTo>
                    <a:lnTo>
                      <a:pt x="262" y="32"/>
                    </a:lnTo>
                    <a:lnTo>
                      <a:pt x="262" y="32"/>
                    </a:lnTo>
                    <a:lnTo>
                      <a:pt x="262" y="32"/>
                    </a:lnTo>
                    <a:lnTo>
                      <a:pt x="262" y="28"/>
                    </a:lnTo>
                    <a:lnTo>
                      <a:pt x="262" y="21"/>
                    </a:lnTo>
                    <a:lnTo>
                      <a:pt x="266" y="21"/>
                    </a:lnTo>
                    <a:lnTo>
                      <a:pt x="266" y="18"/>
                    </a:lnTo>
                    <a:lnTo>
                      <a:pt x="266" y="18"/>
                    </a:lnTo>
                    <a:lnTo>
                      <a:pt x="266" y="18"/>
                    </a:lnTo>
                    <a:lnTo>
                      <a:pt x="266" y="18"/>
                    </a:lnTo>
                    <a:lnTo>
                      <a:pt x="266" y="14"/>
                    </a:lnTo>
                    <a:lnTo>
                      <a:pt x="266" y="14"/>
                    </a:lnTo>
                    <a:lnTo>
                      <a:pt x="266" y="14"/>
                    </a:lnTo>
                    <a:lnTo>
                      <a:pt x="266" y="14"/>
                    </a:lnTo>
                    <a:lnTo>
                      <a:pt x="266" y="14"/>
                    </a:lnTo>
                    <a:lnTo>
                      <a:pt x="269" y="11"/>
                    </a:lnTo>
                    <a:lnTo>
                      <a:pt x="273" y="7"/>
                    </a:lnTo>
                    <a:lnTo>
                      <a:pt x="276" y="4"/>
                    </a:lnTo>
                    <a:lnTo>
                      <a:pt x="276" y="0"/>
                    </a:lnTo>
                    <a:lnTo>
                      <a:pt x="182" y="0"/>
                    </a:lnTo>
                    <a:lnTo>
                      <a:pt x="0" y="0"/>
                    </a:lnTo>
                    <a:lnTo>
                      <a:pt x="0" y="7"/>
                    </a:lnTo>
                    <a:lnTo>
                      <a:pt x="0" y="7"/>
                    </a:lnTo>
                    <a:lnTo>
                      <a:pt x="3" y="18"/>
                    </a:lnTo>
                    <a:lnTo>
                      <a:pt x="7" y="32"/>
                    </a:lnTo>
                    <a:lnTo>
                      <a:pt x="7" y="32"/>
                    </a:lnTo>
                    <a:lnTo>
                      <a:pt x="14" y="39"/>
                    </a:lnTo>
                    <a:lnTo>
                      <a:pt x="17" y="42"/>
                    </a:lnTo>
                    <a:lnTo>
                      <a:pt x="17" y="42"/>
                    </a:lnTo>
                    <a:lnTo>
                      <a:pt x="17" y="42"/>
                    </a:lnTo>
                    <a:lnTo>
                      <a:pt x="21" y="56"/>
                    </a:lnTo>
                    <a:lnTo>
                      <a:pt x="21" y="67"/>
                    </a:lnTo>
                    <a:lnTo>
                      <a:pt x="21" y="67"/>
                    </a:lnTo>
                    <a:lnTo>
                      <a:pt x="21" y="67"/>
                    </a:lnTo>
                    <a:lnTo>
                      <a:pt x="21" y="70"/>
                    </a:lnTo>
                    <a:lnTo>
                      <a:pt x="21" y="70"/>
                    </a:lnTo>
                    <a:lnTo>
                      <a:pt x="21" y="74"/>
                    </a:lnTo>
                    <a:lnTo>
                      <a:pt x="24" y="77"/>
                    </a:lnTo>
                    <a:lnTo>
                      <a:pt x="24" y="77"/>
                    </a:lnTo>
                    <a:lnTo>
                      <a:pt x="28" y="77"/>
                    </a:lnTo>
                    <a:lnTo>
                      <a:pt x="28" y="77"/>
                    </a:lnTo>
                    <a:lnTo>
                      <a:pt x="31" y="77"/>
                    </a:lnTo>
                    <a:lnTo>
                      <a:pt x="31" y="81"/>
                    </a:lnTo>
                    <a:lnTo>
                      <a:pt x="35" y="81"/>
                    </a:lnTo>
                    <a:lnTo>
                      <a:pt x="35" y="81"/>
                    </a:lnTo>
                    <a:lnTo>
                      <a:pt x="35" y="84"/>
                    </a:lnTo>
                    <a:lnTo>
                      <a:pt x="35" y="88"/>
                    </a:lnTo>
                    <a:lnTo>
                      <a:pt x="35" y="88"/>
                    </a:lnTo>
                    <a:lnTo>
                      <a:pt x="35" y="88"/>
                    </a:lnTo>
                    <a:lnTo>
                      <a:pt x="38" y="91"/>
                    </a:lnTo>
                    <a:lnTo>
                      <a:pt x="38" y="91"/>
                    </a:lnTo>
                    <a:lnTo>
                      <a:pt x="42" y="95"/>
                    </a:lnTo>
                    <a:lnTo>
                      <a:pt x="42" y="95"/>
                    </a:lnTo>
                    <a:lnTo>
                      <a:pt x="45" y="95"/>
                    </a:lnTo>
                    <a:lnTo>
                      <a:pt x="49" y="95"/>
                    </a:lnTo>
                    <a:lnTo>
                      <a:pt x="49" y="98"/>
                    </a:lnTo>
                    <a:lnTo>
                      <a:pt x="49" y="98"/>
                    </a:lnTo>
                    <a:lnTo>
                      <a:pt x="49" y="102"/>
                    </a:lnTo>
                    <a:lnTo>
                      <a:pt x="49" y="102"/>
                    </a:lnTo>
                    <a:lnTo>
                      <a:pt x="49" y="105"/>
                    </a:lnTo>
                    <a:lnTo>
                      <a:pt x="45" y="112"/>
                    </a:lnTo>
                    <a:lnTo>
                      <a:pt x="45" y="112"/>
                    </a:lnTo>
                    <a:lnTo>
                      <a:pt x="42" y="112"/>
                    </a:lnTo>
                    <a:lnTo>
                      <a:pt x="42" y="116"/>
                    </a:lnTo>
                    <a:lnTo>
                      <a:pt x="38" y="116"/>
                    </a:lnTo>
                    <a:lnTo>
                      <a:pt x="35" y="112"/>
                    </a:lnTo>
                    <a:lnTo>
                      <a:pt x="35" y="109"/>
                    </a:lnTo>
                    <a:lnTo>
                      <a:pt x="35" y="109"/>
                    </a:lnTo>
                    <a:lnTo>
                      <a:pt x="31" y="112"/>
                    </a:lnTo>
                    <a:lnTo>
                      <a:pt x="31" y="112"/>
                    </a:lnTo>
                    <a:lnTo>
                      <a:pt x="31" y="112"/>
                    </a:lnTo>
                    <a:lnTo>
                      <a:pt x="31" y="112"/>
                    </a:lnTo>
                    <a:lnTo>
                      <a:pt x="35" y="116"/>
                    </a:lnTo>
                    <a:lnTo>
                      <a:pt x="35" y="116"/>
                    </a:lnTo>
                    <a:lnTo>
                      <a:pt x="38" y="119"/>
                    </a:lnTo>
                    <a:lnTo>
                      <a:pt x="42" y="123"/>
                    </a:lnTo>
                    <a:lnTo>
                      <a:pt x="38" y="130"/>
                    </a:lnTo>
                    <a:lnTo>
                      <a:pt x="35" y="133"/>
                    </a:lnTo>
                    <a:lnTo>
                      <a:pt x="35" y="137"/>
                    </a:lnTo>
                    <a:lnTo>
                      <a:pt x="38" y="140"/>
                    </a:lnTo>
                    <a:lnTo>
                      <a:pt x="38" y="140"/>
                    </a:lnTo>
                    <a:lnTo>
                      <a:pt x="42" y="144"/>
                    </a:lnTo>
                    <a:lnTo>
                      <a:pt x="42" y="144"/>
                    </a:lnTo>
                    <a:lnTo>
                      <a:pt x="42" y="144"/>
                    </a:lnTo>
                    <a:lnTo>
                      <a:pt x="42" y="144"/>
                    </a:lnTo>
                    <a:lnTo>
                      <a:pt x="45" y="144"/>
                    </a:lnTo>
                    <a:lnTo>
                      <a:pt x="45" y="144"/>
                    </a:lnTo>
                    <a:lnTo>
                      <a:pt x="45" y="147"/>
                    </a:lnTo>
                    <a:lnTo>
                      <a:pt x="52" y="154"/>
                    </a:lnTo>
                    <a:lnTo>
                      <a:pt x="56" y="164"/>
                    </a:lnTo>
                    <a:lnTo>
                      <a:pt x="59" y="168"/>
                    </a:lnTo>
                    <a:lnTo>
                      <a:pt x="66" y="175"/>
                    </a:lnTo>
                    <a:lnTo>
                      <a:pt x="70" y="182"/>
                    </a:lnTo>
                    <a:lnTo>
                      <a:pt x="73" y="189"/>
                    </a:lnTo>
                    <a:lnTo>
                      <a:pt x="73" y="196"/>
                    </a:lnTo>
                    <a:lnTo>
                      <a:pt x="73" y="196"/>
                    </a:lnTo>
                    <a:lnTo>
                      <a:pt x="73" y="199"/>
                    </a:lnTo>
                    <a:lnTo>
                      <a:pt x="70" y="210"/>
                    </a:lnTo>
                    <a:lnTo>
                      <a:pt x="70" y="217"/>
                    </a:lnTo>
                    <a:lnTo>
                      <a:pt x="70" y="217"/>
                    </a:lnTo>
                    <a:lnTo>
                      <a:pt x="70" y="220"/>
                    </a:lnTo>
                    <a:lnTo>
                      <a:pt x="70" y="220"/>
                    </a:lnTo>
                    <a:lnTo>
                      <a:pt x="70" y="220"/>
                    </a:lnTo>
                    <a:lnTo>
                      <a:pt x="73" y="220"/>
                    </a:lnTo>
                    <a:lnTo>
                      <a:pt x="73" y="220"/>
                    </a:lnTo>
                    <a:lnTo>
                      <a:pt x="77" y="224"/>
                    </a:lnTo>
                    <a:lnTo>
                      <a:pt x="80" y="224"/>
                    </a:lnTo>
                    <a:lnTo>
                      <a:pt x="84" y="227"/>
                    </a:lnTo>
                    <a:lnTo>
                      <a:pt x="87" y="234"/>
                    </a:lnTo>
                    <a:lnTo>
                      <a:pt x="91" y="234"/>
                    </a:lnTo>
                    <a:lnTo>
                      <a:pt x="98" y="241"/>
                    </a:lnTo>
                    <a:lnTo>
                      <a:pt x="98" y="245"/>
                    </a:lnTo>
                    <a:lnTo>
                      <a:pt x="98" y="245"/>
                    </a:lnTo>
                    <a:lnTo>
                      <a:pt x="98" y="248"/>
                    </a:lnTo>
                    <a:lnTo>
                      <a:pt x="101" y="259"/>
                    </a:lnTo>
                    <a:lnTo>
                      <a:pt x="101" y="262"/>
                    </a:lnTo>
                    <a:lnTo>
                      <a:pt x="101" y="269"/>
                    </a:lnTo>
                    <a:lnTo>
                      <a:pt x="98" y="276"/>
                    </a:lnTo>
                    <a:lnTo>
                      <a:pt x="98" y="283"/>
                    </a:lnTo>
                    <a:lnTo>
                      <a:pt x="94" y="283"/>
                    </a:lnTo>
                    <a:lnTo>
                      <a:pt x="94" y="287"/>
                    </a:lnTo>
                    <a:lnTo>
                      <a:pt x="94" y="287"/>
                    </a:lnTo>
                    <a:lnTo>
                      <a:pt x="94" y="290"/>
                    </a:lnTo>
                    <a:lnTo>
                      <a:pt x="98" y="294"/>
                    </a:lnTo>
                    <a:lnTo>
                      <a:pt x="98" y="294"/>
                    </a:lnTo>
                    <a:lnTo>
                      <a:pt x="98" y="297"/>
                    </a:lnTo>
                    <a:lnTo>
                      <a:pt x="98" y="301"/>
                    </a:lnTo>
                    <a:lnTo>
                      <a:pt x="98" y="301"/>
                    </a:lnTo>
                    <a:lnTo>
                      <a:pt x="101" y="301"/>
                    </a:lnTo>
                    <a:lnTo>
                      <a:pt x="101" y="301"/>
                    </a:lnTo>
                    <a:lnTo>
                      <a:pt x="101" y="301"/>
                    </a:lnTo>
                    <a:lnTo>
                      <a:pt x="101" y="301"/>
                    </a:lnTo>
                    <a:lnTo>
                      <a:pt x="101" y="301"/>
                    </a:lnTo>
                    <a:lnTo>
                      <a:pt x="101" y="301"/>
                    </a:lnTo>
                    <a:lnTo>
                      <a:pt x="105" y="301"/>
                    </a:lnTo>
                    <a:lnTo>
                      <a:pt x="105" y="297"/>
                    </a:lnTo>
                    <a:lnTo>
                      <a:pt x="108" y="297"/>
                    </a:lnTo>
                    <a:lnTo>
                      <a:pt x="108" y="301"/>
                    </a:lnTo>
                    <a:lnTo>
                      <a:pt x="112" y="301"/>
                    </a:lnTo>
                    <a:lnTo>
                      <a:pt x="115" y="304"/>
                    </a:lnTo>
                    <a:lnTo>
                      <a:pt x="119" y="308"/>
                    </a:lnTo>
                    <a:lnTo>
                      <a:pt x="119" y="308"/>
                    </a:lnTo>
                    <a:lnTo>
                      <a:pt x="122" y="315"/>
                    </a:lnTo>
                    <a:lnTo>
                      <a:pt x="122" y="318"/>
                    </a:lnTo>
                    <a:lnTo>
                      <a:pt x="122" y="322"/>
                    </a:lnTo>
                    <a:lnTo>
                      <a:pt x="122" y="339"/>
                    </a:lnTo>
                    <a:lnTo>
                      <a:pt x="122" y="343"/>
                    </a:lnTo>
                    <a:lnTo>
                      <a:pt x="122" y="346"/>
                    </a:lnTo>
                    <a:lnTo>
                      <a:pt x="119" y="357"/>
                    </a:lnTo>
                    <a:lnTo>
                      <a:pt x="119" y="360"/>
                    </a:lnTo>
                    <a:lnTo>
                      <a:pt x="119" y="360"/>
                    </a:lnTo>
                    <a:lnTo>
                      <a:pt x="122" y="364"/>
                    </a:lnTo>
                    <a:lnTo>
                      <a:pt x="126" y="364"/>
                    </a:lnTo>
                    <a:lnTo>
                      <a:pt x="126" y="364"/>
                    </a:lnTo>
                    <a:lnTo>
                      <a:pt x="129" y="371"/>
                    </a:lnTo>
                    <a:lnTo>
                      <a:pt x="129" y="378"/>
                    </a:lnTo>
                    <a:lnTo>
                      <a:pt x="129" y="378"/>
                    </a:lnTo>
                    <a:lnTo>
                      <a:pt x="129" y="381"/>
                    </a:lnTo>
                    <a:lnTo>
                      <a:pt x="126" y="388"/>
                    </a:lnTo>
                    <a:lnTo>
                      <a:pt x="126" y="388"/>
                    </a:lnTo>
                    <a:lnTo>
                      <a:pt x="136" y="395"/>
                    </a:lnTo>
                    <a:lnTo>
                      <a:pt x="140" y="399"/>
                    </a:lnTo>
                    <a:lnTo>
                      <a:pt x="140" y="399"/>
                    </a:lnTo>
                    <a:lnTo>
                      <a:pt x="147" y="409"/>
                    </a:lnTo>
                    <a:lnTo>
                      <a:pt x="147" y="409"/>
                    </a:lnTo>
                    <a:lnTo>
                      <a:pt x="150" y="409"/>
                    </a:lnTo>
                    <a:lnTo>
                      <a:pt x="154" y="409"/>
                    </a:lnTo>
                    <a:lnTo>
                      <a:pt x="154" y="409"/>
                    </a:lnTo>
                    <a:lnTo>
                      <a:pt x="154" y="409"/>
                    </a:lnTo>
                    <a:lnTo>
                      <a:pt x="157" y="413"/>
                    </a:lnTo>
                    <a:lnTo>
                      <a:pt x="161" y="416"/>
                    </a:lnTo>
                    <a:lnTo>
                      <a:pt x="161" y="420"/>
                    </a:lnTo>
                    <a:lnTo>
                      <a:pt x="168" y="420"/>
                    </a:lnTo>
                    <a:lnTo>
                      <a:pt x="175" y="427"/>
                    </a:lnTo>
                    <a:lnTo>
                      <a:pt x="178" y="427"/>
                    </a:lnTo>
                    <a:lnTo>
                      <a:pt x="178" y="427"/>
                    </a:lnTo>
                    <a:lnTo>
                      <a:pt x="178" y="430"/>
                    </a:lnTo>
                    <a:lnTo>
                      <a:pt x="182" y="434"/>
                    </a:lnTo>
                    <a:lnTo>
                      <a:pt x="182" y="437"/>
                    </a:lnTo>
                    <a:lnTo>
                      <a:pt x="185" y="441"/>
                    </a:lnTo>
                    <a:lnTo>
                      <a:pt x="196" y="441"/>
                    </a:lnTo>
                    <a:lnTo>
                      <a:pt x="199" y="444"/>
                    </a:lnTo>
                    <a:lnTo>
                      <a:pt x="203" y="444"/>
                    </a:lnTo>
                    <a:lnTo>
                      <a:pt x="206" y="448"/>
                    </a:lnTo>
                    <a:lnTo>
                      <a:pt x="206" y="448"/>
                    </a:lnTo>
                    <a:lnTo>
                      <a:pt x="217" y="462"/>
                    </a:lnTo>
                    <a:lnTo>
                      <a:pt x="220" y="462"/>
                    </a:lnTo>
                    <a:lnTo>
                      <a:pt x="220" y="465"/>
                    </a:lnTo>
                    <a:lnTo>
                      <a:pt x="224" y="469"/>
                    </a:lnTo>
                    <a:lnTo>
                      <a:pt x="227" y="472"/>
                    </a:lnTo>
                    <a:lnTo>
                      <a:pt x="227" y="472"/>
                    </a:lnTo>
                    <a:lnTo>
                      <a:pt x="227" y="472"/>
                    </a:lnTo>
                    <a:lnTo>
                      <a:pt x="227" y="472"/>
                    </a:lnTo>
                    <a:lnTo>
                      <a:pt x="231" y="476"/>
                    </a:lnTo>
                    <a:lnTo>
                      <a:pt x="231" y="476"/>
                    </a:lnTo>
                    <a:lnTo>
                      <a:pt x="234" y="486"/>
                    </a:lnTo>
                    <a:lnTo>
                      <a:pt x="238" y="486"/>
                    </a:lnTo>
                    <a:lnTo>
                      <a:pt x="241" y="486"/>
                    </a:lnTo>
                    <a:lnTo>
                      <a:pt x="245" y="490"/>
                    </a:lnTo>
                    <a:lnTo>
                      <a:pt x="245" y="490"/>
                    </a:lnTo>
                    <a:lnTo>
                      <a:pt x="245" y="493"/>
                    </a:lnTo>
                    <a:lnTo>
                      <a:pt x="245" y="493"/>
                    </a:lnTo>
                    <a:lnTo>
                      <a:pt x="245" y="493"/>
                    </a:lnTo>
                    <a:lnTo>
                      <a:pt x="245" y="504"/>
                    </a:lnTo>
                    <a:lnTo>
                      <a:pt x="248" y="504"/>
                    </a:lnTo>
                    <a:lnTo>
                      <a:pt x="248" y="504"/>
                    </a:lnTo>
                    <a:lnTo>
                      <a:pt x="259" y="511"/>
                    </a:lnTo>
                    <a:lnTo>
                      <a:pt x="262" y="514"/>
                    </a:lnTo>
                    <a:lnTo>
                      <a:pt x="262" y="518"/>
                    </a:lnTo>
                    <a:lnTo>
                      <a:pt x="266" y="518"/>
                    </a:lnTo>
                    <a:lnTo>
                      <a:pt x="266" y="518"/>
                    </a:lnTo>
                    <a:lnTo>
                      <a:pt x="266" y="518"/>
                    </a:lnTo>
                    <a:lnTo>
                      <a:pt x="266" y="521"/>
                    </a:lnTo>
                    <a:lnTo>
                      <a:pt x="273" y="532"/>
                    </a:lnTo>
                    <a:lnTo>
                      <a:pt x="273" y="535"/>
                    </a:lnTo>
                    <a:lnTo>
                      <a:pt x="273" y="535"/>
                    </a:lnTo>
                    <a:lnTo>
                      <a:pt x="273" y="539"/>
                    </a:lnTo>
                    <a:lnTo>
                      <a:pt x="276" y="539"/>
                    </a:lnTo>
                    <a:lnTo>
                      <a:pt x="276" y="542"/>
                    </a:lnTo>
                    <a:lnTo>
                      <a:pt x="280" y="546"/>
                    </a:lnTo>
                    <a:lnTo>
                      <a:pt x="283" y="549"/>
                    </a:lnTo>
                    <a:lnTo>
                      <a:pt x="290" y="553"/>
                    </a:lnTo>
                    <a:lnTo>
                      <a:pt x="290" y="553"/>
                    </a:lnTo>
                    <a:lnTo>
                      <a:pt x="290" y="553"/>
                    </a:lnTo>
                    <a:lnTo>
                      <a:pt x="293" y="553"/>
                    </a:lnTo>
                    <a:lnTo>
                      <a:pt x="293" y="560"/>
                    </a:lnTo>
                    <a:lnTo>
                      <a:pt x="300" y="567"/>
                    </a:lnTo>
                    <a:lnTo>
                      <a:pt x="304" y="570"/>
                    </a:lnTo>
                    <a:lnTo>
                      <a:pt x="304" y="574"/>
                    </a:lnTo>
                    <a:lnTo>
                      <a:pt x="304" y="574"/>
                    </a:lnTo>
                    <a:lnTo>
                      <a:pt x="304" y="577"/>
                    </a:lnTo>
                    <a:lnTo>
                      <a:pt x="304" y="577"/>
                    </a:lnTo>
                    <a:lnTo>
                      <a:pt x="304" y="581"/>
                    </a:lnTo>
                    <a:lnTo>
                      <a:pt x="304" y="581"/>
                    </a:lnTo>
                    <a:lnTo>
                      <a:pt x="304" y="588"/>
                    </a:lnTo>
                    <a:lnTo>
                      <a:pt x="300" y="591"/>
                    </a:lnTo>
                    <a:lnTo>
                      <a:pt x="297" y="598"/>
                    </a:lnTo>
                    <a:lnTo>
                      <a:pt x="293" y="602"/>
                    </a:lnTo>
                    <a:lnTo>
                      <a:pt x="293" y="605"/>
                    </a:lnTo>
                    <a:lnTo>
                      <a:pt x="297" y="609"/>
                    </a:lnTo>
                    <a:lnTo>
                      <a:pt x="300" y="609"/>
                    </a:lnTo>
                    <a:lnTo>
                      <a:pt x="300" y="609"/>
                    </a:lnTo>
                    <a:lnTo>
                      <a:pt x="300" y="609"/>
                    </a:lnTo>
                    <a:lnTo>
                      <a:pt x="300" y="612"/>
                    </a:lnTo>
                    <a:lnTo>
                      <a:pt x="297" y="619"/>
                    </a:lnTo>
                    <a:lnTo>
                      <a:pt x="290" y="630"/>
                    </a:lnTo>
                    <a:lnTo>
                      <a:pt x="280" y="640"/>
                    </a:lnTo>
                    <a:lnTo>
                      <a:pt x="388" y="647"/>
                    </a:lnTo>
                    <a:lnTo>
                      <a:pt x="451" y="654"/>
                    </a:lnTo>
                    <a:lnTo>
                      <a:pt x="447" y="651"/>
                    </a:lnTo>
                    <a:lnTo>
                      <a:pt x="447" y="651"/>
                    </a:lnTo>
                    <a:lnTo>
                      <a:pt x="447" y="651"/>
                    </a:lnTo>
                    <a:lnTo>
                      <a:pt x="447" y="637"/>
                    </a:lnTo>
                    <a:lnTo>
                      <a:pt x="447" y="633"/>
                    </a:lnTo>
                    <a:lnTo>
                      <a:pt x="447" y="633"/>
                    </a:lnTo>
                    <a:lnTo>
                      <a:pt x="447" y="626"/>
                    </a:lnTo>
                    <a:lnTo>
                      <a:pt x="451" y="626"/>
                    </a:lnTo>
                    <a:lnTo>
                      <a:pt x="447" y="623"/>
                    </a:lnTo>
                    <a:lnTo>
                      <a:pt x="444" y="616"/>
                    </a:lnTo>
                    <a:lnTo>
                      <a:pt x="440" y="612"/>
                    </a:lnTo>
                    <a:lnTo>
                      <a:pt x="440" y="609"/>
                    </a:lnTo>
                    <a:lnTo>
                      <a:pt x="444" y="605"/>
                    </a:lnTo>
                    <a:lnTo>
                      <a:pt x="444" y="602"/>
                    </a:lnTo>
                    <a:lnTo>
                      <a:pt x="444" y="595"/>
                    </a:lnTo>
                    <a:lnTo>
                      <a:pt x="444" y="595"/>
                    </a:lnTo>
                    <a:lnTo>
                      <a:pt x="440" y="588"/>
                    </a:lnTo>
                    <a:lnTo>
                      <a:pt x="440" y="588"/>
                    </a:lnTo>
                    <a:lnTo>
                      <a:pt x="440" y="588"/>
                    </a:lnTo>
                    <a:lnTo>
                      <a:pt x="433" y="591"/>
                    </a:lnTo>
                    <a:lnTo>
                      <a:pt x="430" y="591"/>
                    </a:lnTo>
                    <a:lnTo>
                      <a:pt x="426" y="588"/>
                    </a:lnTo>
                    <a:lnTo>
                      <a:pt x="426" y="588"/>
                    </a:lnTo>
                    <a:lnTo>
                      <a:pt x="419" y="584"/>
                    </a:lnTo>
                    <a:lnTo>
                      <a:pt x="416" y="581"/>
                    </a:lnTo>
                    <a:lnTo>
                      <a:pt x="416" y="581"/>
                    </a:lnTo>
                    <a:lnTo>
                      <a:pt x="416" y="577"/>
                    </a:lnTo>
                    <a:lnTo>
                      <a:pt x="416" y="577"/>
                    </a:lnTo>
                    <a:lnTo>
                      <a:pt x="416" y="563"/>
                    </a:lnTo>
                    <a:lnTo>
                      <a:pt x="412" y="563"/>
                    </a:lnTo>
                    <a:lnTo>
                      <a:pt x="412" y="563"/>
                    </a:lnTo>
                    <a:lnTo>
                      <a:pt x="412" y="560"/>
                    </a:lnTo>
                    <a:lnTo>
                      <a:pt x="409" y="549"/>
                    </a:lnTo>
                    <a:lnTo>
                      <a:pt x="409" y="549"/>
                    </a:lnTo>
                    <a:lnTo>
                      <a:pt x="409" y="546"/>
                    </a:lnTo>
                    <a:lnTo>
                      <a:pt x="409" y="542"/>
                    </a:lnTo>
                    <a:lnTo>
                      <a:pt x="405" y="539"/>
                    </a:lnTo>
                    <a:lnTo>
                      <a:pt x="405" y="535"/>
                    </a:lnTo>
                    <a:lnTo>
                      <a:pt x="402" y="535"/>
                    </a:lnTo>
                    <a:lnTo>
                      <a:pt x="402" y="535"/>
                    </a:lnTo>
                    <a:lnTo>
                      <a:pt x="398" y="535"/>
                    </a:lnTo>
                    <a:lnTo>
                      <a:pt x="398" y="539"/>
                    </a:lnTo>
                    <a:lnTo>
                      <a:pt x="398" y="539"/>
                    </a:lnTo>
                    <a:lnTo>
                      <a:pt x="395" y="539"/>
                    </a:lnTo>
                    <a:lnTo>
                      <a:pt x="391" y="539"/>
                    </a:lnTo>
                    <a:lnTo>
                      <a:pt x="391" y="539"/>
                    </a:lnTo>
                    <a:lnTo>
                      <a:pt x="391" y="539"/>
                    </a:lnTo>
                    <a:lnTo>
                      <a:pt x="388" y="535"/>
                    </a:lnTo>
                    <a:lnTo>
                      <a:pt x="388" y="535"/>
                    </a:lnTo>
                    <a:lnTo>
                      <a:pt x="388" y="532"/>
                    </a:lnTo>
                    <a:lnTo>
                      <a:pt x="388" y="532"/>
                    </a:lnTo>
                    <a:lnTo>
                      <a:pt x="388" y="528"/>
                    </a:lnTo>
                    <a:lnTo>
                      <a:pt x="388" y="525"/>
                    </a:lnTo>
                    <a:lnTo>
                      <a:pt x="381" y="521"/>
                    </a:lnTo>
                    <a:lnTo>
                      <a:pt x="381" y="518"/>
                    </a:lnTo>
                    <a:lnTo>
                      <a:pt x="377" y="518"/>
                    </a:lnTo>
                    <a:lnTo>
                      <a:pt x="377" y="518"/>
                    </a:lnTo>
                    <a:lnTo>
                      <a:pt x="377" y="521"/>
                    </a:lnTo>
                    <a:lnTo>
                      <a:pt x="377" y="521"/>
                    </a:lnTo>
                    <a:lnTo>
                      <a:pt x="377" y="525"/>
                    </a:lnTo>
                    <a:lnTo>
                      <a:pt x="377" y="525"/>
                    </a:lnTo>
                    <a:lnTo>
                      <a:pt x="377" y="528"/>
                    </a:lnTo>
                    <a:lnTo>
                      <a:pt x="374" y="528"/>
                    </a:lnTo>
                    <a:lnTo>
                      <a:pt x="374" y="528"/>
                    </a:lnTo>
                    <a:lnTo>
                      <a:pt x="370" y="528"/>
                    </a:lnTo>
                    <a:lnTo>
                      <a:pt x="370" y="525"/>
                    </a:lnTo>
                    <a:lnTo>
                      <a:pt x="367" y="518"/>
                    </a:lnTo>
                    <a:lnTo>
                      <a:pt x="367" y="518"/>
                    </a:lnTo>
                    <a:lnTo>
                      <a:pt x="370" y="518"/>
                    </a:lnTo>
                    <a:lnTo>
                      <a:pt x="370" y="518"/>
                    </a:lnTo>
                    <a:lnTo>
                      <a:pt x="370" y="518"/>
                    </a:lnTo>
                    <a:lnTo>
                      <a:pt x="370" y="514"/>
                    </a:lnTo>
                    <a:lnTo>
                      <a:pt x="370" y="514"/>
                    </a:lnTo>
                    <a:lnTo>
                      <a:pt x="367" y="511"/>
                    </a:lnTo>
                    <a:lnTo>
                      <a:pt x="367" y="511"/>
                    </a:lnTo>
                    <a:lnTo>
                      <a:pt x="367" y="507"/>
                    </a:lnTo>
                    <a:lnTo>
                      <a:pt x="370" y="507"/>
                    </a:lnTo>
                    <a:lnTo>
                      <a:pt x="370" y="507"/>
                    </a:lnTo>
                    <a:lnTo>
                      <a:pt x="370" y="507"/>
                    </a:lnTo>
                    <a:lnTo>
                      <a:pt x="370" y="507"/>
                    </a:lnTo>
                    <a:lnTo>
                      <a:pt x="370" y="504"/>
                    </a:lnTo>
                    <a:lnTo>
                      <a:pt x="370" y="504"/>
                    </a:lnTo>
                    <a:lnTo>
                      <a:pt x="367" y="500"/>
                    </a:lnTo>
                    <a:lnTo>
                      <a:pt x="367" y="500"/>
                    </a:lnTo>
                    <a:lnTo>
                      <a:pt x="367" y="497"/>
                    </a:lnTo>
                    <a:lnTo>
                      <a:pt x="367" y="493"/>
                    </a:lnTo>
                    <a:lnTo>
                      <a:pt x="360" y="486"/>
                    </a:lnTo>
                    <a:lnTo>
                      <a:pt x="360" y="486"/>
                    </a:lnTo>
                    <a:lnTo>
                      <a:pt x="360" y="483"/>
                    </a:lnTo>
                    <a:lnTo>
                      <a:pt x="360" y="483"/>
                    </a:lnTo>
                    <a:lnTo>
                      <a:pt x="360" y="479"/>
                    </a:lnTo>
                    <a:lnTo>
                      <a:pt x="363" y="476"/>
                    </a:lnTo>
                    <a:lnTo>
                      <a:pt x="363" y="476"/>
                    </a:lnTo>
                    <a:lnTo>
                      <a:pt x="363" y="476"/>
                    </a:lnTo>
                    <a:lnTo>
                      <a:pt x="360" y="472"/>
                    </a:lnTo>
                    <a:lnTo>
                      <a:pt x="353" y="465"/>
                    </a:lnTo>
                    <a:lnTo>
                      <a:pt x="346" y="455"/>
                    </a:lnTo>
                    <a:lnTo>
                      <a:pt x="342" y="451"/>
                    </a:lnTo>
                    <a:lnTo>
                      <a:pt x="339" y="448"/>
                    </a:lnTo>
                    <a:lnTo>
                      <a:pt x="335" y="448"/>
                    </a:lnTo>
                    <a:lnTo>
                      <a:pt x="328" y="437"/>
                    </a:lnTo>
                    <a:lnTo>
                      <a:pt x="325" y="434"/>
                    </a:lnTo>
                    <a:lnTo>
                      <a:pt x="321" y="430"/>
                    </a:lnTo>
                    <a:lnTo>
                      <a:pt x="314" y="423"/>
                    </a:lnTo>
                    <a:lnTo>
                      <a:pt x="307" y="416"/>
                    </a:lnTo>
                    <a:lnTo>
                      <a:pt x="307" y="413"/>
                    </a:lnTo>
                    <a:lnTo>
                      <a:pt x="304" y="413"/>
                    </a:lnTo>
                    <a:lnTo>
                      <a:pt x="297" y="402"/>
                    </a:lnTo>
                    <a:lnTo>
                      <a:pt x="293" y="402"/>
                    </a:lnTo>
                    <a:lnTo>
                      <a:pt x="293" y="402"/>
                    </a:lnTo>
                    <a:lnTo>
                      <a:pt x="290" y="402"/>
                    </a:lnTo>
                    <a:lnTo>
                      <a:pt x="290" y="402"/>
                    </a:lnTo>
                    <a:lnTo>
                      <a:pt x="290" y="402"/>
                    </a:lnTo>
                    <a:lnTo>
                      <a:pt x="290" y="406"/>
                    </a:lnTo>
                    <a:lnTo>
                      <a:pt x="290" y="406"/>
                    </a:lnTo>
                    <a:lnTo>
                      <a:pt x="290" y="406"/>
                    </a:lnTo>
                    <a:lnTo>
                      <a:pt x="286" y="406"/>
                    </a:lnTo>
                    <a:lnTo>
                      <a:pt x="283" y="406"/>
                    </a:lnTo>
                    <a:lnTo>
                      <a:pt x="280" y="399"/>
                    </a:lnTo>
                    <a:lnTo>
                      <a:pt x="280" y="399"/>
                    </a:lnTo>
                    <a:lnTo>
                      <a:pt x="276" y="395"/>
                    </a:lnTo>
                    <a:lnTo>
                      <a:pt x="280" y="385"/>
                    </a:lnTo>
                    <a:lnTo>
                      <a:pt x="280" y="385"/>
                    </a:lnTo>
                    <a:lnTo>
                      <a:pt x="276" y="381"/>
                    </a:lnTo>
                    <a:lnTo>
                      <a:pt x="273" y="381"/>
                    </a:lnTo>
                    <a:lnTo>
                      <a:pt x="273" y="381"/>
                    </a:lnTo>
                    <a:lnTo>
                      <a:pt x="266" y="371"/>
                    </a:lnTo>
                    <a:lnTo>
                      <a:pt x="262" y="364"/>
                    </a:lnTo>
                    <a:lnTo>
                      <a:pt x="259" y="360"/>
                    </a:lnTo>
                    <a:lnTo>
                      <a:pt x="259" y="357"/>
                    </a:lnTo>
                    <a:lnTo>
                      <a:pt x="259" y="357"/>
                    </a:lnTo>
                    <a:lnTo>
                      <a:pt x="259" y="353"/>
                    </a:lnTo>
                    <a:lnTo>
                      <a:pt x="255" y="350"/>
                    </a:lnTo>
                    <a:lnTo>
                      <a:pt x="252" y="339"/>
                    </a:lnTo>
                    <a:lnTo>
                      <a:pt x="252" y="339"/>
                    </a:lnTo>
                    <a:lnTo>
                      <a:pt x="255" y="336"/>
                    </a:lnTo>
                    <a:lnTo>
                      <a:pt x="255" y="332"/>
                    </a:lnTo>
                    <a:lnTo>
                      <a:pt x="255" y="332"/>
                    </a:lnTo>
                    <a:lnTo>
                      <a:pt x="255" y="329"/>
                    </a:lnTo>
                    <a:lnTo>
                      <a:pt x="255" y="329"/>
                    </a:lnTo>
                    <a:lnTo>
                      <a:pt x="255" y="322"/>
                    </a:lnTo>
                    <a:lnTo>
                      <a:pt x="259" y="311"/>
                    </a:lnTo>
                    <a:lnTo>
                      <a:pt x="259" y="311"/>
                    </a:lnTo>
                    <a:lnTo>
                      <a:pt x="259" y="308"/>
                    </a:lnTo>
                    <a:lnTo>
                      <a:pt x="259" y="308"/>
                    </a:lnTo>
                    <a:lnTo>
                      <a:pt x="259" y="304"/>
                    </a:lnTo>
                    <a:lnTo>
                      <a:pt x="259" y="301"/>
                    </a:lnTo>
                    <a:lnTo>
                      <a:pt x="259" y="301"/>
                    </a:lnTo>
                    <a:lnTo>
                      <a:pt x="259" y="290"/>
                    </a:lnTo>
                    <a:lnTo>
                      <a:pt x="259" y="290"/>
                    </a:lnTo>
                    <a:lnTo>
                      <a:pt x="255" y="287"/>
                    </a:lnTo>
                    <a:lnTo>
                      <a:pt x="255" y="283"/>
                    </a:lnTo>
                    <a:lnTo>
                      <a:pt x="255" y="283"/>
                    </a:lnTo>
                    <a:lnTo>
                      <a:pt x="255" y="276"/>
                    </a:lnTo>
                    <a:lnTo>
                      <a:pt x="255" y="273"/>
                    </a:lnTo>
                    <a:lnTo>
                      <a:pt x="255" y="259"/>
                    </a:lnTo>
                    <a:lnTo>
                      <a:pt x="255" y="252"/>
                    </a:lnTo>
                    <a:lnTo>
                      <a:pt x="255" y="245"/>
                    </a:lnTo>
                    <a:lnTo>
                      <a:pt x="255" y="241"/>
                    </a:lnTo>
                    <a:lnTo>
                      <a:pt x="255" y="241"/>
                    </a:lnTo>
                    <a:lnTo>
                      <a:pt x="245" y="234"/>
                    </a:lnTo>
                    <a:lnTo>
                      <a:pt x="245" y="234"/>
                    </a:lnTo>
                    <a:lnTo>
                      <a:pt x="245" y="231"/>
                    </a:lnTo>
                    <a:lnTo>
                      <a:pt x="241" y="231"/>
                    </a:lnTo>
                    <a:lnTo>
                      <a:pt x="245" y="227"/>
                    </a:lnTo>
                    <a:lnTo>
                      <a:pt x="245" y="227"/>
                    </a:lnTo>
                    <a:lnTo>
                      <a:pt x="245" y="227"/>
                    </a:lnTo>
                    <a:lnTo>
                      <a:pt x="245" y="224"/>
                    </a:lnTo>
                    <a:lnTo>
                      <a:pt x="245" y="224"/>
                    </a:lnTo>
                    <a:lnTo>
                      <a:pt x="245" y="224"/>
                    </a:lnTo>
                    <a:lnTo>
                      <a:pt x="241" y="220"/>
                    </a:lnTo>
                    <a:lnTo>
                      <a:pt x="238" y="217"/>
                    </a:lnTo>
                    <a:lnTo>
                      <a:pt x="238" y="213"/>
                    </a:lnTo>
                    <a:lnTo>
                      <a:pt x="238" y="210"/>
                    </a:lnTo>
                    <a:lnTo>
                      <a:pt x="238" y="206"/>
                    </a:lnTo>
                    <a:lnTo>
                      <a:pt x="241" y="199"/>
                    </a:lnTo>
                    <a:lnTo>
                      <a:pt x="241" y="196"/>
                    </a:lnTo>
                    <a:lnTo>
                      <a:pt x="238" y="196"/>
                    </a:lnTo>
                    <a:lnTo>
                      <a:pt x="238" y="196"/>
                    </a:lnTo>
                    <a:lnTo>
                      <a:pt x="238" y="196"/>
                    </a:lnTo>
                    <a:lnTo>
                      <a:pt x="248" y="178"/>
                    </a:lnTo>
                    <a:lnTo>
                      <a:pt x="248" y="175"/>
                    </a:lnTo>
                    <a:lnTo>
                      <a:pt x="248" y="175"/>
                    </a:lnTo>
                    <a:lnTo>
                      <a:pt x="248" y="168"/>
                    </a:lnTo>
                    <a:lnTo>
                      <a:pt x="248" y="164"/>
                    </a:lnTo>
                    <a:lnTo>
                      <a:pt x="248" y="161"/>
                    </a:lnTo>
                    <a:lnTo>
                      <a:pt x="252" y="158"/>
                    </a:lnTo>
                    <a:lnTo>
                      <a:pt x="255" y="151"/>
                    </a:lnTo>
                    <a:lnTo>
                      <a:pt x="255" y="147"/>
                    </a:lnTo>
                    <a:lnTo>
                      <a:pt x="255" y="147"/>
                    </a:lnTo>
                    <a:lnTo>
                      <a:pt x="255" y="147"/>
                    </a:lnTo>
                    <a:lnTo>
                      <a:pt x="255" y="140"/>
                    </a:lnTo>
                    <a:lnTo>
                      <a:pt x="255" y="137"/>
                    </a:lnTo>
                    <a:lnTo>
                      <a:pt x="255" y="130"/>
                    </a:lnTo>
                    <a:lnTo>
                      <a:pt x="255" y="130"/>
                    </a:lnTo>
                    <a:lnTo>
                      <a:pt x="255" y="123"/>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8">
                <a:extLst>
                  <a:ext uri="{FF2B5EF4-FFF2-40B4-BE49-F238E27FC236}">
                    <a16:creationId xmlns:a16="http://schemas.microsoft.com/office/drawing/2014/main" id="{92C42DF5-A76E-432B-4DEB-77E2B10882E1}"/>
                  </a:ext>
                </a:extLst>
              </p:cNvPr>
              <p:cNvSpPr>
                <a:spLocks/>
              </p:cNvSpPr>
              <p:nvPr/>
            </p:nvSpPr>
            <p:spPr bwMode="auto">
              <a:xfrm>
                <a:off x="837" y="1586"/>
                <a:ext cx="21" cy="17"/>
              </a:xfrm>
              <a:custGeom>
                <a:avLst/>
                <a:gdLst>
                  <a:gd name="T0" fmla="*/ 7 w 21"/>
                  <a:gd name="T1" fmla="*/ 0 h 17"/>
                  <a:gd name="T2" fmla="*/ 14 w 21"/>
                  <a:gd name="T3" fmla="*/ 7 h 17"/>
                  <a:gd name="T4" fmla="*/ 18 w 21"/>
                  <a:gd name="T5" fmla="*/ 7 h 17"/>
                  <a:gd name="T6" fmla="*/ 18 w 21"/>
                  <a:gd name="T7" fmla="*/ 14 h 17"/>
                  <a:gd name="T8" fmla="*/ 21 w 21"/>
                  <a:gd name="T9" fmla="*/ 14 h 17"/>
                  <a:gd name="T10" fmla="*/ 21 w 21"/>
                  <a:gd name="T11" fmla="*/ 14 h 17"/>
                  <a:gd name="T12" fmla="*/ 18 w 21"/>
                  <a:gd name="T13" fmla="*/ 17 h 17"/>
                  <a:gd name="T14" fmla="*/ 18 w 21"/>
                  <a:gd name="T15" fmla="*/ 17 h 17"/>
                  <a:gd name="T16" fmla="*/ 18 w 21"/>
                  <a:gd name="T17" fmla="*/ 17 h 17"/>
                  <a:gd name="T18" fmla="*/ 14 w 21"/>
                  <a:gd name="T19" fmla="*/ 17 h 17"/>
                  <a:gd name="T20" fmla="*/ 14 w 21"/>
                  <a:gd name="T21" fmla="*/ 17 h 17"/>
                  <a:gd name="T22" fmla="*/ 14 w 21"/>
                  <a:gd name="T23" fmla="*/ 17 h 17"/>
                  <a:gd name="T24" fmla="*/ 11 w 21"/>
                  <a:gd name="T25" fmla="*/ 14 h 17"/>
                  <a:gd name="T26" fmla="*/ 11 w 21"/>
                  <a:gd name="T27" fmla="*/ 10 h 17"/>
                  <a:gd name="T28" fmla="*/ 7 w 21"/>
                  <a:gd name="T29" fmla="*/ 10 h 17"/>
                  <a:gd name="T30" fmla="*/ 7 w 21"/>
                  <a:gd name="T31" fmla="*/ 7 h 17"/>
                  <a:gd name="T32" fmla="*/ 7 w 21"/>
                  <a:gd name="T33" fmla="*/ 7 h 17"/>
                  <a:gd name="T34" fmla="*/ 4 w 21"/>
                  <a:gd name="T35" fmla="*/ 7 h 17"/>
                  <a:gd name="T36" fmla="*/ 4 w 21"/>
                  <a:gd name="T37" fmla="*/ 7 h 17"/>
                  <a:gd name="T38" fmla="*/ 4 w 21"/>
                  <a:gd name="T39" fmla="*/ 3 h 17"/>
                  <a:gd name="T40" fmla="*/ 0 w 21"/>
                  <a:gd name="T41" fmla="*/ 3 h 17"/>
                  <a:gd name="T42" fmla="*/ 0 w 21"/>
                  <a:gd name="T43" fmla="*/ 0 h 17"/>
                  <a:gd name="T44" fmla="*/ 0 w 21"/>
                  <a:gd name="T45" fmla="*/ 0 h 17"/>
                  <a:gd name="T46" fmla="*/ 0 w 21"/>
                  <a:gd name="T47" fmla="*/ 0 h 17"/>
                  <a:gd name="T48" fmla="*/ 4 w 21"/>
                  <a:gd name="T49" fmla="*/ 0 h 17"/>
                  <a:gd name="T50" fmla="*/ 7 w 21"/>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7">
                    <a:moveTo>
                      <a:pt x="7" y="0"/>
                    </a:moveTo>
                    <a:lnTo>
                      <a:pt x="14" y="7"/>
                    </a:lnTo>
                    <a:lnTo>
                      <a:pt x="18" y="7"/>
                    </a:lnTo>
                    <a:lnTo>
                      <a:pt x="18" y="14"/>
                    </a:lnTo>
                    <a:lnTo>
                      <a:pt x="21" y="14"/>
                    </a:lnTo>
                    <a:lnTo>
                      <a:pt x="21" y="14"/>
                    </a:lnTo>
                    <a:lnTo>
                      <a:pt x="18" y="17"/>
                    </a:lnTo>
                    <a:lnTo>
                      <a:pt x="18" y="17"/>
                    </a:lnTo>
                    <a:lnTo>
                      <a:pt x="18" y="17"/>
                    </a:lnTo>
                    <a:lnTo>
                      <a:pt x="14" y="17"/>
                    </a:lnTo>
                    <a:lnTo>
                      <a:pt x="14" y="17"/>
                    </a:lnTo>
                    <a:lnTo>
                      <a:pt x="14" y="17"/>
                    </a:lnTo>
                    <a:lnTo>
                      <a:pt x="11" y="14"/>
                    </a:lnTo>
                    <a:lnTo>
                      <a:pt x="11" y="10"/>
                    </a:lnTo>
                    <a:lnTo>
                      <a:pt x="7" y="10"/>
                    </a:lnTo>
                    <a:lnTo>
                      <a:pt x="7" y="7"/>
                    </a:lnTo>
                    <a:lnTo>
                      <a:pt x="7" y="7"/>
                    </a:lnTo>
                    <a:lnTo>
                      <a:pt x="4" y="7"/>
                    </a:lnTo>
                    <a:lnTo>
                      <a:pt x="4" y="7"/>
                    </a:lnTo>
                    <a:lnTo>
                      <a:pt x="4" y="3"/>
                    </a:lnTo>
                    <a:lnTo>
                      <a:pt x="0" y="3"/>
                    </a:lnTo>
                    <a:lnTo>
                      <a:pt x="0" y="0"/>
                    </a:lnTo>
                    <a:lnTo>
                      <a:pt x="0" y="0"/>
                    </a:lnTo>
                    <a:lnTo>
                      <a:pt x="0" y="0"/>
                    </a:lnTo>
                    <a:lnTo>
                      <a:pt x="4" y="0"/>
                    </a:lnTo>
                    <a:lnTo>
                      <a:pt x="7"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9">
                <a:extLst>
                  <a:ext uri="{FF2B5EF4-FFF2-40B4-BE49-F238E27FC236}">
                    <a16:creationId xmlns:a16="http://schemas.microsoft.com/office/drawing/2014/main" id="{019526C3-B0C8-FF95-BEFA-D6332EA0E1AD}"/>
                  </a:ext>
                </a:extLst>
              </p:cNvPr>
              <p:cNvSpPr>
                <a:spLocks/>
              </p:cNvSpPr>
              <p:nvPr/>
            </p:nvSpPr>
            <p:spPr bwMode="auto">
              <a:xfrm>
                <a:off x="837" y="1586"/>
                <a:ext cx="21" cy="17"/>
              </a:xfrm>
              <a:custGeom>
                <a:avLst/>
                <a:gdLst>
                  <a:gd name="T0" fmla="*/ 7 w 21"/>
                  <a:gd name="T1" fmla="*/ 0 h 17"/>
                  <a:gd name="T2" fmla="*/ 14 w 21"/>
                  <a:gd name="T3" fmla="*/ 7 h 17"/>
                  <a:gd name="T4" fmla="*/ 18 w 21"/>
                  <a:gd name="T5" fmla="*/ 7 h 17"/>
                  <a:gd name="T6" fmla="*/ 18 w 21"/>
                  <a:gd name="T7" fmla="*/ 14 h 17"/>
                  <a:gd name="T8" fmla="*/ 21 w 21"/>
                  <a:gd name="T9" fmla="*/ 14 h 17"/>
                  <a:gd name="T10" fmla="*/ 21 w 21"/>
                  <a:gd name="T11" fmla="*/ 14 h 17"/>
                  <a:gd name="T12" fmla="*/ 18 w 21"/>
                  <a:gd name="T13" fmla="*/ 17 h 17"/>
                  <a:gd name="T14" fmla="*/ 18 w 21"/>
                  <a:gd name="T15" fmla="*/ 17 h 17"/>
                  <a:gd name="T16" fmla="*/ 18 w 21"/>
                  <a:gd name="T17" fmla="*/ 17 h 17"/>
                  <a:gd name="T18" fmla="*/ 14 w 21"/>
                  <a:gd name="T19" fmla="*/ 17 h 17"/>
                  <a:gd name="T20" fmla="*/ 14 w 21"/>
                  <a:gd name="T21" fmla="*/ 17 h 17"/>
                  <a:gd name="T22" fmla="*/ 14 w 21"/>
                  <a:gd name="T23" fmla="*/ 17 h 17"/>
                  <a:gd name="T24" fmla="*/ 11 w 21"/>
                  <a:gd name="T25" fmla="*/ 14 h 17"/>
                  <a:gd name="T26" fmla="*/ 11 w 21"/>
                  <a:gd name="T27" fmla="*/ 10 h 17"/>
                  <a:gd name="T28" fmla="*/ 7 w 21"/>
                  <a:gd name="T29" fmla="*/ 10 h 17"/>
                  <a:gd name="T30" fmla="*/ 7 w 21"/>
                  <a:gd name="T31" fmla="*/ 7 h 17"/>
                  <a:gd name="T32" fmla="*/ 7 w 21"/>
                  <a:gd name="T33" fmla="*/ 7 h 17"/>
                  <a:gd name="T34" fmla="*/ 4 w 21"/>
                  <a:gd name="T35" fmla="*/ 7 h 17"/>
                  <a:gd name="T36" fmla="*/ 4 w 21"/>
                  <a:gd name="T37" fmla="*/ 7 h 17"/>
                  <a:gd name="T38" fmla="*/ 4 w 21"/>
                  <a:gd name="T39" fmla="*/ 3 h 17"/>
                  <a:gd name="T40" fmla="*/ 0 w 21"/>
                  <a:gd name="T41" fmla="*/ 3 h 17"/>
                  <a:gd name="T42" fmla="*/ 0 w 21"/>
                  <a:gd name="T43" fmla="*/ 0 h 17"/>
                  <a:gd name="T44" fmla="*/ 0 w 21"/>
                  <a:gd name="T45" fmla="*/ 0 h 17"/>
                  <a:gd name="T46" fmla="*/ 0 w 21"/>
                  <a:gd name="T47" fmla="*/ 0 h 17"/>
                  <a:gd name="T48" fmla="*/ 4 w 21"/>
                  <a:gd name="T49" fmla="*/ 0 h 17"/>
                  <a:gd name="T50" fmla="*/ 7 w 21"/>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7">
                    <a:moveTo>
                      <a:pt x="7" y="0"/>
                    </a:moveTo>
                    <a:lnTo>
                      <a:pt x="14" y="7"/>
                    </a:lnTo>
                    <a:lnTo>
                      <a:pt x="18" y="7"/>
                    </a:lnTo>
                    <a:lnTo>
                      <a:pt x="18" y="14"/>
                    </a:lnTo>
                    <a:lnTo>
                      <a:pt x="21" y="14"/>
                    </a:lnTo>
                    <a:lnTo>
                      <a:pt x="21" y="14"/>
                    </a:lnTo>
                    <a:lnTo>
                      <a:pt x="18" y="17"/>
                    </a:lnTo>
                    <a:lnTo>
                      <a:pt x="18" y="17"/>
                    </a:lnTo>
                    <a:lnTo>
                      <a:pt x="18" y="17"/>
                    </a:lnTo>
                    <a:lnTo>
                      <a:pt x="14" y="17"/>
                    </a:lnTo>
                    <a:lnTo>
                      <a:pt x="14" y="17"/>
                    </a:lnTo>
                    <a:lnTo>
                      <a:pt x="14" y="17"/>
                    </a:lnTo>
                    <a:lnTo>
                      <a:pt x="11" y="14"/>
                    </a:lnTo>
                    <a:lnTo>
                      <a:pt x="11" y="10"/>
                    </a:lnTo>
                    <a:lnTo>
                      <a:pt x="7" y="10"/>
                    </a:lnTo>
                    <a:lnTo>
                      <a:pt x="7" y="7"/>
                    </a:lnTo>
                    <a:lnTo>
                      <a:pt x="7" y="7"/>
                    </a:lnTo>
                    <a:lnTo>
                      <a:pt x="4" y="7"/>
                    </a:lnTo>
                    <a:lnTo>
                      <a:pt x="4" y="7"/>
                    </a:lnTo>
                    <a:lnTo>
                      <a:pt x="4" y="3"/>
                    </a:lnTo>
                    <a:lnTo>
                      <a:pt x="0" y="3"/>
                    </a:lnTo>
                    <a:lnTo>
                      <a:pt x="0" y="0"/>
                    </a:lnTo>
                    <a:lnTo>
                      <a:pt x="0" y="0"/>
                    </a:lnTo>
                    <a:lnTo>
                      <a:pt x="0" y="0"/>
                    </a:lnTo>
                    <a:lnTo>
                      <a:pt x="4" y="0"/>
                    </a:lnTo>
                    <a:lnTo>
                      <a:pt x="7"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0">
                <a:extLst>
                  <a:ext uri="{FF2B5EF4-FFF2-40B4-BE49-F238E27FC236}">
                    <a16:creationId xmlns:a16="http://schemas.microsoft.com/office/drawing/2014/main" id="{EE25841C-73F8-F629-FBC0-EAD06CA4BEBD}"/>
                  </a:ext>
                </a:extLst>
              </p:cNvPr>
              <p:cNvSpPr>
                <a:spLocks/>
              </p:cNvSpPr>
              <p:nvPr/>
            </p:nvSpPr>
            <p:spPr bwMode="auto">
              <a:xfrm>
                <a:off x="544" y="1603"/>
                <a:ext cx="24" cy="46"/>
              </a:xfrm>
              <a:custGeom>
                <a:avLst/>
                <a:gdLst>
                  <a:gd name="T0" fmla="*/ 21 w 24"/>
                  <a:gd name="T1" fmla="*/ 4 h 46"/>
                  <a:gd name="T2" fmla="*/ 21 w 24"/>
                  <a:gd name="T3" fmla="*/ 4 h 46"/>
                  <a:gd name="T4" fmla="*/ 21 w 24"/>
                  <a:gd name="T5" fmla="*/ 7 h 46"/>
                  <a:gd name="T6" fmla="*/ 21 w 24"/>
                  <a:gd name="T7" fmla="*/ 11 h 46"/>
                  <a:gd name="T8" fmla="*/ 24 w 24"/>
                  <a:gd name="T9" fmla="*/ 11 h 46"/>
                  <a:gd name="T10" fmla="*/ 24 w 24"/>
                  <a:gd name="T11" fmla="*/ 14 h 46"/>
                  <a:gd name="T12" fmla="*/ 24 w 24"/>
                  <a:gd name="T13" fmla="*/ 14 h 46"/>
                  <a:gd name="T14" fmla="*/ 24 w 24"/>
                  <a:gd name="T15" fmla="*/ 18 h 46"/>
                  <a:gd name="T16" fmla="*/ 24 w 24"/>
                  <a:gd name="T17" fmla="*/ 21 h 46"/>
                  <a:gd name="T18" fmla="*/ 21 w 24"/>
                  <a:gd name="T19" fmla="*/ 21 h 46"/>
                  <a:gd name="T20" fmla="*/ 21 w 24"/>
                  <a:gd name="T21" fmla="*/ 25 h 46"/>
                  <a:gd name="T22" fmla="*/ 24 w 24"/>
                  <a:gd name="T23" fmla="*/ 25 h 46"/>
                  <a:gd name="T24" fmla="*/ 24 w 24"/>
                  <a:gd name="T25" fmla="*/ 28 h 46"/>
                  <a:gd name="T26" fmla="*/ 24 w 24"/>
                  <a:gd name="T27" fmla="*/ 32 h 46"/>
                  <a:gd name="T28" fmla="*/ 24 w 24"/>
                  <a:gd name="T29" fmla="*/ 35 h 46"/>
                  <a:gd name="T30" fmla="*/ 21 w 24"/>
                  <a:gd name="T31" fmla="*/ 35 h 46"/>
                  <a:gd name="T32" fmla="*/ 21 w 24"/>
                  <a:gd name="T33" fmla="*/ 39 h 46"/>
                  <a:gd name="T34" fmla="*/ 17 w 24"/>
                  <a:gd name="T35" fmla="*/ 39 h 46"/>
                  <a:gd name="T36" fmla="*/ 21 w 24"/>
                  <a:gd name="T37" fmla="*/ 42 h 46"/>
                  <a:gd name="T38" fmla="*/ 17 w 24"/>
                  <a:gd name="T39" fmla="*/ 42 h 46"/>
                  <a:gd name="T40" fmla="*/ 17 w 24"/>
                  <a:gd name="T41" fmla="*/ 46 h 46"/>
                  <a:gd name="T42" fmla="*/ 17 w 24"/>
                  <a:gd name="T43" fmla="*/ 46 h 46"/>
                  <a:gd name="T44" fmla="*/ 17 w 24"/>
                  <a:gd name="T45" fmla="*/ 46 h 46"/>
                  <a:gd name="T46" fmla="*/ 14 w 24"/>
                  <a:gd name="T47" fmla="*/ 46 h 46"/>
                  <a:gd name="T48" fmla="*/ 10 w 24"/>
                  <a:gd name="T49" fmla="*/ 46 h 46"/>
                  <a:gd name="T50" fmla="*/ 10 w 24"/>
                  <a:gd name="T51" fmla="*/ 46 h 46"/>
                  <a:gd name="T52" fmla="*/ 10 w 24"/>
                  <a:gd name="T53" fmla="*/ 42 h 46"/>
                  <a:gd name="T54" fmla="*/ 10 w 24"/>
                  <a:gd name="T55" fmla="*/ 42 h 46"/>
                  <a:gd name="T56" fmla="*/ 7 w 24"/>
                  <a:gd name="T57" fmla="*/ 39 h 46"/>
                  <a:gd name="T58" fmla="*/ 7 w 24"/>
                  <a:gd name="T59" fmla="*/ 39 h 46"/>
                  <a:gd name="T60" fmla="*/ 3 w 24"/>
                  <a:gd name="T61" fmla="*/ 39 h 46"/>
                  <a:gd name="T62" fmla="*/ 0 w 24"/>
                  <a:gd name="T63" fmla="*/ 39 h 46"/>
                  <a:gd name="T64" fmla="*/ 0 w 24"/>
                  <a:gd name="T65" fmla="*/ 39 h 46"/>
                  <a:gd name="T66" fmla="*/ 0 w 24"/>
                  <a:gd name="T67" fmla="*/ 35 h 46"/>
                  <a:gd name="T68" fmla="*/ 0 w 24"/>
                  <a:gd name="T69" fmla="*/ 35 h 46"/>
                  <a:gd name="T70" fmla="*/ 0 w 24"/>
                  <a:gd name="T71" fmla="*/ 35 h 46"/>
                  <a:gd name="T72" fmla="*/ 3 w 24"/>
                  <a:gd name="T73" fmla="*/ 32 h 46"/>
                  <a:gd name="T74" fmla="*/ 7 w 24"/>
                  <a:gd name="T75" fmla="*/ 32 h 46"/>
                  <a:gd name="T76" fmla="*/ 7 w 24"/>
                  <a:gd name="T77" fmla="*/ 28 h 46"/>
                  <a:gd name="T78" fmla="*/ 10 w 24"/>
                  <a:gd name="T79" fmla="*/ 28 h 46"/>
                  <a:gd name="T80" fmla="*/ 10 w 24"/>
                  <a:gd name="T81" fmla="*/ 25 h 46"/>
                  <a:gd name="T82" fmla="*/ 14 w 24"/>
                  <a:gd name="T83" fmla="*/ 25 h 46"/>
                  <a:gd name="T84" fmla="*/ 14 w 24"/>
                  <a:gd name="T85" fmla="*/ 21 h 46"/>
                  <a:gd name="T86" fmla="*/ 14 w 24"/>
                  <a:gd name="T87" fmla="*/ 21 h 46"/>
                  <a:gd name="T88" fmla="*/ 14 w 24"/>
                  <a:gd name="T89" fmla="*/ 18 h 46"/>
                  <a:gd name="T90" fmla="*/ 14 w 24"/>
                  <a:gd name="T91" fmla="*/ 14 h 46"/>
                  <a:gd name="T92" fmla="*/ 14 w 24"/>
                  <a:gd name="T93" fmla="*/ 11 h 46"/>
                  <a:gd name="T94" fmla="*/ 14 w 24"/>
                  <a:gd name="T95" fmla="*/ 11 h 46"/>
                  <a:gd name="T96" fmla="*/ 14 w 24"/>
                  <a:gd name="T97" fmla="*/ 7 h 46"/>
                  <a:gd name="T98" fmla="*/ 14 w 24"/>
                  <a:gd name="T99" fmla="*/ 7 h 46"/>
                  <a:gd name="T100" fmla="*/ 14 w 24"/>
                  <a:gd name="T101" fmla="*/ 4 h 46"/>
                  <a:gd name="T102" fmla="*/ 17 w 24"/>
                  <a:gd name="T103" fmla="*/ 4 h 46"/>
                  <a:gd name="T104" fmla="*/ 17 w 24"/>
                  <a:gd name="T10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46">
                    <a:moveTo>
                      <a:pt x="21" y="0"/>
                    </a:moveTo>
                    <a:lnTo>
                      <a:pt x="21" y="4"/>
                    </a:lnTo>
                    <a:lnTo>
                      <a:pt x="21" y="4"/>
                    </a:lnTo>
                    <a:lnTo>
                      <a:pt x="21" y="4"/>
                    </a:lnTo>
                    <a:lnTo>
                      <a:pt x="21" y="7"/>
                    </a:lnTo>
                    <a:lnTo>
                      <a:pt x="21" y="7"/>
                    </a:lnTo>
                    <a:lnTo>
                      <a:pt x="21" y="7"/>
                    </a:lnTo>
                    <a:lnTo>
                      <a:pt x="21" y="11"/>
                    </a:lnTo>
                    <a:lnTo>
                      <a:pt x="24" y="11"/>
                    </a:lnTo>
                    <a:lnTo>
                      <a:pt x="24" y="11"/>
                    </a:lnTo>
                    <a:lnTo>
                      <a:pt x="24" y="14"/>
                    </a:lnTo>
                    <a:lnTo>
                      <a:pt x="24" y="14"/>
                    </a:lnTo>
                    <a:lnTo>
                      <a:pt x="24" y="14"/>
                    </a:lnTo>
                    <a:lnTo>
                      <a:pt x="24" y="14"/>
                    </a:lnTo>
                    <a:lnTo>
                      <a:pt x="24" y="18"/>
                    </a:lnTo>
                    <a:lnTo>
                      <a:pt x="24" y="18"/>
                    </a:lnTo>
                    <a:lnTo>
                      <a:pt x="24" y="18"/>
                    </a:lnTo>
                    <a:lnTo>
                      <a:pt x="24" y="21"/>
                    </a:lnTo>
                    <a:lnTo>
                      <a:pt x="21" y="21"/>
                    </a:lnTo>
                    <a:lnTo>
                      <a:pt x="21" y="21"/>
                    </a:lnTo>
                    <a:lnTo>
                      <a:pt x="21" y="21"/>
                    </a:lnTo>
                    <a:lnTo>
                      <a:pt x="21" y="25"/>
                    </a:lnTo>
                    <a:lnTo>
                      <a:pt x="21" y="25"/>
                    </a:lnTo>
                    <a:lnTo>
                      <a:pt x="24" y="25"/>
                    </a:lnTo>
                    <a:lnTo>
                      <a:pt x="24" y="28"/>
                    </a:lnTo>
                    <a:lnTo>
                      <a:pt x="24" y="28"/>
                    </a:lnTo>
                    <a:lnTo>
                      <a:pt x="24" y="32"/>
                    </a:lnTo>
                    <a:lnTo>
                      <a:pt x="24" y="32"/>
                    </a:lnTo>
                    <a:lnTo>
                      <a:pt x="24" y="32"/>
                    </a:lnTo>
                    <a:lnTo>
                      <a:pt x="24" y="35"/>
                    </a:lnTo>
                    <a:lnTo>
                      <a:pt x="21" y="35"/>
                    </a:lnTo>
                    <a:lnTo>
                      <a:pt x="21" y="35"/>
                    </a:lnTo>
                    <a:lnTo>
                      <a:pt x="21" y="35"/>
                    </a:lnTo>
                    <a:lnTo>
                      <a:pt x="21" y="39"/>
                    </a:lnTo>
                    <a:lnTo>
                      <a:pt x="21" y="39"/>
                    </a:lnTo>
                    <a:lnTo>
                      <a:pt x="17" y="39"/>
                    </a:lnTo>
                    <a:lnTo>
                      <a:pt x="21" y="42"/>
                    </a:lnTo>
                    <a:lnTo>
                      <a:pt x="21" y="42"/>
                    </a:lnTo>
                    <a:lnTo>
                      <a:pt x="21" y="42"/>
                    </a:lnTo>
                    <a:lnTo>
                      <a:pt x="17" y="42"/>
                    </a:lnTo>
                    <a:lnTo>
                      <a:pt x="17" y="46"/>
                    </a:lnTo>
                    <a:lnTo>
                      <a:pt x="17" y="46"/>
                    </a:lnTo>
                    <a:lnTo>
                      <a:pt x="17" y="46"/>
                    </a:lnTo>
                    <a:lnTo>
                      <a:pt x="17" y="46"/>
                    </a:lnTo>
                    <a:lnTo>
                      <a:pt x="17" y="46"/>
                    </a:lnTo>
                    <a:lnTo>
                      <a:pt x="17" y="46"/>
                    </a:lnTo>
                    <a:lnTo>
                      <a:pt x="14" y="46"/>
                    </a:lnTo>
                    <a:lnTo>
                      <a:pt x="14" y="46"/>
                    </a:lnTo>
                    <a:lnTo>
                      <a:pt x="14" y="46"/>
                    </a:lnTo>
                    <a:lnTo>
                      <a:pt x="10" y="46"/>
                    </a:lnTo>
                    <a:lnTo>
                      <a:pt x="10" y="46"/>
                    </a:lnTo>
                    <a:lnTo>
                      <a:pt x="10" y="46"/>
                    </a:lnTo>
                    <a:lnTo>
                      <a:pt x="10" y="46"/>
                    </a:lnTo>
                    <a:lnTo>
                      <a:pt x="10" y="42"/>
                    </a:lnTo>
                    <a:lnTo>
                      <a:pt x="10" y="42"/>
                    </a:lnTo>
                    <a:lnTo>
                      <a:pt x="10" y="42"/>
                    </a:lnTo>
                    <a:lnTo>
                      <a:pt x="7" y="39"/>
                    </a:lnTo>
                    <a:lnTo>
                      <a:pt x="7" y="39"/>
                    </a:lnTo>
                    <a:lnTo>
                      <a:pt x="7" y="39"/>
                    </a:lnTo>
                    <a:lnTo>
                      <a:pt x="7" y="39"/>
                    </a:lnTo>
                    <a:lnTo>
                      <a:pt x="3" y="39"/>
                    </a:lnTo>
                    <a:lnTo>
                      <a:pt x="3" y="39"/>
                    </a:lnTo>
                    <a:lnTo>
                      <a:pt x="0" y="39"/>
                    </a:lnTo>
                    <a:lnTo>
                      <a:pt x="0" y="39"/>
                    </a:lnTo>
                    <a:lnTo>
                      <a:pt x="0" y="39"/>
                    </a:lnTo>
                    <a:lnTo>
                      <a:pt x="0" y="39"/>
                    </a:lnTo>
                    <a:lnTo>
                      <a:pt x="0" y="39"/>
                    </a:lnTo>
                    <a:lnTo>
                      <a:pt x="0" y="35"/>
                    </a:lnTo>
                    <a:lnTo>
                      <a:pt x="0" y="35"/>
                    </a:lnTo>
                    <a:lnTo>
                      <a:pt x="0" y="35"/>
                    </a:lnTo>
                    <a:lnTo>
                      <a:pt x="0" y="35"/>
                    </a:lnTo>
                    <a:lnTo>
                      <a:pt x="0" y="35"/>
                    </a:lnTo>
                    <a:lnTo>
                      <a:pt x="3" y="32"/>
                    </a:lnTo>
                    <a:lnTo>
                      <a:pt x="3" y="32"/>
                    </a:lnTo>
                    <a:lnTo>
                      <a:pt x="7" y="32"/>
                    </a:lnTo>
                    <a:lnTo>
                      <a:pt x="7" y="32"/>
                    </a:lnTo>
                    <a:lnTo>
                      <a:pt x="7" y="28"/>
                    </a:lnTo>
                    <a:lnTo>
                      <a:pt x="7" y="28"/>
                    </a:lnTo>
                    <a:lnTo>
                      <a:pt x="10" y="28"/>
                    </a:lnTo>
                    <a:lnTo>
                      <a:pt x="10" y="28"/>
                    </a:lnTo>
                    <a:lnTo>
                      <a:pt x="10" y="25"/>
                    </a:lnTo>
                    <a:lnTo>
                      <a:pt x="10" y="25"/>
                    </a:lnTo>
                    <a:lnTo>
                      <a:pt x="10" y="25"/>
                    </a:lnTo>
                    <a:lnTo>
                      <a:pt x="14" y="25"/>
                    </a:lnTo>
                    <a:lnTo>
                      <a:pt x="14" y="21"/>
                    </a:lnTo>
                    <a:lnTo>
                      <a:pt x="14" y="21"/>
                    </a:lnTo>
                    <a:lnTo>
                      <a:pt x="14" y="21"/>
                    </a:lnTo>
                    <a:lnTo>
                      <a:pt x="14" y="21"/>
                    </a:lnTo>
                    <a:lnTo>
                      <a:pt x="14" y="18"/>
                    </a:lnTo>
                    <a:lnTo>
                      <a:pt x="14" y="18"/>
                    </a:lnTo>
                    <a:lnTo>
                      <a:pt x="14" y="18"/>
                    </a:lnTo>
                    <a:lnTo>
                      <a:pt x="14" y="14"/>
                    </a:lnTo>
                    <a:lnTo>
                      <a:pt x="14" y="14"/>
                    </a:lnTo>
                    <a:lnTo>
                      <a:pt x="14" y="11"/>
                    </a:lnTo>
                    <a:lnTo>
                      <a:pt x="14" y="11"/>
                    </a:lnTo>
                    <a:lnTo>
                      <a:pt x="14" y="11"/>
                    </a:lnTo>
                    <a:lnTo>
                      <a:pt x="14" y="11"/>
                    </a:lnTo>
                    <a:lnTo>
                      <a:pt x="14" y="7"/>
                    </a:lnTo>
                    <a:lnTo>
                      <a:pt x="14" y="7"/>
                    </a:lnTo>
                    <a:lnTo>
                      <a:pt x="14" y="7"/>
                    </a:lnTo>
                    <a:lnTo>
                      <a:pt x="14" y="7"/>
                    </a:lnTo>
                    <a:lnTo>
                      <a:pt x="14" y="4"/>
                    </a:lnTo>
                    <a:lnTo>
                      <a:pt x="17" y="4"/>
                    </a:lnTo>
                    <a:lnTo>
                      <a:pt x="17" y="4"/>
                    </a:lnTo>
                    <a:lnTo>
                      <a:pt x="17" y="4"/>
                    </a:lnTo>
                    <a:lnTo>
                      <a:pt x="17" y="0"/>
                    </a:lnTo>
                    <a:lnTo>
                      <a:pt x="2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1">
                <a:extLst>
                  <a:ext uri="{FF2B5EF4-FFF2-40B4-BE49-F238E27FC236}">
                    <a16:creationId xmlns:a16="http://schemas.microsoft.com/office/drawing/2014/main" id="{E34E9279-CE24-BC53-3D6A-1A4C8DF86E52}"/>
                  </a:ext>
                </a:extLst>
              </p:cNvPr>
              <p:cNvSpPr>
                <a:spLocks/>
              </p:cNvSpPr>
              <p:nvPr/>
            </p:nvSpPr>
            <p:spPr bwMode="auto">
              <a:xfrm>
                <a:off x="544" y="1603"/>
                <a:ext cx="24" cy="46"/>
              </a:xfrm>
              <a:custGeom>
                <a:avLst/>
                <a:gdLst>
                  <a:gd name="T0" fmla="*/ 21 w 24"/>
                  <a:gd name="T1" fmla="*/ 4 h 46"/>
                  <a:gd name="T2" fmla="*/ 21 w 24"/>
                  <a:gd name="T3" fmla="*/ 4 h 46"/>
                  <a:gd name="T4" fmla="*/ 21 w 24"/>
                  <a:gd name="T5" fmla="*/ 7 h 46"/>
                  <a:gd name="T6" fmla="*/ 21 w 24"/>
                  <a:gd name="T7" fmla="*/ 11 h 46"/>
                  <a:gd name="T8" fmla="*/ 24 w 24"/>
                  <a:gd name="T9" fmla="*/ 11 h 46"/>
                  <a:gd name="T10" fmla="*/ 24 w 24"/>
                  <a:gd name="T11" fmla="*/ 14 h 46"/>
                  <a:gd name="T12" fmla="*/ 24 w 24"/>
                  <a:gd name="T13" fmla="*/ 14 h 46"/>
                  <a:gd name="T14" fmla="*/ 24 w 24"/>
                  <a:gd name="T15" fmla="*/ 18 h 46"/>
                  <a:gd name="T16" fmla="*/ 24 w 24"/>
                  <a:gd name="T17" fmla="*/ 21 h 46"/>
                  <a:gd name="T18" fmla="*/ 21 w 24"/>
                  <a:gd name="T19" fmla="*/ 21 h 46"/>
                  <a:gd name="T20" fmla="*/ 21 w 24"/>
                  <a:gd name="T21" fmla="*/ 25 h 46"/>
                  <a:gd name="T22" fmla="*/ 24 w 24"/>
                  <a:gd name="T23" fmla="*/ 25 h 46"/>
                  <a:gd name="T24" fmla="*/ 24 w 24"/>
                  <a:gd name="T25" fmla="*/ 28 h 46"/>
                  <a:gd name="T26" fmla="*/ 24 w 24"/>
                  <a:gd name="T27" fmla="*/ 32 h 46"/>
                  <a:gd name="T28" fmla="*/ 24 w 24"/>
                  <a:gd name="T29" fmla="*/ 35 h 46"/>
                  <a:gd name="T30" fmla="*/ 21 w 24"/>
                  <a:gd name="T31" fmla="*/ 35 h 46"/>
                  <a:gd name="T32" fmla="*/ 21 w 24"/>
                  <a:gd name="T33" fmla="*/ 39 h 46"/>
                  <a:gd name="T34" fmla="*/ 17 w 24"/>
                  <a:gd name="T35" fmla="*/ 39 h 46"/>
                  <a:gd name="T36" fmla="*/ 21 w 24"/>
                  <a:gd name="T37" fmla="*/ 42 h 46"/>
                  <a:gd name="T38" fmla="*/ 17 w 24"/>
                  <a:gd name="T39" fmla="*/ 42 h 46"/>
                  <a:gd name="T40" fmla="*/ 17 w 24"/>
                  <a:gd name="T41" fmla="*/ 46 h 46"/>
                  <a:gd name="T42" fmla="*/ 17 w 24"/>
                  <a:gd name="T43" fmla="*/ 46 h 46"/>
                  <a:gd name="T44" fmla="*/ 17 w 24"/>
                  <a:gd name="T45" fmla="*/ 46 h 46"/>
                  <a:gd name="T46" fmla="*/ 14 w 24"/>
                  <a:gd name="T47" fmla="*/ 46 h 46"/>
                  <a:gd name="T48" fmla="*/ 10 w 24"/>
                  <a:gd name="T49" fmla="*/ 46 h 46"/>
                  <a:gd name="T50" fmla="*/ 10 w 24"/>
                  <a:gd name="T51" fmla="*/ 46 h 46"/>
                  <a:gd name="T52" fmla="*/ 10 w 24"/>
                  <a:gd name="T53" fmla="*/ 42 h 46"/>
                  <a:gd name="T54" fmla="*/ 10 w 24"/>
                  <a:gd name="T55" fmla="*/ 42 h 46"/>
                  <a:gd name="T56" fmla="*/ 7 w 24"/>
                  <a:gd name="T57" fmla="*/ 39 h 46"/>
                  <a:gd name="T58" fmla="*/ 7 w 24"/>
                  <a:gd name="T59" fmla="*/ 39 h 46"/>
                  <a:gd name="T60" fmla="*/ 3 w 24"/>
                  <a:gd name="T61" fmla="*/ 39 h 46"/>
                  <a:gd name="T62" fmla="*/ 0 w 24"/>
                  <a:gd name="T63" fmla="*/ 39 h 46"/>
                  <a:gd name="T64" fmla="*/ 0 w 24"/>
                  <a:gd name="T65" fmla="*/ 39 h 46"/>
                  <a:gd name="T66" fmla="*/ 0 w 24"/>
                  <a:gd name="T67" fmla="*/ 35 h 46"/>
                  <a:gd name="T68" fmla="*/ 0 w 24"/>
                  <a:gd name="T69" fmla="*/ 35 h 46"/>
                  <a:gd name="T70" fmla="*/ 0 w 24"/>
                  <a:gd name="T71" fmla="*/ 35 h 46"/>
                  <a:gd name="T72" fmla="*/ 3 w 24"/>
                  <a:gd name="T73" fmla="*/ 32 h 46"/>
                  <a:gd name="T74" fmla="*/ 7 w 24"/>
                  <a:gd name="T75" fmla="*/ 32 h 46"/>
                  <a:gd name="T76" fmla="*/ 7 w 24"/>
                  <a:gd name="T77" fmla="*/ 28 h 46"/>
                  <a:gd name="T78" fmla="*/ 10 w 24"/>
                  <a:gd name="T79" fmla="*/ 28 h 46"/>
                  <a:gd name="T80" fmla="*/ 10 w 24"/>
                  <a:gd name="T81" fmla="*/ 25 h 46"/>
                  <a:gd name="T82" fmla="*/ 14 w 24"/>
                  <a:gd name="T83" fmla="*/ 25 h 46"/>
                  <a:gd name="T84" fmla="*/ 14 w 24"/>
                  <a:gd name="T85" fmla="*/ 21 h 46"/>
                  <a:gd name="T86" fmla="*/ 14 w 24"/>
                  <a:gd name="T87" fmla="*/ 21 h 46"/>
                  <a:gd name="T88" fmla="*/ 14 w 24"/>
                  <a:gd name="T89" fmla="*/ 18 h 46"/>
                  <a:gd name="T90" fmla="*/ 14 w 24"/>
                  <a:gd name="T91" fmla="*/ 14 h 46"/>
                  <a:gd name="T92" fmla="*/ 14 w 24"/>
                  <a:gd name="T93" fmla="*/ 11 h 46"/>
                  <a:gd name="T94" fmla="*/ 14 w 24"/>
                  <a:gd name="T95" fmla="*/ 11 h 46"/>
                  <a:gd name="T96" fmla="*/ 14 w 24"/>
                  <a:gd name="T97" fmla="*/ 7 h 46"/>
                  <a:gd name="T98" fmla="*/ 14 w 24"/>
                  <a:gd name="T99" fmla="*/ 7 h 46"/>
                  <a:gd name="T100" fmla="*/ 14 w 24"/>
                  <a:gd name="T101" fmla="*/ 4 h 46"/>
                  <a:gd name="T102" fmla="*/ 17 w 24"/>
                  <a:gd name="T103" fmla="*/ 4 h 46"/>
                  <a:gd name="T104" fmla="*/ 17 w 24"/>
                  <a:gd name="T10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46">
                    <a:moveTo>
                      <a:pt x="21" y="0"/>
                    </a:moveTo>
                    <a:lnTo>
                      <a:pt x="21" y="4"/>
                    </a:lnTo>
                    <a:lnTo>
                      <a:pt x="21" y="4"/>
                    </a:lnTo>
                    <a:lnTo>
                      <a:pt x="21" y="4"/>
                    </a:lnTo>
                    <a:lnTo>
                      <a:pt x="21" y="7"/>
                    </a:lnTo>
                    <a:lnTo>
                      <a:pt x="21" y="7"/>
                    </a:lnTo>
                    <a:lnTo>
                      <a:pt x="21" y="7"/>
                    </a:lnTo>
                    <a:lnTo>
                      <a:pt x="21" y="11"/>
                    </a:lnTo>
                    <a:lnTo>
                      <a:pt x="24" y="11"/>
                    </a:lnTo>
                    <a:lnTo>
                      <a:pt x="24" y="11"/>
                    </a:lnTo>
                    <a:lnTo>
                      <a:pt x="24" y="14"/>
                    </a:lnTo>
                    <a:lnTo>
                      <a:pt x="24" y="14"/>
                    </a:lnTo>
                    <a:lnTo>
                      <a:pt x="24" y="14"/>
                    </a:lnTo>
                    <a:lnTo>
                      <a:pt x="24" y="14"/>
                    </a:lnTo>
                    <a:lnTo>
                      <a:pt x="24" y="18"/>
                    </a:lnTo>
                    <a:lnTo>
                      <a:pt x="24" y="18"/>
                    </a:lnTo>
                    <a:lnTo>
                      <a:pt x="24" y="18"/>
                    </a:lnTo>
                    <a:lnTo>
                      <a:pt x="24" y="21"/>
                    </a:lnTo>
                    <a:lnTo>
                      <a:pt x="21" y="21"/>
                    </a:lnTo>
                    <a:lnTo>
                      <a:pt x="21" y="21"/>
                    </a:lnTo>
                    <a:lnTo>
                      <a:pt x="21" y="21"/>
                    </a:lnTo>
                    <a:lnTo>
                      <a:pt x="21" y="25"/>
                    </a:lnTo>
                    <a:lnTo>
                      <a:pt x="21" y="25"/>
                    </a:lnTo>
                    <a:lnTo>
                      <a:pt x="24" y="25"/>
                    </a:lnTo>
                    <a:lnTo>
                      <a:pt x="24" y="28"/>
                    </a:lnTo>
                    <a:lnTo>
                      <a:pt x="24" y="28"/>
                    </a:lnTo>
                    <a:lnTo>
                      <a:pt x="24" y="32"/>
                    </a:lnTo>
                    <a:lnTo>
                      <a:pt x="24" y="32"/>
                    </a:lnTo>
                    <a:lnTo>
                      <a:pt x="24" y="32"/>
                    </a:lnTo>
                    <a:lnTo>
                      <a:pt x="24" y="35"/>
                    </a:lnTo>
                    <a:lnTo>
                      <a:pt x="21" y="35"/>
                    </a:lnTo>
                    <a:lnTo>
                      <a:pt x="21" y="35"/>
                    </a:lnTo>
                    <a:lnTo>
                      <a:pt x="21" y="35"/>
                    </a:lnTo>
                    <a:lnTo>
                      <a:pt x="21" y="39"/>
                    </a:lnTo>
                    <a:lnTo>
                      <a:pt x="21" y="39"/>
                    </a:lnTo>
                    <a:lnTo>
                      <a:pt x="17" y="39"/>
                    </a:lnTo>
                    <a:lnTo>
                      <a:pt x="21" y="42"/>
                    </a:lnTo>
                    <a:lnTo>
                      <a:pt x="21" y="42"/>
                    </a:lnTo>
                    <a:lnTo>
                      <a:pt x="21" y="42"/>
                    </a:lnTo>
                    <a:lnTo>
                      <a:pt x="17" y="42"/>
                    </a:lnTo>
                    <a:lnTo>
                      <a:pt x="17" y="46"/>
                    </a:lnTo>
                    <a:lnTo>
                      <a:pt x="17" y="46"/>
                    </a:lnTo>
                    <a:lnTo>
                      <a:pt x="17" y="46"/>
                    </a:lnTo>
                    <a:lnTo>
                      <a:pt x="17" y="46"/>
                    </a:lnTo>
                    <a:lnTo>
                      <a:pt x="17" y="46"/>
                    </a:lnTo>
                    <a:lnTo>
                      <a:pt x="17" y="46"/>
                    </a:lnTo>
                    <a:lnTo>
                      <a:pt x="14" y="46"/>
                    </a:lnTo>
                    <a:lnTo>
                      <a:pt x="14" y="46"/>
                    </a:lnTo>
                    <a:lnTo>
                      <a:pt x="14" y="46"/>
                    </a:lnTo>
                    <a:lnTo>
                      <a:pt x="10" y="46"/>
                    </a:lnTo>
                    <a:lnTo>
                      <a:pt x="10" y="46"/>
                    </a:lnTo>
                    <a:lnTo>
                      <a:pt x="10" y="46"/>
                    </a:lnTo>
                    <a:lnTo>
                      <a:pt x="10" y="46"/>
                    </a:lnTo>
                    <a:lnTo>
                      <a:pt x="10" y="42"/>
                    </a:lnTo>
                    <a:lnTo>
                      <a:pt x="10" y="42"/>
                    </a:lnTo>
                    <a:lnTo>
                      <a:pt x="10" y="42"/>
                    </a:lnTo>
                    <a:lnTo>
                      <a:pt x="7" y="39"/>
                    </a:lnTo>
                    <a:lnTo>
                      <a:pt x="7" y="39"/>
                    </a:lnTo>
                    <a:lnTo>
                      <a:pt x="7" y="39"/>
                    </a:lnTo>
                    <a:lnTo>
                      <a:pt x="7" y="39"/>
                    </a:lnTo>
                    <a:lnTo>
                      <a:pt x="3" y="39"/>
                    </a:lnTo>
                    <a:lnTo>
                      <a:pt x="3" y="39"/>
                    </a:lnTo>
                    <a:lnTo>
                      <a:pt x="0" y="39"/>
                    </a:lnTo>
                    <a:lnTo>
                      <a:pt x="0" y="39"/>
                    </a:lnTo>
                    <a:lnTo>
                      <a:pt x="0" y="39"/>
                    </a:lnTo>
                    <a:lnTo>
                      <a:pt x="0" y="39"/>
                    </a:lnTo>
                    <a:lnTo>
                      <a:pt x="0" y="39"/>
                    </a:lnTo>
                    <a:lnTo>
                      <a:pt x="0" y="35"/>
                    </a:lnTo>
                    <a:lnTo>
                      <a:pt x="0" y="35"/>
                    </a:lnTo>
                    <a:lnTo>
                      <a:pt x="0" y="35"/>
                    </a:lnTo>
                    <a:lnTo>
                      <a:pt x="0" y="35"/>
                    </a:lnTo>
                    <a:lnTo>
                      <a:pt x="0" y="35"/>
                    </a:lnTo>
                    <a:lnTo>
                      <a:pt x="3" y="32"/>
                    </a:lnTo>
                    <a:lnTo>
                      <a:pt x="3" y="32"/>
                    </a:lnTo>
                    <a:lnTo>
                      <a:pt x="7" y="32"/>
                    </a:lnTo>
                    <a:lnTo>
                      <a:pt x="7" y="32"/>
                    </a:lnTo>
                    <a:lnTo>
                      <a:pt x="7" y="28"/>
                    </a:lnTo>
                    <a:lnTo>
                      <a:pt x="7" y="28"/>
                    </a:lnTo>
                    <a:lnTo>
                      <a:pt x="10" y="28"/>
                    </a:lnTo>
                    <a:lnTo>
                      <a:pt x="10" y="28"/>
                    </a:lnTo>
                    <a:lnTo>
                      <a:pt x="10" y="25"/>
                    </a:lnTo>
                    <a:lnTo>
                      <a:pt x="10" y="25"/>
                    </a:lnTo>
                    <a:lnTo>
                      <a:pt x="10" y="25"/>
                    </a:lnTo>
                    <a:lnTo>
                      <a:pt x="14" y="25"/>
                    </a:lnTo>
                    <a:lnTo>
                      <a:pt x="14" y="21"/>
                    </a:lnTo>
                    <a:lnTo>
                      <a:pt x="14" y="21"/>
                    </a:lnTo>
                    <a:lnTo>
                      <a:pt x="14" y="21"/>
                    </a:lnTo>
                    <a:lnTo>
                      <a:pt x="14" y="21"/>
                    </a:lnTo>
                    <a:lnTo>
                      <a:pt x="14" y="18"/>
                    </a:lnTo>
                    <a:lnTo>
                      <a:pt x="14" y="18"/>
                    </a:lnTo>
                    <a:lnTo>
                      <a:pt x="14" y="18"/>
                    </a:lnTo>
                    <a:lnTo>
                      <a:pt x="14" y="14"/>
                    </a:lnTo>
                    <a:lnTo>
                      <a:pt x="14" y="14"/>
                    </a:lnTo>
                    <a:lnTo>
                      <a:pt x="14" y="11"/>
                    </a:lnTo>
                    <a:lnTo>
                      <a:pt x="14" y="11"/>
                    </a:lnTo>
                    <a:lnTo>
                      <a:pt x="14" y="11"/>
                    </a:lnTo>
                    <a:lnTo>
                      <a:pt x="14" y="11"/>
                    </a:lnTo>
                    <a:lnTo>
                      <a:pt x="14" y="7"/>
                    </a:lnTo>
                    <a:lnTo>
                      <a:pt x="14" y="7"/>
                    </a:lnTo>
                    <a:lnTo>
                      <a:pt x="14" y="7"/>
                    </a:lnTo>
                    <a:lnTo>
                      <a:pt x="14" y="7"/>
                    </a:lnTo>
                    <a:lnTo>
                      <a:pt x="14" y="4"/>
                    </a:lnTo>
                    <a:lnTo>
                      <a:pt x="17" y="4"/>
                    </a:lnTo>
                    <a:lnTo>
                      <a:pt x="17" y="4"/>
                    </a:lnTo>
                    <a:lnTo>
                      <a:pt x="17" y="4"/>
                    </a:lnTo>
                    <a:lnTo>
                      <a:pt x="17" y="0"/>
                    </a:lnTo>
                    <a:lnTo>
                      <a:pt x="21"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2">
                <a:extLst>
                  <a:ext uri="{FF2B5EF4-FFF2-40B4-BE49-F238E27FC236}">
                    <a16:creationId xmlns:a16="http://schemas.microsoft.com/office/drawing/2014/main" id="{B1B0F923-3C47-941F-1B2D-4A9CB9DF8445}"/>
                  </a:ext>
                </a:extLst>
              </p:cNvPr>
              <p:cNvSpPr>
                <a:spLocks/>
              </p:cNvSpPr>
              <p:nvPr/>
            </p:nvSpPr>
            <p:spPr bwMode="auto">
              <a:xfrm>
                <a:off x="767" y="1463"/>
                <a:ext cx="53" cy="81"/>
              </a:xfrm>
              <a:custGeom>
                <a:avLst/>
                <a:gdLst>
                  <a:gd name="T0" fmla="*/ 7 w 53"/>
                  <a:gd name="T1" fmla="*/ 4 h 81"/>
                  <a:gd name="T2" fmla="*/ 4 w 53"/>
                  <a:gd name="T3" fmla="*/ 4 h 81"/>
                  <a:gd name="T4" fmla="*/ 4 w 53"/>
                  <a:gd name="T5" fmla="*/ 4 h 81"/>
                  <a:gd name="T6" fmla="*/ 0 w 53"/>
                  <a:gd name="T7" fmla="*/ 7 h 81"/>
                  <a:gd name="T8" fmla="*/ 0 w 53"/>
                  <a:gd name="T9" fmla="*/ 11 h 81"/>
                  <a:gd name="T10" fmla="*/ 0 w 53"/>
                  <a:gd name="T11" fmla="*/ 14 h 81"/>
                  <a:gd name="T12" fmla="*/ 0 w 53"/>
                  <a:gd name="T13" fmla="*/ 18 h 81"/>
                  <a:gd name="T14" fmla="*/ 0 w 53"/>
                  <a:gd name="T15" fmla="*/ 21 h 81"/>
                  <a:gd name="T16" fmla="*/ 4 w 53"/>
                  <a:gd name="T17" fmla="*/ 25 h 81"/>
                  <a:gd name="T18" fmla="*/ 4 w 53"/>
                  <a:gd name="T19" fmla="*/ 25 h 81"/>
                  <a:gd name="T20" fmla="*/ 4 w 53"/>
                  <a:gd name="T21" fmla="*/ 28 h 81"/>
                  <a:gd name="T22" fmla="*/ 7 w 53"/>
                  <a:gd name="T23" fmla="*/ 32 h 81"/>
                  <a:gd name="T24" fmla="*/ 7 w 53"/>
                  <a:gd name="T25" fmla="*/ 35 h 81"/>
                  <a:gd name="T26" fmla="*/ 11 w 53"/>
                  <a:gd name="T27" fmla="*/ 39 h 81"/>
                  <a:gd name="T28" fmla="*/ 14 w 53"/>
                  <a:gd name="T29" fmla="*/ 39 h 81"/>
                  <a:gd name="T30" fmla="*/ 18 w 53"/>
                  <a:gd name="T31" fmla="*/ 42 h 81"/>
                  <a:gd name="T32" fmla="*/ 18 w 53"/>
                  <a:gd name="T33" fmla="*/ 46 h 81"/>
                  <a:gd name="T34" fmla="*/ 18 w 53"/>
                  <a:gd name="T35" fmla="*/ 49 h 81"/>
                  <a:gd name="T36" fmla="*/ 21 w 53"/>
                  <a:gd name="T37" fmla="*/ 49 h 81"/>
                  <a:gd name="T38" fmla="*/ 25 w 53"/>
                  <a:gd name="T39" fmla="*/ 53 h 81"/>
                  <a:gd name="T40" fmla="*/ 28 w 53"/>
                  <a:gd name="T41" fmla="*/ 56 h 81"/>
                  <a:gd name="T42" fmla="*/ 28 w 53"/>
                  <a:gd name="T43" fmla="*/ 56 h 81"/>
                  <a:gd name="T44" fmla="*/ 32 w 53"/>
                  <a:gd name="T45" fmla="*/ 60 h 81"/>
                  <a:gd name="T46" fmla="*/ 35 w 53"/>
                  <a:gd name="T47" fmla="*/ 63 h 81"/>
                  <a:gd name="T48" fmla="*/ 35 w 53"/>
                  <a:gd name="T49" fmla="*/ 67 h 81"/>
                  <a:gd name="T50" fmla="*/ 35 w 53"/>
                  <a:gd name="T51" fmla="*/ 70 h 81"/>
                  <a:gd name="T52" fmla="*/ 39 w 53"/>
                  <a:gd name="T53" fmla="*/ 70 h 81"/>
                  <a:gd name="T54" fmla="*/ 42 w 53"/>
                  <a:gd name="T55" fmla="*/ 74 h 81"/>
                  <a:gd name="T56" fmla="*/ 42 w 53"/>
                  <a:gd name="T57" fmla="*/ 74 h 81"/>
                  <a:gd name="T58" fmla="*/ 46 w 53"/>
                  <a:gd name="T59" fmla="*/ 77 h 81"/>
                  <a:gd name="T60" fmla="*/ 49 w 53"/>
                  <a:gd name="T61" fmla="*/ 81 h 81"/>
                  <a:gd name="T62" fmla="*/ 49 w 53"/>
                  <a:gd name="T63" fmla="*/ 81 h 81"/>
                  <a:gd name="T64" fmla="*/ 49 w 53"/>
                  <a:gd name="T65" fmla="*/ 77 h 81"/>
                  <a:gd name="T66" fmla="*/ 53 w 53"/>
                  <a:gd name="T67" fmla="*/ 74 h 81"/>
                  <a:gd name="T68" fmla="*/ 49 w 53"/>
                  <a:gd name="T69" fmla="*/ 70 h 81"/>
                  <a:gd name="T70" fmla="*/ 46 w 53"/>
                  <a:gd name="T71" fmla="*/ 70 h 81"/>
                  <a:gd name="T72" fmla="*/ 46 w 53"/>
                  <a:gd name="T73" fmla="*/ 63 h 81"/>
                  <a:gd name="T74" fmla="*/ 46 w 53"/>
                  <a:gd name="T75" fmla="*/ 63 h 81"/>
                  <a:gd name="T76" fmla="*/ 46 w 53"/>
                  <a:gd name="T77" fmla="*/ 60 h 81"/>
                  <a:gd name="T78" fmla="*/ 46 w 53"/>
                  <a:gd name="T79" fmla="*/ 56 h 81"/>
                  <a:gd name="T80" fmla="*/ 46 w 53"/>
                  <a:gd name="T81" fmla="*/ 53 h 81"/>
                  <a:gd name="T82" fmla="*/ 46 w 53"/>
                  <a:gd name="T83" fmla="*/ 49 h 81"/>
                  <a:gd name="T84" fmla="*/ 46 w 53"/>
                  <a:gd name="T85" fmla="*/ 42 h 81"/>
                  <a:gd name="T86" fmla="*/ 46 w 53"/>
                  <a:gd name="T87" fmla="*/ 39 h 81"/>
                  <a:gd name="T88" fmla="*/ 42 w 53"/>
                  <a:gd name="T89" fmla="*/ 39 h 81"/>
                  <a:gd name="T90" fmla="*/ 39 w 53"/>
                  <a:gd name="T91" fmla="*/ 39 h 81"/>
                  <a:gd name="T92" fmla="*/ 35 w 53"/>
                  <a:gd name="T93" fmla="*/ 39 h 81"/>
                  <a:gd name="T94" fmla="*/ 32 w 53"/>
                  <a:gd name="T95" fmla="*/ 39 h 81"/>
                  <a:gd name="T96" fmla="*/ 28 w 53"/>
                  <a:gd name="T97" fmla="*/ 39 h 81"/>
                  <a:gd name="T98" fmla="*/ 25 w 53"/>
                  <a:gd name="T99" fmla="*/ 35 h 81"/>
                  <a:gd name="T100" fmla="*/ 25 w 53"/>
                  <a:gd name="T101" fmla="*/ 32 h 81"/>
                  <a:gd name="T102" fmla="*/ 25 w 53"/>
                  <a:gd name="T103" fmla="*/ 28 h 81"/>
                  <a:gd name="T104" fmla="*/ 25 w 53"/>
                  <a:gd name="T105" fmla="*/ 28 h 81"/>
                  <a:gd name="T106" fmla="*/ 25 w 53"/>
                  <a:gd name="T107" fmla="*/ 25 h 81"/>
                  <a:gd name="T108" fmla="*/ 25 w 53"/>
                  <a:gd name="T109" fmla="*/ 18 h 81"/>
                  <a:gd name="T110" fmla="*/ 21 w 53"/>
                  <a:gd name="T111" fmla="*/ 18 h 81"/>
                  <a:gd name="T112" fmla="*/ 21 w 53"/>
                  <a:gd name="T113" fmla="*/ 14 h 81"/>
                  <a:gd name="T114" fmla="*/ 18 w 53"/>
                  <a:gd name="T115" fmla="*/ 11 h 81"/>
                  <a:gd name="T116" fmla="*/ 18 w 53"/>
                  <a:gd name="T117" fmla="*/ 7 h 81"/>
                  <a:gd name="T118" fmla="*/ 14 w 53"/>
                  <a:gd name="T119" fmla="*/ 7 h 81"/>
                  <a:gd name="T120" fmla="*/ 11 w 53"/>
                  <a:gd name="T121" fmla="*/ 4 h 81"/>
                  <a:gd name="T122" fmla="*/ 11 w 53"/>
                  <a:gd name="T123"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 h="81">
                    <a:moveTo>
                      <a:pt x="11" y="4"/>
                    </a:moveTo>
                    <a:lnTo>
                      <a:pt x="7" y="0"/>
                    </a:lnTo>
                    <a:lnTo>
                      <a:pt x="7" y="4"/>
                    </a:lnTo>
                    <a:lnTo>
                      <a:pt x="7" y="4"/>
                    </a:lnTo>
                    <a:lnTo>
                      <a:pt x="4" y="4"/>
                    </a:lnTo>
                    <a:lnTo>
                      <a:pt x="4" y="4"/>
                    </a:lnTo>
                    <a:lnTo>
                      <a:pt x="4" y="4"/>
                    </a:lnTo>
                    <a:lnTo>
                      <a:pt x="4" y="4"/>
                    </a:lnTo>
                    <a:lnTo>
                      <a:pt x="4" y="4"/>
                    </a:lnTo>
                    <a:lnTo>
                      <a:pt x="4" y="7"/>
                    </a:lnTo>
                    <a:lnTo>
                      <a:pt x="4" y="7"/>
                    </a:lnTo>
                    <a:lnTo>
                      <a:pt x="0" y="7"/>
                    </a:lnTo>
                    <a:lnTo>
                      <a:pt x="0" y="11"/>
                    </a:lnTo>
                    <a:lnTo>
                      <a:pt x="0" y="11"/>
                    </a:lnTo>
                    <a:lnTo>
                      <a:pt x="0" y="11"/>
                    </a:lnTo>
                    <a:lnTo>
                      <a:pt x="0" y="14"/>
                    </a:lnTo>
                    <a:lnTo>
                      <a:pt x="0" y="14"/>
                    </a:lnTo>
                    <a:lnTo>
                      <a:pt x="0" y="14"/>
                    </a:lnTo>
                    <a:lnTo>
                      <a:pt x="0" y="14"/>
                    </a:lnTo>
                    <a:lnTo>
                      <a:pt x="0" y="18"/>
                    </a:lnTo>
                    <a:lnTo>
                      <a:pt x="0" y="18"/>
                    </a:lnTo>
                    <a:lnTo>
                      <a:pt x="0" y="18"/>
                    </a:lnTo>
                    <a:lnTo>
                      <a:pt x="0" y="21"/>
                    </a:lnTo>
                    <a:lnTo>
                      <a:pt x="0" y="21"/>
                    </a:lnTo>
                    <a:lnTo>
                      <a:pt x="0" y="21"/>
                    </a:lnTo>
                    <a:lnTo>
                      <a:pt x="0" y="21"/>
                    </a:lnTo>
                    <a:lnTo>
                      <a:pt x="4" y="25"/>
                    </a:lnTo>
                    <a:lnTo>
                      <a:pt x="4" y="25"/>
                    </a:lnTo>
                    <a:lnTo>
                      <a:pt x="4" y="25"/>
                    </a:lnTo>
                    <a:lnTo>
                      <a:pt x="4" y="25"/>
                    </a:lnTo>
                    <a:lnTo>
                      <a:pt x="4" y="28"/>
                    </a:lnTo>
                    <a:lnTo>
                      <a:pt x="4" y="28"/>
                    </a:lnTo>
                    <a:lnTo>
                      <a:pt x="4" y="28"/>
                    </a:lnTo>
                    <a:lnTo>
                      <a:pt x="7" y="32"/>
                    </a:lnTo>
                    <a:lnTo>
                      <a:pt x="7" y="32"/>
                    </a:lnTo>
                    <a:lnTo>
                      <a:pt x="7" y="32"/>
                    </a:lnTo>
                    <a:lnTo>
                      <a:pt x="7" y="32"/>
                    </a:lnTo>
                    <a:lnTo>
                      <a:pt x="7" y="35"/>
                    </a:lnTo>
                    <a:lnTo>
                      <a:pt x="7" y="35"/>
                    </a:lnTo>
                    <a:lnTo>
                      <a:pt x="7" y="39"/>
                    </a:lnTo>
                    <a:lnTo>
                      <a:pt x="11" y="39"/>
                    </a:lnTo>
                    <a:lnTo>
                      <a:pt x="11" y="39"/>
                    </a:lnTo>
                    <a:lnTo>
                      <a:pt x="11" y="39"/>
                    </a:lnTo>
                    <a:lnTo>
                      <a:pt x="14" y="39"/>
                    </a:lnTo>
                    <a:lnTo>
                      <a:pt x="14" y="39"/>
                    </a:lnTo>
                    <a:lnTo>
                      <a:pt x="14" y="39"/>
                    </a:lnTo>
                    <a:lnTo>
                      <a:pt x="14" y="42"/>
                    </a:lnTo>
                    <a:lnTo>
                      <a:pt x="18" y="42"/>
                    </a:lnTo>
                    <a:lnTo>
                      <a:pt x="18" y="42"/>
                    </a:lnTo>
                    <a:lnTo>
                      <a:pt x="18" y="46"/>
                    </a:lnTo>
                    <a:lnTo>
                      <a:pt x="18" y="46"/>
                    </a:lnTo>
                    <a:lnTo>
                      <a:pt x="18" y="46"/>
                    </a:lnTo>
                    <a:lnTo>
                      <a:pt x="18" y="49"/>
                    </a:lnTo>
                    <a:lnTo>
                      <a:pt x="18" y="49"/>
                    </a:lnTo>
                    <a:lnTo>
                      <a:pt x="21" y="49"/>
                    </a:lnTo>
                    <a:lnTo>
                      <a:pt x="21" y="49"/>
                    </a:lnTo>
                    <a:lnTo>
                      <a:pt x="21" y="49"/>
                    </a:lnTo>
                    <a:lnTo>
                      <a:pt x="21" y="53"/>
                    </a:lnTo>
                    <a:lnTo>
                      <a:pt x="25" y="53"/>
                    </a:lnTo>
                    <a:lnTo>
                      <a:pt x="25" y="53"/>
                    </a:lnTo>
                    <a:lnTo>
                      <a:pt x="25" y="53"/>
                    </a:lnTo>
                    <a:lnTo>
                      <a:pt x="25" y="56"/>
                    </a:lnTo>
                    <a:lnTo>
                      <a:pt x="28" y="56"/>
                    </a:lnTo>
                    <a:lnTo>
                      <a:pt x="28" y="56"/>
                    </a:lnTo>
                    <a:lnTo>
                      <a:pt x="28" y="56"/>
                    </a:lnTo>
                    <a:lnTo>
                      <a:pt x="28" y="56"/>
                    </a:lnTo>
                    <a:lnTo>
                      <a:pt x="32" y="60"/>
                    </a:lnTo>
                    <a:lnTo>
                      <a:pt x="32" y="60"/>
                    </a:lnTo>
                    <a:lnTo>
                      <a:pt x="32" y="60"/>
                    </a:lnTo>
                    <a:lnTo>
                      <a:pt x="32" y="60"/>
                    </a:lnTo>
                    <a:lnTo>
                      <a:pt x="32" y="63"/>
                    </a:lnTo>
                    <a:lnTo>
                      <a:pt x="35" y="63"/>
                    </a:lnTo>
                    <a:lnTo>
                      <a:pt x="35" y="63"/>
                    </a:lnTo>
                    <a:lnTo>
                      <a:pt x="35" y="67"/>
                    </a:lnTo>
                    <a:lnTo>
                      <a:pt x="35" y="67"/>
                    </a:lnTo>
                    <a:lnTo>
                      <a:pt x="35" y="67"/>
                    </a:lnTo>
                    <a:lnTo>
                      <a:pt x="35" y="67"/>
                    </a:lnTo>
                    <a:lnTo>
                      <a:pt x="35" y="70"/>
                    </a:lnTo>
                    <a:lnTo>
                      <a:pt x="39" y="70"/>
                    </a:lnTo>
                    <a:lnTo>
                      <a:pt x="39" y="70"/>
                    </a:lnTo>
                    <a:lnTo>
                      <a:pt x="39" y="70"/>
                    </a:lnTo>
                    <a:lnTo>
                      <a:pt x="39" y="70"/>
                    </a:lnTo>
                    <a:lnTo>
                      <a:pt x="42" y="70"/>
                    </a:lnTo>
                    <a:lnTo>
                      <a:pt x="42" y="74"/>
                    </a:lnTo>
                    <a:lnTo>
                      <a:pt x="42" y="74"/>
                    </a:lnTo>
                    <a:lnTo>
                      <a:pt x="42" y="74"/>
                    </a:lnTo>
                    <a:lnTo>
                      <a:pt x="42" y="74"/>
                    </a:lnTo>
                    <a:lnTo>
                      <a:pt x="42" y="74"/>
                    </a:lnTo>
                    <a:lnTo>
                      <a:pt x="46" y="77"/>
                    </a:lnTo>
                    <a:lnTo>
                      <a:pt x="46" y="77"/>
                    </a:lnTo>
                    <a:lnTo>
                      <a:pt x="46" y="77"/>
                    </a:lnTo>
                    <a:lnTo>
                      <a:pt x="46" y="77"/>
                    </a:lnTo>
                    <a:lnTo>
                      <a:pt x="49" y="81"/>
                    </a:lnTo>
                    <a:lnTo>
                      <a:pt x="49" y="81"/>
                    </a:lnTo>
                    <a:lnTo>
                      <a:pt x="49" y="81"/>
                    </a:lnTo>
                    <a:lnTo>
                      <a:pt x="49" y="81"/>
                    </a:lnTo>
                    <a:lnTo>
                      <a:pt x="49" y="77"/>
                    </a:lnTo>
                    <a:lnTo>
                      <a:pt x="49" y="77"/>
                    </a:lnTo>
                    <a:lnTo>
                      <a:pt x="49" y="77"/>
                    </a:lnTo>
                    <a:lnTo>
                      <a:pt x="49" y="74"/>
                    </a:lnTo>
                    <a:lnTo>
                      <a:pt x="53" y="74"/>
                    </a:lnTo>
                    <a:lnTo>
                      <a:pt x="53" y="74"/>
                    </a:lnTo>
                    <a:lnTo>
                      <a:pt x="53" y="70"/>
                    </a:lnTo>
                    <a:lnTo>
                      <a:pt x="49" y="70"/>
                    </a:lnTo>
                    <a:lnTo>
                      <a:pt x="49" y="70"/>
                    </a:lnTo>
                    <a:lnTo>
                      <a:pt x="49" y="70"/>
                    </a:lnTo>
                    <a:lnTo>
                      <a:pt x="46" y="70"/>
                    </a:lnTo>
                    <a:lnTo>
                      <a:pt x="46" y="70"/>
                    </a:lnTo>
                    <a:lnTo>
                      <a:pt x="46" y="67"/>
                    </a:lnTo>
                    <a:lnTo>
                      <a:pt x="46" y="67"/>
                    </a:lnTo>
                    <a:lnTo>
                      <a:pt x="46" y="63"/>
                    </a:lnTo>
                    <a:lnTo>
                      <a:pt x="46" y="63"/>
                    </a:lnTo>
                    <a:lnTo>
                      <a:pt x="46" y="63"/>
                    </a:lnTo>
                    <a:lnTo>
                      <a:pt x="46" y="63"/>
                    </a:lnTo>
                    <a:lnTo>
                      <a:pt x="46" y="60"/>
                    </a:lnTo>
                    <a:lnTo>
                      <a:pt x="46" y="60"/>
                    </a:lnTo>
                    <a:lnTo>
                      <a:pt x="46" y="60"/>
                    </a:lnTo>
                    <a:lnTo>
                      <a:pt x="46" y="56"/>
                    </a:lnTo>
                    <a:lnTo>
                      <a:pt x="46" y="56"/>
                    </a:lnTo>
                    <a:lnTo>
                      <a:pt x="46" y="56"/>
                    </a:lnTo>
                    <a:lnTo>
                      <a:pt x="46" y="53"/>
                    </a:lnTo>
                    <a:lnTo>
                      <a:pt x="46" y="53"/>
                    </a:lnTo>
                    <a:lnTo>
                      <a:pt x="46" y="53"/>
                    </a:lnTo>
                    <a:lnTo>
                      <a:pt x="46" y="49"/>
                    </a:lnTo>
                    <a:lnTo>
                      <a:pt x="46" y="49"/>
                    </a:lnTo>
                    <a:lnTo>
                      <a:pt x="46" y="49"/>
                    </a:lnTo>
                    <a:lnTo>
                      <a:pt x="46" y="46"/>
                    </a:lnTo>
                    <a:lnTo>
                      <a:pt x="46" y="46"/>
                    </a:lnTo>
                    <a:lnTo>
                      <a:pt x="46" y="42"/>
                    </a:lnTo>
                    <a:lnTo>
                      <a:pt x="46" y="42"/>
                    </a:lnTo>
                    <a:lnTo>
                      <a:pt x="46" y="42"/>
                    </a:lnTo>
                    <a:lnTo>
                      <a:pt x="46" y="39"/>
                    </a:lnTo>
                    <a:lnTo>
                      <a:pt x="46" y="39"/>
                    </a:lnTo>
                    <a:lnTo>
                      <a:pt x="42" y="39"/>
                    </a:lnTo>
                    <a:lnTo>
                      <a:pt x="42" y="39"/>
                    </a:lnTo>
                    <a:lnTo>
                      <a:pt x="42" y="39"/>
                    </a:lnTo>
                    <a:lnTo>
                      <a:pt x="42" y="39"/>
                    </a:lnTo>
                    <a:lnTo>
                      <a:pt x="39" y="39"/>
                    </a:lnTo>
                    <a:lnTo>
                      <a:pt x="39" y="39"/>
                    </a:lnTo>
                    <a:lnTo>
                      <a:pt x="35" y="39"/>
                    </a:lnTo>
                    <a:lnTo>
                      <a:pt x="35" y="39"/>
                    </a:lnTo>
                    <a:lnTo>
                      <a:pt x="35" y="39"/>
                    </a:lnTo>
                    <a:lnTo>
                      <a:pt x="32" y="39"/>
                    </a:lnTo>
                    <a:lnTo>
                      <a:pt x="32" y="39"/>
                    </a:lnTo>
                    <a:lnTo>
                      <a:pt x="32" y="39"/>
                    </a:lnTo>
                    <a:lnTo>
                      <a:pt x="28" y="39"/>
                    </a:lnTo>
                    <a:lnTo>
                      <a:pt x="28" y="39"/>
                    </a:lnTo>
                    <a:lnTo>
                      <a:pt x="28" y="39"/>
                    </a:lnTo>
                    <a:lnTo>
                      <a:pt x="25" y="35"/>
                    </a:lnTo>
                    <a:lnTo>
                      <a:pt x="25" y="35"/>
                    </a:lnTo>
                    <a:lnTo>
                      <a:pt x="25" y="35"/>
                    </a:lnTo>
                    <a:lnTo>
                      <a:pt x="25" y="35"/>
                    </a:lnTo>
                    <a:lnTo>
                      <a:pt x="25" y="32"/>
                    </a:lnTo>
                    <a:lnTo>
                      <a:pt x="25" y="32"/>
                    </a:lnTo>
                    <a:lnTo>
                      <a:pt x="25" y="32"/>
                    </a:lnTo>
                    <a:lnTo>
                      <a:pt x="25" y="28"/>
                    </a:lnTo>
                    <a:lnTo>
                      <a:pt x="25" y="28"/>
                    </a:lnTo>
                    <a:lnTo>
                      <a:pt x="25" y="28"/>
                    </a:lnTo>
                    <a:lnTo>
                      <a:pt x="25" y="28"/>
                    </a:lnTo>
                    <a:lnTo>
                      <a:pt x="25" y="25"/>
                    </a:lnTo>
                    <a:lnTo>
                      <a:pt x="25" y="25"/>
                    </a:lnTo>
                    <a:lnTo>
                      <a:pt x="25" y="25"/>
                    </a:lnTo>
                    <a:lnTo>
                      <a:pt x="25" y="21"/>
                    </a:lnTo>
                    <a:lnTo>
                      <a:pt x="25" y="21"/>
                    </a:lnTo>
                    <a:lnTo>
                      <a:pt x="25" y="18"/>
                    </a:lnTo>
                    <a:lnTo>
                      <a:pt x="25" y="18"/>
                    </a:lnTo>
                    <a:lnTo>
                      <a:pt x="21" y="18"/>
                    </a:lnTo>
                    <a:lnTo>
                      <a:pt x="21" y="18"/>
                    </a:lnTo>
                    <a:lnTo>
                      <a:pt x="21" y="14"/>
                    </a:lnTo>
                    <a:lnTo>
                      <a:pt x="21" y="14"/>
                    </a:lnTo>
                    <a:lnTo>
                      <a:pt x="21" y="14"/>
                    </a:lnTo>
                    <a:lnTo>
                      <a:pt x="21" y="14"/>
                    </a:lnTo>
                    <a:lnTo>
                      <a:pt x="18" y="11"/>
                    </a:lnTo>
                    <a:lnTo>
                      <a:pt x="18" y="11"/>
                    </a:lnTo>
                    <a:lnTo>
                      <a:pt x="18" y="11"/>
                    </a:lnTo>
                    <a:lnTo>
                      <a:pt x="18" y="7"/>
                    </a:lnTo>
                    <a:lnTo>
                      <a:pt x="18" y="7"/>
                    </a:lnTo>
                    <a:lnTo>
                      <a:pt x="14" y="7"/>
                    </a:lnTo>
                    <a:lnTo>
                      <a:pt x="14" y="7"/>
                    </a:lnTo>
                    <a:lnTo>
                      <a:pt x="14" y="7"/>
                    </a:lnTo>
                    <a:lnTo>
                      <a:pt x="14" y="4"/>
                    </a:lnTo>
                    <a:lnTo>
                      <a:pt x="14" y="4"/>
                    </a:lnTo>
                    <a:lnTo>
                      <a:pt x="11" y="4"/>
                    </a:lnTo>
                    <a:lnTo>
                      <a:pt x="11" y="4"/>
                    </a:lnTo>
                    <a:lnTo>
                      <a:pt x="11" y="4"/>
                    </a:lnTo>
                    <a:lnTo>
                      <a:pt x="11"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33">
                <a:extLst>
                  <a:ext uri="{FF2B5EF4-FFF2-40B4-BE49-F238E27FC236}">
                    <a16:creationId xmlns:a16="http://schemas.microsoft.com/office/drawing/2014/main" id="{50BA2FA2-47E2-E30F-33E3-5090198A39A1}"/>
                  </a:ext>
                </a:extLst>
              </p:cNvPr>
              <p:cNvSpPr>
                <a:spLocks/>
              </p:cNvSpPr>
              <p:nvPr/>
            </p:nvSpPr>
            <p:spPr bwMode="auto">
              <a:xfrm>
                <a:off x="767" y="1463"/>
                <a:ext cx="53" cy="81"/>
              </a:xfrm>
              <a:custGeom>
                <a:avLst/>
                <a:gdLst>
                  <a:gd name="T0" fmla="*/ 7 w 53"/>
                  <a:gd name="T1" fmla="*/ 4 h 81"/>
                  <a:gd name="T2" fmla="*/ 4 w 53"/>
                  <a:gd name="T3" fmla="*/ 4 h 81"/>
                  <a:gd name="T4" fmla="*/ 4 w 53"/>
                  <a:gd name="T5" fmla="*/ 4 h 81"/>
                  <a:gd name="T6" fmla="*/ 0 w 53"/>
                  <a:gd name="T7" fmla="*/ 7 h 81"/>
                  <a:gd name="T8" fmla="*/ 0 w 53"/>
                  <a:gd name="T9" fmla="*/ 11 h 81"/>
                  <a:gd name="T10" fmla="*/ 0 w 53"/>
                  <a:gd name="T11" fmla="*/ 14 h 81"/>
                  <a:gd name="T12" fmla="*/ 0 w 53"/>
                  <a:gd name="T13" fmla="*/ 18 h 81"/>
                  <a:gd name="T14" fmla="*/ 0 w 53"/>
                  <a:gd name="T15" fmla="*/ 21 h 81"/>
                  <a:gd name="T16" fmla="*/ 4 w 53"/>
                  <a:gd name="T17" fmla="*/ 25 h 81"/>
                  <a:gd name="T18" fmla="*/ 4 w 53"/>
                  <a:gd name="T19" fmla="*/ 25 h 81"/>
                  <a:gd name="T20" fmla="*/ 4 w 53"/>
                  <a:gd name="T21" fmla="*/ 28 h 81"/>
                  <a:gd name="T22" fmla="*/ 7 w 53"/>
                  <a:gd name="T23" fmla="*/ 32 h 81"/>
                  <a:gd name="T24" fmla="*/ 7 w 53"/>
                  <a:gd name="T25" fmla="*/ 35 h 81"/>
                  <a:gd name="T26" fmla="*/ 11 w 53"/>
                  <a:gd name="T27" fmla="*/ 39 h 81"/>
                  <a:gd name="T28" fmla="*/ 14 w 53"/>
                  <a:gd name="T29" fmla="*/ 39 h 81"/>
                  <a:gd name="T30" fmla="*/ 18 w 53"/>
                  <a:gd name="T31" fmla="*/ 42 h 81"/>
                  <a:gd name="T32" fmla="*/ 18 w 53"/>
                  <a:gd name="T33" fmla="*/ 46 h 81"/>
                  <a:gd name="T34" fmla="*/ 18 w 53"/>
                  <a:gd name="T35" fmla="*/ 49 h 81"/>
                  <a:gd name="T36" fmla="*/ 21 w 53"/>
                  <a:gd name="T37" fmla="*/ 49 h 81"/>
                  <a:gd name="T38" fmla="*/ 25 w 53"/>
                  <a:gd name="T39" fmla="*/ 53 h 81"/>
                  <a:gd name="T40" fmla="*/ 28 w 53"/>
                  <a:gd name="T41" fmla="*/ 56 h 81"/>
                  <a:gd name="T42" fmla="*/ 28 w 53"/>
                  <a:gd name="T43" fmla="*/ 56 h 81"/>
                  <a:gd name="T44" fmla="*/ 32 w 53"/>
                  <a:gd name="T45" fmla="*/ 60 h 81"/>
                  <a:gd name="T46" fmla="*/ 35 w 53"/>
                  <a:gd name="T47" fmla="*/ 63 h 81"/>
                  <a:gd name="T48" fmla="*/ 35 w 53"/>
                  <a:gd name="T49" fmla="*/ 67 h 81"/>
                  <a:gd name="T50" fmla="*/ 35 w 53"/>
                  <a:gd name="T51" fmla="*/ 70 h 81"/>
                  <a:gd name="T52" fmla="*/ 39 w 53"/>
                  <a:gd name="T53" fmla="*/ 70 h 81"/>
                  <a:gd name="T54" fmla="*/ 42 w 53"/>
                  <a:gd name="T55" fmla="*/ 74 h 81"/>
                  <a:gd name="T56" fmla="*/ 42 w 53"/>
                  <a:gd name="T57" fmla="*/ 74 h 81"/>
                  <a:gd name="T58" fmla="*/ 46 w 53"/>
                  <a:gd name="T59" fmla="*/ 77 h 81"/>
                  <a:gd name="T60" fmla="*/ 49 w 53"/>
                  <a:gd name="T61" fmla="*/ 81 h 81"/>
                  <a:gd name="T62" fmla="*/ 49 w 53"/>
                  <a:gd name="T63" fmla="*/ 81 h 81"/>
                  <a:gd name="T64" fmla="*/ 49 w 53"/>
                  <a:gd name="T65" fmla="*/ 77 h 81"/>
                  <a:gd name="T66" fmla="*/ 53 w 53"/>
                  <a:gd name="T67" fmla="*/ 74 h 81"/>
                  <a:gd name="T68" fmla="*/ 49 w 53"/>
                  <a:gd name="T69" fmla="*/ 70 h 81"/>
                  <a:gd name="T70" fmla="*/ 46 w 53"/>
                  <a:gd name="T71" fmla="*/ 70 h 81"/>
                  <a:gd name="T72" fmla="*/ 46 w 53"/>
                  <a:gd name="T73" fmla="*/ 63 h 81"/>
                  <a:gd name="T74" fmla="*/ 46 w 53"/>
                  <a:gd name="T75" fmla="*/ 63 h 81"/>
                  <a:gd name="T76" fmla="*/ 46 w 53"/>
                  <a:gd name="T77" fmla="*/ 60 h 81"/>
                  <a:gd name="T78" fmla="*/ 46 w 53"/>
                  <a:gd name="T79" fmla="*/ 56 h 81"/>
                  <a:gd name="T80" fmla="*/ 46 w 53"/>
                  <a:gd name="T81" fmla="*/ 53 h 81"/>
                  <a:gd name="T82" fmla="*/ 46 w 53"/>
                  <a:gd name="T83" fmla="*/ 49 h 81"/>
                  <a:gd name="T84" fmla="*/ 46 w 53"/>
                  <a:gd name="T85" fmla="*/ 42 h 81"/>
                  <a:gd name="T86" fmla="*/ 46 w 53"/>
                  <a:gd name="T87" fmla="*/ 39 h 81"/>
                  <a:gd name="T88" fmla="*/ 42 w 53"/>
                  <a:gd name="T89" fmla="*/ 39 h 81"/>
                  <a:gd name="T90" fmla="*/ 39 w 53"/>
                  <a:gd name="T91" fmla="*/ 39 h 81"/>
                  <a:gd name="T92" fmla="*/ 35 w 53"/>
                  <a:gd name="T93" fmla="*/ 39 h 81"/>
                  <a:gd name="T94" fmla="*/ 32 w 53"/>
                  <a:gd name="T95" fmla="*/ 39 h 81"/>
                  <a:gd name="T96" fmla="*/ 28 w 53"/>
                  <a:gd name="T97" fmla="*/ 39 h 81"/>
                  <a:gd name="T98" fmla="*/ 25 w 53"/>
                  <a:gd name="T99" fmla="*/ 35 h 81"/>
                  <a:gd name="T100" fmla="*/ 25 w 53"/>
                  <a:gd name="T101" fmla="*/ 32 h 81"/>
                  <a:gd name="T102" fmla="*/ 25 w 53"/>
                  <a:gd name="T103" fmla="*/ 28 h 81"/>
                  <a:gd name="T104" fmla="*/ 25 w 53"/>
                  <a:gd name="T105" fmla="*/ 28 h 81"/>
                  <a:gd name="T106" fmla="*/ 25 w 53"/>
                  <a:gd name="T107" fmla="*/ 25 h 81"/>
                  <a:gd name="T108" fmla="*/ 25 w 53"/>
                  <a:gd name="T109" fmla="*/ 18 h 81"/>
                  <a:gd name="T110" fmla="*/ 21 w 53"/>
                  <a:gd name="T111" fmla="*/ 18 h 81"/>
                  <a:gd name="T112" fmla="*/ 21 w 53"/>
                  <a:gd name="T113" fmla="*/ 14 h 81"/>
                  <a:gd name="T114" fmla="*/ 18 w 53"/>
                  <a:gd name="T115" fmla="*/ 11 h 81"/>
                  <a:gd name="T116" fmla="*/ 18 w 53"/>
                  <a:gd name="T117" fmla="*/ 7 h 81"/>
                  <a:gd name="T118" fmla="*/ 14 w 53"/>
                  <a:gd name="T119" fmla="*/ 7 h 81"/>
                  <a:gd name="T120" fmla="*/ 11 w 53"/>
                  <a:gd name="T121" fmla="*/ 4 h 81"/>
                  <a:gd name="T122" fmla="*/ 11 w 53"/>
                  <a:gd name="T123"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 h="81">
                    <a:moveTo>
                      <a:pt x="11" y="4"/>
                    </a:moveTo>
                    <a:lnTo>
                      <a:pt x="7" y="0"/>
                    </a:lnTo>
                    <a:lnTo>
                      <a:pt x="7" y="4"/>
                    </a:lnTo>
                    <a:lnTo>
                      <a:pt x="7" y="4"/>
                    </a:lnTo>
                    <a:lnTo>
                      <a:pt x="4" y="4"/>
                    </a:lnTo>
                    <a:lnTo>
                      <a:pt x="4" y="4"/>
                    </a:lnTo>
                    <a:lnTo>
                      <a:pt x="4" y="4"/>
                    </a:lnTo>
                    <a:lnTo>
                      <a:pt x="4" y="4"/>
                    </a:lnTo>
                    <a:lnTo>
                      <a:pt x="4" y="4"/>
                    </a:lnTo>
                    <a:lnTo>
                      <a:pt x="4" y="7"/>
                    </a:lnTo>
                    <a:lnTo>
                      <a:pt x="4" y="7"/>
                    </a:lnTo>
                    <a:lnTo>
                      <a:pt x="0" y="7"/>
                    </a:lnTo>
                    <a:lnTo>
                      <a:pt x="0" y="11"/>
                    </a:lnTo>
                    <a:lnTo>
                      <a:pt x="0" y="11"/>
                    </a:lnTo>
                    <a:lnTo>
                      <a:pt x="0" y="11"/>
                    </a:lnTo>
                    <a:lnTo>
                      <a:pt x="0" y="14"/>
                    </a:lnTo>
                    <a:lnTo>
                      <a:pt x="0" y="14"/>
                    </a:lnTo>
                    <a:lnTo>
                      <a:pt x="0" y="14"/>
                    </a:lnTo>
                    <a:lnTo>
                      <a:pt x="0" y="14"/>
                    </a:lnTo>
                    <a:lnTo>
                      <a:pt x="0" y="18"/>
                    </a:lnTo>
                    <a:lnTo>
                      <a:pt x="0" y="18"/>
                    </a:lnTo>
                    <a:lnTo>
                      <a:pt x="0" y="18"/>
                    </a:lnTo>
                    <a:lnTo>
                      <a:pt x="0" y="21"/>
                    </a:lnTo>
                    <a:lnTo>
                      <a:pt x="0" y="21"/>
                    </a:lnTo>
                    <a:lnTo>
                      <a:pt x="0" y="21"/>
                    </a:lnTo>
                    <a:lnTo>
                      <a:pt x="0" y="21"/>
                    </a:lnTo>
                    <a:lnTo>
                      <a:pt x="4" y="25"/>
                    </a:lnTo>
                    <a:lnTo>
                      <a:pt x="4" y="25"/>
                    </a:lnTo>
                    <a:lnTo>
                      <a:pt x="4" y="25"/>
                    </a:lnTo>
                    <a:lnTo>
                      <a:pt x="4" y="25"/>
                    </a:lnTo>
                    <a:lnTo>
                      <a:pt x="4" y="28"/>
                    </a:lnTo>
                    <a:lnTo>
                      <a:pt x="4" y="28"/>
                    </a:lnTo>
                    <a:lnTo>
                      <a:pt x="4" y="28"/>
                    </a:lnTo>
                    <a:lnTo>
                      <a:pt x="7" y="32"/>
                    </a:lnTo>
                    <a:lnTo>
                      <a:pt x="7" y="32"/>
                    </a:lnTo>
                    <a:lnTo>
                      <a:pt x="7" y="32"/>
                    </a:lnTo>
                    <a:lnTo>
                      <a:pt x="7" y="32"/>
                    </a:lnTo>
                    <a:lnTo>
                      <a:pt x="7" y="35"/>
                    </a:lnTo>
                    <a:lnTo>
                      <a:pt x="7" y="35"/>
                    </a:lnTo>
                    <a:lnTo>
                      <a:pt x="7" y="39"/>
                    </a:lnTo>
                    <a:lnTo>
                      <a:pt x="11" y="39"/>
                    </a:lnTo>
                    <a:lnTo>
                      <a:pt x="11" y="39"/>
                    </a:lnTo>
                    <a:lnTo>
                      <a:pt x="11" y="39"/>
                    </a:lnTo>
                    <a:lnTo>
                      <a:pt x="14" y="39"/>
                    </a:lnTo>
                    <a:lnTo>
                      <a:pt x="14" y="39"/>
                    </a:lnTo>
                    <a:lnTo>
                      <a:pt x="14" y="39"/>
                    </a:lnTo>
                    <a:lnTo>
                      <a:pt x="14" y="42"/>
                    </a:lnTo>
                    <a:lnTo>
                      <a:pt x="18" y="42"/>
                    </a:lnTo>
                    <a:lnTo>
                      <a:pt x="18" y="42"/>
                    </a:lnTo>
                    <a:lnTo>
                      <a:pt x="18" y="46"/>
                    </a:lnTo>
                    <a:lnTo>
                      <a:pt x="18" y="46"/>
                    </a:lnTo>
                    <a:lnTo>
                      <a:pt x="18" y="46"/>
                    </a:lnTo>
                    <a:lnTo>
                      <a:pt x="18" y="49"/>
                    </a:lnTo>
                    <a:lnTo>
                      <a:pt x="18" y="49"/>
                    </a:lnTo>
                    <a:lnTo>
                      <a:pt x="21" y="49"/>
                    </a:lnTo>
                    <a:lnTo>
                      <a:pt x="21" y="49"/>
                    </a:lnTo>
                    <a:lnTo>
                      <a:pt x="21" y="49"/>
                    </a:lnTo>
                    <a:lnTo>
                      <a:pt x="21" y="53"/>
                    </a:lnTo>
                    <a:lnTo>
                      <a:pt x="25" y="53"/>
                    </a:lnTo>
                    <a:lnTo>
                      <a:pt x="25" y="53"/>
                    </a:lnTo>
                    <a:lnTo>
                      <a:pt x="25" y="53"/>
                    </a:lnTo>
                    <a:lnTo>
                      <a:pt x="25" y="56"/>
                    </a:lnTo>
                    <a:lnTo>
                      <a:pt x="28" y="56"/>
                    </a:lnTo>
                    <a:lnTo>
                      <a:pt x="28" y="56"/>
                    </a:lnTo>
                    <a:lnTo>
                      <a:pt x="28" y="56"/>
                    </a:lnTo>
                    <a:lnTo>
                      <a:pt x="28" y="56"/>
                    </a:lnTo>
                    <a:lnTo>
                      <a:pt x="32" y="60"/>
                    </a:lnTo>
                    <a:lnTo>
                      <a:pt x="32" y="60"/>
                    </a:lnTo>
                    <a:lnTo>
                      <a:pt x="32" y="60"/>
                    </a:lnTo>
                    <a:lnTo>
                      <a:pt x="32" y="60"/>
                    </a:lnTo>
                    <a:lnTo>
                      <a:pt x="32" y="63"/>
                    </a:lnTo>
                    <a:lnTo>
                      <a:pt x="35" y="63"/>
                    </a:lnTo>
                    <a:lnTo>
                      <a:pt x="35" y="63"/>
                    </a:lnTo>
                    <a:lnTo>
                      <a:pt x="35" y="67"/>
                    </a:lnTo>
                    <a:lnTo>
                      <a:pt x="35" y="67"/>
                    </a:lnTo>
                    <a:lnTo>
                      <a:pt x="35" y="67"/>
                    </a:lnTo>
                    <a:lnTo>
                      <a:pt x="35" y="67"/>
                    </a:lnTo>
                    <a:lnTo>
                      <a:pt x="35" y="70"/>
                    </a:lnTo>
                    <a:lnTo>
                      <a:pt x="39" y="70"/>
                    </a:lnTo>
                    <a:lnTo>
                      <a:pt x="39" y="70"/>
                    </a:lnTo>
                    <a:lnTo>
                      <a:pt x="39" y="70"/>
                    </a:lnTo>
                    <a:lnTo>
                      <a:pt x="39" y="70"/>
                    </a:lnTo>
                    <a:lnTo>
                      <a:pt x="42" y="70"/>
                    </a:lnTo>
                    <a:lnTo>
                      <a:pt x="42" y="74"/>
                    </a:lnTo>
                    <a:lnTo>
                      <a:pt x="42" y="74"/>
                    </a:lnTo>
                    <a:lnTo>
                      <a:pt x="42" y="74"/>
                    </a:lnTo>
                    <a:lnTo>
                      <a:pt x="42" y="74"/>
                    </a:lnTo>
                    <a:lnTo>
                      <a:pt x="42" y="74"/>
                    </a:lnTo>
                    <a:lnTo>
                      <a:pt x="46" y="77"/>
                    </a:lnTo>
                    <a:lnTo>
                      <a:pt x="46" y="77"/>
                    </a:lnTo>
                    <a:lnTo>
                      <a:pt x="46" y="77"/>
                    </a:lnTo>
                    <a:lnTo>
                      <a:pt x="46" y="77"/>
                    </a:lnTo>
                    <a:lnTo>
                      <a:pt x="49" y="81"/>
                    </a:lnTo>
                    <a:lnTo>
                      <a:pt x="49" y="81"/>
                    </a:lnTo>
                    <a:lnTo>
                      <a:pt x="49" y="81"/>
                    </a:lnTo>
                    <a:lnTo>
                      <a:pt x="49" y="81"/>
                    </a:lnTo>
                    <a:lnTo>
                      <a:pt x="49" y="77"/>
                    </a:lnTo>
                    <a:lnTo>
                      <a:pt x="49" y="77"/>
                    </a:lnTo>
                    <a:lnTo>
                      <a:pt x="49" y="77"/>
                    </a:lnTo>
                    <a:lnTo>
                      <a:pt x="49" y="74"/>
                    </a:lnTo>
                    <a:lnTo>
                      <a:pt x="53" y="74"/>
                    </a:lnTo>
                    <a:lnTo>
                      <a:pt x="53" y="74"/>
                    </a:lnTo>
                    <a:lnTo>
                      <a:pt x="53" y="70"/>
                    </a:lnTo>
                    <a:lnTo>
                      <a:pt x="49" y="70"/>
                    </a:lnTo>
                    <a:lnTo>
                      <a:pt x="49" y="70"/>
                    </a:lnTo>
                    <a:lnTo>
                      <a:pt x="49" y="70"/>
                    </a:lnTo>
                    <a:lnTo>
                      <a:pt x="46" y="70"/>
                    </a:lnTo>
                    <a:lnTo>
                      <a:pt x="46" y="70"/>
                    </a:lnTo>
                    <a:lnTo>
                      <a:pt x="46" y="67"/>
                    </a:lnTo>
                    <a:lnTo>
                      <a:pt x="46" y="67"/>
                    </a:lnTo>
                    <a:lnTo>
                      <a:pt x="46" y="63"/>
                    </a:lnTo>
                    <a:lnTo>
                      <a:pt x="46" y="63"/>
                    </a:lnTo>
                    <a:lnTo>
                      <a:pt x="46" y="63"/>
                    </a:lnTo>
                    <a:lnTo>
                      <a:pt x="46" y="63"/>
                    </a:lnTo>
                    <a:lnTo>
                      <a:pt x="46" y="60"/>
                    </a:lnTo>
                    <a:lnTo>
                      <a:pt x="46" y="60"/>
                    </a:lnTo>
                    <a:lnTo>
                      <a:pt x="46" y="60"/>
                    </a:lnTo>
                    <a:lnTo>
                      <a:pt x="46" y="56"/>
                    </a:lnTo>
                    <a:lnTo>
                      <a:pt x="46" y="56"/>
                    </a:lnTo>
                    <a:lnTo>
                      <a:pt x="46" y="56"/>
                    </a:lnTo>
                    <a:lnTo>
                      <a:pt x="46" y="53"/>
                    </a:lnTo>
                    <a:lnTo>
                      <a:pt x="46" y="53"/>
                    </a:lnTo>
                    <a:lnTo>
                      <a:pt x="46" y="53"/>
                    </a:lnTo>
                    <a:lnTo>
                      <a:pt x="46" y="49"/>
                    </a:lnTo>
                    <a:lnTo>
                      <a:pt x="46" y="49"/>
                    </a:lnTo>
                    <a:lnTo>
                      <a:pt x="46" y="49"/>
                    </a:lnTo>
                    <a:lnTo>
                      <a:pt x="46" y="46"/>
                    </a:lnTo>
                    <a:lnTo>
                      <a:pt x="46" y="46"/>
                    </a:lnTo>
                    <a:lnTo>
                      <a:pt x="46" y="42"/>
                    </a:lnTo>
                    <a:lnTo>
                      <a:pt x="46" y="42"/>
                    </a:lnTo>
                    <a:lnTo>
                      <a:pt x="46" y="42"/>
                    </a:lnTo>
                    <a:lnTo>
                      <a:pt x="46" y="39"/>
                    </a:lnTo>
                    <a:lnTo>
                      <a:pt x="46" y="39"/>
                    </a:lnTo>
                    <a:lnTo>
                      <a:pt x="42" y="39"/>
                    </a:lnTo>
                    <a:lnTo>
                      <a:pt x="42" y="39"/>
                    </a:lnTo>
                    <a:lnTo>
                      <a:pt x="42" y="39"/>
                    </a:lnTo>
                    <a:lnTo>
                      <a:pt x="42" y="39"/>
                    </a:lnTo>
                    <a:lnTo>
                      <a:pt x="39" y="39"/>
                    </a:lnTo>
                    <a:lnTo>
                      <a:pt x="39" y="39"/>
                    </a:lnTo>
                    <a:lnTo>
                      <a:pt x="35" y="39"/>
                    </a:lnTo>
                    <a:lnTo>
                      <a:pt x="35" y="39"/>
                    </a:lnTo>
                    <a:lnTo>
                      <a:pt x="35" y="39"/>
                    </a:lnTo>
                    <a:lnTo>
                      <a:pt x="32" y="39"/>
                    </a:lnTo>
                    <a:lnTo>
                      <a:pt x="32" y="39"/>
                    </a:lnTo>
                    <a:lnTo>
                      <a:pt x="32" y="39"/>
                    </a:lnTo>
                    <a:lnTo>
                      <a:pt x="28" y="39"/>
                    </a:lnTo>
                    <a:lnTo>
                      <a:pt x="28" y="39"/>
                    </a:lnTo>
                    <a:lnTo>
                      <a:pt x="28" y="39"/>
                    </a:lnTo>
                    <a:lnTo>
                      <a:pt x="25" y="35"/>
                    </a:lnTo>
                    <a:lnTo>
                      <a:pt x="25" y="35"/>
                    </a:lnTo>
                    <a:lnTo>
                      <a:pt x="25" y="35"/>
                    </a:lnTo>
                    <a:lnTo>
                      <a:pt x="25" y="35"/>
                    </a:lnTo>
                    <a:lnTo>
                      <a:pt x="25" y="32"/>
                    </a:lnTo>
                    <a:lnTo>
                      <a:pt x="25" y="32"/>
                    </a:lnTo>
                    <a:lnTo>
                      <a:pt x="25" y="32"/>
                    </a:lnTo>
                    <a:lnTo>
                      <a:pt x="25" y="28"/>
                    </a:lnTo>
                    <a:lnTo>
                      <a:pt x="25" y="28"/>
                    </a:lnTo>
                    <a:lnTo>
                      <a:pt x="25" y="28"/>
                    </a:lnTo>
                    <a:lnTo>
                      <a:pt x="25" y="28"/>
                    </a:lnTo>
                    <a:lnTo>
                      <a:pt x="25" y="25"/>
                    </a:lnTo>
                    <a:lnTo>
                      <a:pt x="25" y="25"/>
                    </a:lnTo>
                    <a:lnTo>
                      <a:pt x="25" y="25"/>
                    </a:lnTo>
                    <a:lnTo>
                      <a:pt x="25" y="21"/>
                    </a:lnTo>
                    <a:lnTo>
                      <a:pt x="25" y="21"/>
                    </a:lnTo>
                    <a:lnTo>
                      <a:pt x="25" y="18"/>
                    </a:lnTo>
                    <a:lnTo>
                      <a:pt x="25" y="18"/>
                    </a:lnTo>
                    <a:lnTo>
                      <a:pt x="21" y="18"/>
                    </a:lnTo>
                    <a:lnTo>
                      <a:pt x="21" y="18"/>
                    </a:lnTo>
                    <a:lnTo>
                      <a:pt x="21" y="14"/>
                    </a:lnTo>
                    <a:lnTo>
                      <a:pt x="21" y="14"/>
                    </a:lnTo>
                    <a:lnTo>
                      <a:pt x="21" y="14"/>
                    </a:lnTo>
                    <a:lnTo>
                      <a:pt x="21" y="14"/>
                    </a:lnTo>
                    <a:lnTo>
                      <a:pt x="18" y="11"/>
                    </a:lnTo>
                    <a:lnTo>
                      <a:pt x="18" y="11"/>
                    </a:lnTo>
                    <a:lnTo>
                      <a:pt x="18" y="11"/>
                    </a:lnTo>
                    <a:lnTo>
                      <a:pt x="18" y="7"/>
                    </a:lnTo>
                    <a:lnTo>
                      <a:pt x="18" y="7"/>
                    </a:lnTo>
                    <a:lnTo>
                      <a:pt x="14" y="7"/>
                    </a:lnTo>
                    <a:lnTo>
                      <a:pt x="14" y="7"/>
                    </a:lnTo>
                    <a:lnTo>
                      <a:pt x="14" y="7"/>
                    </a:lnTo>
                    <a:lnTo>
                      <a:pt x="14" y="4"/>
                    </a:lnTo>
                    <a:lnTo>
                      <a:pt x="14" y="4"/>
                    </a:lnTo>
                    <a:lnTo>
                      <a:pt x="11" y="4"/>
                    </a:lnTo>
                    <a:lnTo>
                      <a:pt x="11" y="4"/>
                    </a:lnTo>
                    <a:lnTo>
                      <a:pt x="11" y="4"/>
                    </a:lnTo>
                    <a:lnTo>
                      <a:pt x="11" y="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4">
                <a:extLst>
                  <a:ext uri="{FF2B5EF4-FFF2-40B4-BE49-F238E27FC236}">
                    <a16:creationId xmlns:a16="http://schemas.microsoft.com/office/drawing/2014/main" id="{BBD7E536-050C-015C-9F5C-672D17503DC4}"/>
                  </a:ext>
                </a:extLst>
              </p:cNvPr>
              <p:cNvSpPr>
                <a:spLocks/>
              </p:cNvSpPr>
              <p:nvPr/>
            </p:nvSpPr>
            <p:spPr bwMode="auto">
              <a:xfrm>
                <a:off x="516" y="1607"/>
                <a:ext cx="7" cy="7"/>
              </a:xfrm>
              <a:custGeom>
                <a:avLst/>
                <a:gdLst>
                  <a:gd name="T0" fmla="*/ 3 w 7"/>
                  <a:gd name="T1" fmla="*/ 3 h 7"/>
                  <a:gd name="T2" fmla="*/ 0 w 7"/>
                  <a:gd name="T3" fmla="*/ 0 h 7"/>
                  <a:gd name="T4" fmla="*/ 0 w 7"/>
                  <a:gd name="T5" fmla="*/ 3 h 7"/>
                  <a:gd name="T6" fmla="*/ 0 w 7"/>
                  <a:gd name="T7" fmla="*/ 3 h 7"/>
                  <a:gd name="T8" fmla="*/ 3 w 7"/>
                  <a:gd name="T9" fmla="*/ 3 h 7"/>
                  <a:gd name="T10" fmla="*/ 3 w 7"/>
                  <a:gd name="T11" fmla="*/ 3 h 7"/>
                  <a:gd name="T12" fmla="*/ 3 w 7"/>
                  <a:gd name="T13" fmla="*/ 3 h 7"/>
                  <a:gd name="T14" fmla="*/ 3 w 7"/>
                  <a:gd name="T15" fmla="*/ 3 h 7"/>
                  <a:gd name="T16" fmla="*/ 7 w 7"/>
                  <a:gd name="T17" fmla="*/ 3 h 7"/>
                  <a:gd name="T18" fmla="*/ 7 w 7"/>
                  <a:gd name="T19" fmla="*/ 3 h 7"/>
                  <a:gd name="T20" fmla="*/ 7 w 7"/>
                  <a:gd name="T21" fmla="*/ 7 h 7"/>
                  <a:gd name="T22" fmla="*/ 7 w 7"/>
                  <a:gd name="T23" fmla="*/ 3 h 7"/>
                  <a:gd name="T24" fmla="*/ 7 w 7"/>
                  <a:gd name="T25" fmla="*/ 3 h 7"/>
                  <a:gd name="T26" fmla="*/ 7 w 7"/>
                  <a:gd name="T27" fmla="*/ 3 h 7"/>
                  <a:gd name="T28" fmla="*/ 3 w 7"/>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3" y="3"/>
                    </a:moveTo>
                    <a:lnTo>
                      <a:pt x="0" y="0"/>
                    </a:lnTo>
                    <a:lnTo>
                      <a:pt x="0" y="3"/>
                    </a:lnTo>
                    <a:lnTo>
                      <a:pt x="0" y="3"/>
                    </a:lnTo>
                    <a:lnTo>
                      <a:pt x="3" y="3"/>
                    </a:lnTo>
                    <a:lnTo>
                      <a:pt x="3" y="3"/>
                    </a:lnTo>
                    <a:lnTo>
                      <a:pt x="3" y="3"/>
                    </a:lnTo>
                    <a:lnTo>
                      <a:pt x="3" y="3"/>
                    </a:lnTo>
                    <a:lnTo>
                      <a:pt x="7" y="3"/>
                    </a:lnTo>
                    <a:lnTo>
                      <a:pt x="7" y="3"/>
                    </a:lnTo>
                    <a:lnTo>
                      <a:pt x="7" y="7"/>
                    </a:lnTo>
                    <a:lnTo>
                      <a:pt x="7" y="3"/>
                    </a:lnTo>
                    <a:lnTo>
                      <a:pt x="7" y="3"/>
                    </a:lnTo>
                    <a:lnTo>
                      <a:pt x="7" y="3"/>
                    </a:lnTo>
                    <a:lnTo>
                      <a:pt x="3"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5">
                <a:extLst>
                  <a:ext uri="{FF2B5EF4-FFF2-40B4-BE49-F238E27FC236}">
                    <a16:creationId xmlns:a16="http://schemas.microsoft.com/office/drawing/2014/main" id="{D74BB615-F075-FEB3-139B-AC919758E401}"/>
                  </a:ext>
                </a:extLst>
              </p:cNvPr>
              <p:cNvSpPr>
                <a:spLocks/>
              </p:cNvSpPr>
              <p:nvPr/>
            </p:nvSpPr>
            <p:spPr bwMode="auto">
              <a:xfrm>
                <a:off x="516" y="1607"/>
                <a:ext cx="7" cy="7"/>
              </a:xfrm>
              <a:custGeom>
                <a:avLst/>
                <a:gdLst>
                  <a:gd name="T0" fmla="*/ 3 w 7"/>
                  <a:gd name="T1" fmla="*/ 3 h 7"/>
                  <a:gd name="T2" fmla="*/ 0 w 7"/>
                  <a:gd name="T3" fmla="*/ 0 h 7"/>
                  <a:gd name="T4" fmla="*/ 0 w 7"/>
                  <a:gd name="T5" fmla="*/ 3 h 7"/>
                  <a:gd name="T6" fmla="*/ 0 w 7"/>
                  <a:gd name="T7" fmla="*/ 3 h 7"/>
                  <a:gd name="T8" fmla="*/ 3 w 7"/>
                  <a:gd name="T9" fmla="*/ 3 h 7"/>
                  <a:gd name="T10" fmla="*/ 3 w 7"/>
                  <a:gd name="T11" fmla="*/ 3 h 7"/>
                  <a:gd name="T12" fmla="*/ 3 w 7"/>
                  <a:gd name="T13" fmla="*/ 3 h 7"/>
                  <a:gd name="T14" fmla="*/ 3 w 7"/>
                  <a:gd name="T15" fmla="*/ 3 h 7"/>
                  <a:gd name="T16" fmla="*/ 7 w 7"/>
                  <a:gd name="T17" fmla="*/ 3 h 7"/>
                  <a:gd name="T18" fmla="*/ 7 w 7"/>
                  <a:gd name="T19" fmla="*/ 3 h 7"/>
                  <a:gd name="T20" fmla="*/ 7 w 7"/>
                  <a:gd name="T21" fmla="*/ 7 h 7"/>
                  <a:gd name="T22" fmla="*/ 7 w 7"/>
                  <a:gd name="T23" fmla="*/ 3 h 7"/>
                  <a:gd name="T24" fmla="*/ 7 w 7"/>
                  <a:gd name="T25" fmla="*/ 3 h 7"/>
                  <a:gd name="T26" fmla="*/ 7 w 7"/>
                  <a:gd name="T2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3" y="3"/>
                    </a:moveTo>
                    <a:lnTo>
                      <a:pt x="0" y="0"/>
                    </a:lnTo>
                    <a:lnTo>
                      <a:pt x="0" y="3"/>
                    </a:lnTo>
                    <a:lnTo>
                      <a:pt x="0" y="3"/>
                    </a:lnTo>
                    <a:lnTo>
                      <a:pt x="3" y="3"/>
                    </a:lnTo>
                    <a:lnTo>
                      <a:pt x="3" y="3"/>
                    </a:lnTo>
                    <a:lnTo>
                      <a:pt x="3" y="3"/>
                    </a:lnTo>
                    <a:lnTo>
                      <a:pt x="3" y="3"/>
                    </a:lnTo>
                    <a:lnTo>
                      <a:pt x="7" y="3"/>
                    </a:lnTo>
                    <a:lnTo>
                      <a:pt x="7" y="3"/>
                    </a:lnTo>
                    <a:lnTo>
                      <a:pt x="7" y="7"/>
                    </a:lnTo>
                    <a:lnTo>
                      <a:pt x="7" y="3"/>
                    </a:lnTo>
                    <a:lnTo>
                      <a:pt x="7" y="3"/>
                    </a:lnTo>
                    <a:lnTo>
                      <a:pt x="7" y="3"/>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36">
                <a:extLst>
                  <a:ext uri="{FF2B5EF4-FFF2-40B4-BE49-F238E27FC236}">
                    <a16:creationId xmlns:a16="http://schemas.microsoft.com/office/drawing/2014/main" id="{951D8110-A01A-0E9B-90E1-CF42FAD64B00}"/>
                  </a:ext>
                </a:extLst>
              </p:cNvPr>
              <p:cNvSpPr>
                <a:spLocks/>
              </p:cNvSpPr>
              <p:nvPr/>
            </p:nvSpPr>
            <p:spPr bwMode="auto">
              <a:xfrm>
                <a:off x="2459" y="2846"/>
                <a:ext cx="52" cy="73"/>
              </a:xfrm>
              <a:custGeom>
                <a:avLst/>
                <a:gdLst>
                  <a:gd name="T0" fmla="*/ 52 w 52"/>
                  <a:gd name="T1" fmla="*/ 66 h 73"/>
                  <a:gd name="T2" fmla="*/ 52 w 52"/>
                  <a:gd name="T3" fmla="*/ 66 h 73"/>
                  <a:gd name="T4" fmla="*/ 52 w 52"/>
                  <a:gd name="T5" fmla="*/ 63 h 73"/>
                  <a:gd name="T6" fmla="*/ 49 w 52"/>
                  <a:gd name="T7" fmla="*/ 45 h 73"/>
                  <a:gd name="T8" fmla="*/ 52 w 52"/>
                  <a:gd name="T9" fmla="*/ 38 h 73"/>
                  <a:gd name="T10" fmla="*/ 52 w 52"/>
                  <a:gd name="T11" fmla="*/ 35 h 73"/>
                  <a:gd name="T12" fmla="*/ 42 w 52"/>
                  <a:gd name="T13" fmla="*/ 28 h 73"/>
                  <a:gd name="T14" fmla="*/ 38 w 52"/>
                  <a:gd name="T15" fmla="*/ 24 h 73"/>
                  <a:gd name="T16" fmla="*/ 38 w 52"/>
                  <a:gd name="T17" fmla="*/ 21 h 73"/>
                  <a:gd name="T18" fmla="*/ 38 w 52"/>
                  <a:gd name="T19" fmla="*/ 14 h 73"/>
                  <a:gd name="T20" fmla="*/ 31 w 52"/>
                  <a:gd name="T21" fmla="*/ 10 h 73"/>
                  <a:gd name="T22" fmla="*/ 31 w 52"/>
                  <a:gd name="T23" fmla="*/ 10 h 73"/>
                  <a:gd name="T24" fmla="*/ 31 w 52"/>
                  <a:gd name="T25" fmla="*/ 7 h 73"/>
                  <a:gd name="T26" fmla="*/ 31 w 52"/>
                  <a:gd name="T27" fmla="*/ 3 h 73"/>
                  <a:gd name="T28" fmla="*/ 31 w 52"/>
                  <a:gd name="T29" fmla="*/ 0 h 73"/>
                  <a:gd name="T30" fmla="*/ 28 w 52"/>
                  <a:gd name="T31" fmla="*/ 0 h 73"/>
                  <a:gd name="T32" fmla="*/ 28 w 52"/>
                  <a:gd name="T33" fmla="*/ 3 h 73"/>
                  <a:gd name="T34" fmla="*/ 28 w 52"/>
                  <a:gd name="T35" fmla="*/ 10 h 73"/>
                  <a:gd name="T36" fmla="*/ 24 w 52"/>
                  <a:gd name="T37" fmla="*/ 10 h 73"/>
                  <a:gd name="T38" fmla="*/ 21 w 52"/>
                  <a:gd name="T39" fmla="*/ 10 h 73"/>
                  <a:gd name="T40" fmla="*/ 21 w 52"/>
                  <a:gd name="T41" fmla="*/ 10 h 73"/>
                  <a:gd name="T42" fmla="*/ 21 w 52"/>
                  <a:gd name="T43" fmla="*/ 17 h 73"/>
                  <a:gd name="T44" fmla="*/ 17 w 52"/>
                  <a:gd name="T45" fmla="*/ 21 h 73"/>
                  <a:gd name="T46" fmla="*/ 14 w 52"/>
                  <a:gd name="T47" fmla="*/ 24 h 73"/>
                  <a:gd name="T48" fmla="*/ 3 w 52"/>
                  <a:gd name="T49" fmla="*/ 38 h 73"/>
                  <a:gd name="T50" fmla="*/ 0 w 52"/>
                  <a:gd name="T51" fmla="*/ 42 h 73"/>
                  <a:gd name="T52" fmla="*/ 0 w 52"/>
                  <a:gd name="T53" fmla="*/ 42 h 73"/>
                  <a:gd name="T54" fmla="*/ 7 w 52"/>
                  <a:gd name="T55" fmla="*/ 49 h 73"/>
                  <a:gd name="T56" fmla="*/ 10 w 52"/>
                  <a:gd name="T57" fmla="*/ 59 h 73"/>
                  <a:gd name="T58" fmla="*/ 17 w 52"/>
                  <a:gd name="T59" fmla="*/ 66 h 73"/>
                  <a:gd name="T60" fmla="*/ 21 w 52"/>
                  <a:gd name="T61" fmla="*/ 66 h 73"/>
                  <a:gd name="T62" fmla="*/ 31 w 52"/>
                  <a:gd name="T63" fmla="*/ 66 h 73"/>
                  <a:gd name="T64" fmla="*/ 31 w 52"/>
                  <a:gd name="T65" fmla="*/ 70 h 73"/>
                  <a:gd name="T66" fmla="*/ 38 w 52"/>
                  <a:gd name="T67" fmla="*/ 73 h 73"/>
                  <a:gd name="T68" fmla="*/ 42 w 52"/>
                  <a:gd name="T69" fmla="*/ 70 h 73"/>
                  <a:gd name="T70" fmla="*/ 42 w 52"/>
                  <a:gd name="T71" fmla="*/ 66 h 73"/>
                  <a:gd name="T72" fmla="*/ 49 w 52"/>
                  <a:gd name="T73"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73">
                    <a:moveTo>
                      <a:pt x="49" y="70"/>
                    </a:moveTo>
                    <a:lnTo>
                      <a:pt x="52" y="66"/>
                    </a:lnTo>
                    <a:lnTo>
                      <a:pt x="52" y="66"/>
                    </a:lnTo>
                    <a:lnTo>
                      <a:pt x="52" y="66"/>
                    </a:lnTo>
                    <a:lnTo>
                      <a:pt x="52" y="63"/>
                    </a:lnTo>
                    <a:lnTo>
                      <a:pt x="52" y="63"/>
                    </a:lnTo>
                    <a:lnTo>
                      <a:pt x="52" y="56"/>
                    </a:lnTo>
                    <a:lnTo>
                      <a:pt x="49" y="45"/>
                    </a:lnTo>
                    <a:lnTo>
                      <a:pt x="49" y="42"/>
                    </a:lnTo>
                    <a:lnTo>
                      <a:pt x="52" y="38"/>
                    </a:lnTo>
                    <a:lnTo>
                      <a:pt x="52" y="35"/>
                    </a:lnTo>
                    <a:lnTo>
                      <a:pt x="52" y="35"/>
                    </a:lnTo>
                    <a:lnTo>
                      <a:pt x="49" y="31"/>
                    </a:lnTo>
                    <a:lnTo>
                      <a:pt x="42" y="28"/>
                    </a:lnTo>
                    <a:lnTo>
                      <a:pt x="38" y="24"/>
                    </a:lnTo>
                    <a:lnTo>
                      <a:pt x="38" y="24"/>
                    </a:lnTo>
                    <a:lnTo>
                      <a:pt x="38" y="21"/>
                    </a:lnTo>
                    <a:lnTo>
                      <a:pt x="38" y="21"/>
                    </a:lnTo>
                    <a:lnTo>
                      <a:pt x="38" y="14"/>
                    </a:lnTo>
                    <a:lnTo>
                      <a:pt x="38" y="14"/>
                    </a:lnTo>
                    <a:lnTo>
                      <a:pt x="35" y="14"/>
                    </a:lnTo>
                    <a:lnTo>
                      <a:pt x="31" y="10"/>
                    </a:lnTo>
                    <a:lnTo>
                      <a:pt x="31" y="10"/>
                    </a:lnTo>
                    <a:lnTo>
                      <a:pt x="31" y="10"/>
                    </a:lnTo>
                    <a:lnTo>
                      <a:pt x="31" y="7"/>
                    </a:lnTo>
                    <a:lnTo>
                      <a:pt x="31" y="7"/>
                    </a:lnTo>
                    <a:lnTo>
                      <a:pt x="31" y="3"/>
                    </a:lnTo>
                    <a:lnTo>
                      <a:pt x="31" y="3"/>
                    </a:lnTo>
                    <a:lnTo>
                      <a:pt x="31" y="0"/>
                    </a:lnTo>
                    <a:lnTo>
                      <a:pt x="31" y="0"/>
                    </a:lnTo>
                    <a:lnTo>
                      <a:pt x="31" y="0"/>
                    </a:lnTo>
                    <a:lnTo>
                      <a:pt x="28" y="0"/>
                    </a:lnTo>
                    <a:lnTo>
                      <a:pt x="28" y="0"/>
                    </a:lnTo>
                    <a:lnTo>
                      <a:pt x="28" y="3"/>
                    </a:lnTo>
                    <a:lnTo>
                      <a:pt x="24" y="7"/>
                    </a:lnTo>
                    <a:lnTo>
                      <a:pt x="28" y="10"/>
                    </a:lnTo>
                    <a:lnTo>
                      <a:pt x="24" y="10"/>
                    </a:lnTo>
                    <a:lnTo>
                      <a:pt x="24" y="10"/>
                    </a:lnTo>
                    <a:lnTo>
                      <a:pt x="24" y="10"/>
                    </a:lnTo>
                    <a:lnTo>
                      <a:pt x="21" y="10"/>
                    </a:lnTo>
                    <a:lnTo>
                      <a:pt x="21" y="10"/>
                    </a:lnTo>
                    <a:lnTo>
                      <a:pt x="21" y="10"/>
                    </a:lnTo>
                    <a:lnTo>
                      <a:pt x="17" y="14"/>
                    </a:lnTo>
                    <a:lnTo>
                      <a:pt x="21" y="17"/>
                    </a:lnTo>
                    <a:lnTo>
                      <a:pt x="17" y="17"/>
                    </a:lnTo>
                    <a:lnTo>
                      <a:pt x="17" y="21"/>
                    </a:lnTo>
                    <a:lnTo>
                      <a:pt x="17" y="21"/>
                    </a:lnTo>
                    <a:lnTo>
                      <a:pt x="14" y="24"/>
                    </a:lnTo>
                    <a:lnTo>
                      <a:pt x="3" y="35"/>
                    </a:lnTo>
                    <a:lnTo>
                      <a:pt x="3" y="38"/>
                    </a:lnTo>
                    <a:lnTo>
                      <a:pt x="0" y="38"/>
                    </a:lnTo>
                    <a:lnTo>
                      <a:pt x="0" y="42"/>
                    </a:lnTo>
                    <a:lnTo>
                      <a:pt x="0" y="42"/>
                    </a:lnTo>
                    <a:lnTo>
                      <a:pt x="0" y="42"/>
                    </a:lnTo>
                    <a:lnTo>
                      <a:pt x="3" y="45"/>
                    </a:lnTo>
                    <a:lnTo>
                      <a:pt x="7" y="49"/>
                    </a:lnTo>
                    <a:lnTo>
                      <a:pt x="7" y="52"/>
                    </a:lnTo>
                    <a:lnTo>
                      <a:pt x="10" y="59"/>
                    </a:lnTo>
                    <a:lnTo>
                      <a:pt x="10" y="63"/>
                    </a:lnTo>
                    <a:lnTo>
                      <a:pt x="17" y="66"/>
                    </a:lnTo>
                    <a:lnTo>
                      <a:pt x="17" y="66"/>
                    </a:lnTo>
                    <a:lnTo>
                      <a:pt x="21" y="66"/>
                    </a:lnTo>
                    <a:lnTo>
                      <a:pt x="28" y="66"/>
                    </a:lnTo>
                    <a:lnTo>
                      <a:pt x="31" y="66"/>
                    </a:lnTo>
                    <a:lnTo>
                      <a:pt x="31" y="70"/>
                    </a:lnTo>
                    <a:lnTo>
                      <a:pt x="31" y="70"/>
                    </a:lnTo>
                    <a:lnTo>
                      <a:pt x="38" y="73"/>
                    </a:lnTo>
                    <a:lnTo>
                      <a:pt x="38" y="73"/>
                    </a:lnTo>
                    <a:lnTo>
                      <a:pt x="38" y="73"/>
                    </a:lnTo>
                    <a:lnTo>
                      <a:pt x="42" y="70"/>
                    </a:lnTo>
                    <a:lnTo>
                      <a:pt x="42" y="70"/>
                    </a:lnTo>
                    <a:lnTo>
                      <a:pt x="42" y="66"/>
                    </a:lnTo>
                    <a:lnTo>
                      <a:pt x="45" y="66"/>
                    </a:lnTo>
                    <a:lnTo>
                      <a:pt x="49" y="66"/>
                    </a:lnTo>
                    <a:lnTo>
                      <a:pt x="49" y="70"/>
                    </a:lnTo>
                    <a:close/>
                  </a:path>
                </a:pathLst>
              </a:custGeom>
              <a:solidFill>
                <a:srgbClr val="ED8C25"/>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37">
                <a:extLst>
                  <a:ext uri="{FF2B5EF4-FFF2-40B4-BE49-F238E27FC236}">
                    <a16:creationId xmlns:a16="http://schemas.microsoft.com/office/drawing/2014/main" id="{9D3BEFC4-3A15-AEA3-D0E4-9FACC9651E95}"/>
                  </a:ext>
                </a:extLst>
              </p:cNvPr>
              <p:cNvSpPr>
                <a:spLocks/>
              </p:cNvSpPr>
              <p:nvPr/>
            </p:nvSpPr>
            <p:spPr bwMode="auto">
              <a:xfrm>
                <a:off x="2445" y="2909"/>
                <a:ext cx="108" cy="105"/>
              </a:xfrm>
              <a:custGeom>
                <a:avLst/>
                <a:gdLst>
                  <a:gd name="T0" fmla="*/ 3 w 108"/>
                  <a:gd name="T1" fmla="*/ 66 h 105"/>
                  <a:gd name="T2" fmla="*/ 17 w 108"/>
                  <a:gd name="T3" fmla="*/ 84 h 105"/>
                  <a:gd name="T4" fmla="*/ 21 w 108"/>
                  <a:gd name="T5" fmla="*/ 87 h 105"/>
                  <a:gd name="T6" fmla="*/ 21 w 108"/>
                  <a:gd name="T7" fmla="*/ 91 h 105"/>
                  <a:gd name="T8" fmla="*/ 42 w 108"/>
                  <a:gd name="T9" fmla="*/ 91 h 105"/>
                  <a:gd name="T10" fmla="*/ 45 w 108"/>
                  <a:gd name="T11" fmla="*/ 87 h 105"/>
                  <a:gd name="T12" fmla="*/ 49 w 108"/>
                  <a:gd name="T13" fmla="*/ 94 h 105"/>
                  <a:gd name="T14" fmla="*/ 56 w 108"/>
                  <a:gd name="T15" fmla="*/ 101 h 105"/>
                  <a:gd name="T16" fmla="*/ 66 w 108"/>
                  <a:gd name="T17" fmla="*/ 94 h 105"/>
                  <a:gd name="T18" fmla="*/ 73 w 108"/>
                  <a:gd name="T19" fmla="*/ 91 h 105"/>
                  <a:gd name="T20" fmla="*/ 73 w 108"/>
                  <a:gd name="T21" fmla="*/ 87 h 105"/>
                  <a:gd name="T22" fmla="*/ 84 w 108"/>
                  <a:gd name="T23" fmla="*/ 84 h 105"/>
                  <a:gd name="T24" fmla="*/ 84 w 108"/>
                  <a:gd name="T25" fmla="*/ 80 h 105"/>
                  <a:gd name="T26" fmla="*/ 87 w 108"/>
                  <a:gd name="T27" fmla="*/ 80 h 105"/>
                  <a:gd name="T28" fmla="*/ 91 w 108"/>
                  <a:gd name="T29" fmla="*/ 84 h 105"/>
                  <a:gd name="T30" fmla="*/ 98 w 108"/>
                  <a:gd name="T31" fmla="*/ 91 h 105"/>
                  <a:gd name="T32" fmla="*/ 101 w 108"/>
                  <a:gd name="T33" fmla="*/ 91 h 105"/>
                  <a:gd name="T34" fmla="*/ 101 w 108"/>
                  <a:gd name="T35" fmla="*/ 84 h 105"/>
                  <a:gd name="T36" fmla="*/ 98 w 108"/>
                  <a:gd name="T37" fmla="*/ 73 h 105"/>
                  <a:gd name="T38" fmla="*/ 98 w 108"/>
                  <a:gd name="T39" fmla="*/ 66 h 105"/>
                  <a:gd name="T40" fmla="*/ 94 w 108"/>
                  <a:gd name="T41" fmla="*/ 52 h 105"/>
                  <a:gd name="T42" fmla="*/ 94 w 108"/>
                  <a:gd name="T43" fmla="*/ 45 h 105"/>
                  <a:gd name="T44" fmla="*/ 105 w 108"/>
                  <a:gd name="T45" fmla="*/ 31 h 105"/>
                  <a:gd name="T46" fmla="*/ 105 w 108"/>
                  <a:gd name="T47" fmla="*/ 21 h 105"/>
                  <a:gd name="T48" fmla="*/ 108 w 108"/>
                  <a:gd name="T49" fmla="*/ 14 h 105"/>
                  <a:gd name="T50" fmla="*/ 101 w 108"/>
                  <a:gd name="T51" fmla="*/ 21 h 105"/>
                  <a:gd name="T52" fmla="*/ 94 w 108"/>
                  <a:gd name="T53" fmla="*/ 24 h 105"/>
                  <a:gd name="T54" fmla="*/ 84 w 108"/>
                  <a:gd name="T55" fmla="*/ 24 h 105"/>
                  <a:gd name="T56" fmla="*/ 80 w 108"/>
                  <a:gd name="T57" fmla="*/ 21 h 105"/>
                  <a:gd name="T58" fmla="*/ 77 w 108"/>
                  <a:gd name="T59" fmla="*/ 14 h 105"/>
                  <a:gd name="T60" fmla="*/ 73 w 108"/>
                  <a:gd name="T61" fmla="*/ 7 h 105"/>
                  <a:gd name="T62" fmla="*/ 63 w 108"/>
                  <a:gd name="T63" fmla="*/ 7 h 105"/>
                  <a:gd name="T64" fmla="*/ 56 w 108"/>
                  <a:gd name="T65" fmla="*/ 3 h 105"/>
                  <a:gd name="T66" fmla="*/ 52 w 108"/>
                  <a:gd name="T67" fmla="*/ 10 h 105"/>
                  <a:gd name="T68" fmla="*/ 45 w 108"/>
                  <a:gd name="T69" fmla="*/ 7 h 105"/>
                  <a:gd name="T70" fmla="*/ 42 w 108"/>
                  <a:gd name="T71" fmla="*/ 3 h 105"/>
                  <a:gd name="T72" fmla="*/ 31 w 108"/>
                  <a:gd name="T73" fmla="*/ 3 h 105"/>
                  <a:gd name="T74" fmla="*/ 24 w 108"/>
                  <a:gd name="T75" fmla="*/ 0 h 105"/>
                  <a:gd name="T76" fmla="*/ 21 w 108"/>
                  <a:gd name="T77" fmla="*/ 10 h 105"/>
                  <a:gd name="T78" fmla="*/ 21 w 108"/>
                  <a:gd name="T79" fmla="*/ 17 h 105"/>
                  <a:gd name="T80" fmla="*/ 21 w 108"/>
                  <a:gd name="T81" fmla="*/ 24 h 105"/>
                  <a:gd name="T82" fmla="*/ 14 w 108"/>
                  <a:gd name="T83" fmla="*/ 31 h 105"/>
                  <a:gd name="T84" fmla="*/ 10 w 108"/>
                  <a:gd name="T85" fmla="*/ 31 h 105"/>
                  <a:gd name="T86" fmla="*/ 7 w 108"/>
                  <a:gd name="T87" fmla="*/ 35 h 105"/>
                  <a:gd name="T88" fmla="*/ 7 w 108"/>
                  <a:gd name="T89"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05">
                    <a:moveTo>
                      <a:pt x="0" y="56"/>
                    </a:moveTo>
                    <a:lnTo>
                      <a:pt x="0" y="56"/>
                    </a:lnTo>
                    <a:lnTo>
                      <a:pt x="3" y="66"/>
                    </a:lnTo>
                    <a:lnTo>
                      <a:pt x="3" y="70"/>
                    </a:lnTo>
                    <a:lnTo>
                      <a:pt x="17" y="84"/>
                    </a:lnTo>
                    <a:lnTo>
                      <a:pt x="17" y="84"/>
                    </a:lnTo>
                    <a:lnTo>
                      <a:pt x="21" y="84"/>
                    </a:lnTo>
                    <a:lnTo>
                      <a:pt x="21" y="84"/>
                    </a:lnTo>
                    <a:lnTo>
                      <a:pt x="21" y="87"/>
                    </a:lnTo>
                    <a:lnTo>
                      <a:pt x="21" y="87"/>
                    </a:lnTo>
                    <a:lnTo>
                      <a:pt x="21" y="91"/>
                    </a:lnTo>
                    <a:lnTo>
                      <a:pt x="21" y="91"/>
                    </a:lnTo>
                    <a:lnTo>
                      <a:pt x="24" y="91"/>
                    </a:lnTo>
                    <a:lnTo>
                      <a:pt x="38" y="91"/>
                    </a:lnTo>
                    <a:lnTo>
                      <a:pt x="42" y="91"/>
                    </a:lnTo>
                    <a:lnTo>
                      <a:pt x="45" y="87"/>
                    </a:lnTo>
                    <a:lnTo>
                      <a:pt x="45" y="87"/>
                    </a:lnTo>
                    <a:lnTo>
                      <a:pt x="45" y="87"/>
                    </a:lnTo>
                    <a:lnTo>
                      <a:pt x="45" y="91"/>
                    </a:lnTo>
                    <a:lnTo>
                      <a:pt x="45" y="91"/>
                    </a:lnTo>
                    <a:lnTo>
                      <a:pt x="49" y="94"/>
                    </a:lnTo>
                    <a:lnTo>
                      <a:pt x="52" y="98"/>
                    </a:lnTo>
                    <a:lnTo>
                      <a:pt x="52" y="101"/>
                    </a:lnTo>
                    <a:lnTo>
                      <a:pt x="56" y="101"/>
                    </a:lnTo>
                    <a:lnTo>
                      <a:pt x="56" y="105"/>
                    </a:lnTo>
                    <a:lnTo>
                      <a:pt x="59" y="101"/>
                    </a:lnTo>
                    <a:lnTo>
                      <a:pt x="66" y="94"/>
                    </a:lnTo>
                    <a:lnTo>
                      <a:pt x="66" y="94"/>
                    </a:lnTo>
                    <a:lnTo>
                      <a:pt x="70" y="94"/>
                    </a:lnTo>
                    <a:lnTo>
                      <a:pt x="73" y="91"/>
                    </a:lnTo>
                    <a:lnTo>
                      <a:pt x="73" y="91"/>
                    </a:lnTo>
                    <a:lnTo>
                      <a:pt x="73" y="87"/>
                    </a:lnTo>
                    <a:lnTo>
                      <a:pt x="73" y="87"/>
                    </a:lnTo>
                    <a:lnTo>
                      <a:pt x="80" y="84"/>
                    </a:lnTo>
                    <a:lnTo>
                      <a:pt x="80" y="84"/>
                    </a:lnTo>
                    <a:lnTo>
                      <a:pt x="84" y="84"/>
                    </a:lnTo>
                    <a:lnTo>
                      <a:pt x="84" y="84"/>
                    </a:lnTo>
                    <a:lnTo>
                      <a:pt x="84" y="84"/>
                    </a:lnTo>
                    <a:lnTo>
                      <a:pt x="84" y="80"/>
                    </a:lnTo>
                    <a:lnTo>
                      <a:pt x="84" y="80"/>
                    </a:lnTo>
                    <a:lnTo>
                      <a:pt x="84" y="80"/>
                    </a:lnTo>
                    <a:lnTo>
                      <a:pt x="87" y="80"/>
                    </a:lnTo>
                    <a:lnTo>
                      <a:pt x="87" y="80"/>
                    </a:lnTo>
                    <a:lnTo>
                      <a:pt x="87" y="80"/>
                    </a:lnTo>
                    <a:lnTo>
                      <a:pt x="91" y="84"/>
                    </a:lnTo>
                    <a:lnTo>
                      <a:pt x="94" y="87"/>
                    </a:lnTo>
                    <a:lnTo>
                      <a:pt x="94" y="91"/>
                    </a:lnTo>
                    <a:lnTo>
                      <a:pt x="98" y="91"/>
                    </a:lnTo>
                    <a:lnTo>
                      <a:pt x="98" y="91"/>
                    </a:lnTo>
                    <a:lnTo>
                      <a:pt x="98" y="91"/>
                    </a:lnTo>
                    <a:lnTo>
                      <a:pt x="101" y="91"/>
                    </a:lnTo>
                    <a:lnTo>
                      <a:pt x="101" y="87"/>
                    </a:lnTo>
                    <a:lnTo>
                      <a:pt x="101" y="84"/>
                    </a:lnTo>
                    <a:lnTo>
                      <a:pt x="101" y="84"/>
                    </a:lnTo>
                    <a:lnTo>
                      <a:pt x="101" y="80"/>
                    </a:lnTo>
                    <a:lnTo>
                      <a:pt x="101" y="77"/>
                    </a:lnTo>
                    <a:lnTo>
                      <a:pt x="98" y="73"/>
                    </a:lnTo>
                    <a:lnTo>
                      <a:pt x="98" y="73"/>
                    </a:lnTo>
                    <a:lnTo>
                      <a:pt x="98" y="70"/>
                    </a:lnTo>
                    <a:lnTo>
                      <a:pt x="98" y="66"/>
                    </a:lnTo>
                    <a:lnTo>
                      <a:pt x="98" y="59"/>
                    </a:lnTo>
                    <a:lnTo>
                      <a:pt x="94" y="56"/>
                    </a:lnTo>
                    <a:lnTo>
                      <a:pt x="94" y="52"/>
                    </a:lnTo>
                    <a:lnTo>
                      <a:pt x="94" y="49"/>
                    </a:lnTo>
                    <a:lnTo>
                      <a:pt x="94" y="49"/>
                    </a:lnTo>
                    <a:lnTo>
                      <a:pt x="94" y="45"/>
                    </a:lnTo>
                    <a:lnTo>
                      <a:pt x="98" y="42"/>
                    </a:lnTo>
                    <a:lnTo>
                      <a:pt x="98" y="38"/>
                    </a:lnTo>
                    <a:lnTo>
                      <a:pt x="105" y="31"/>
                    </a:lnTo>
                    <a:lnTo>
                      <a:pt x="105" y="28"/>
                    </a:lnTo>
                    <a:lnTo>
                      <a:pt x="101" y="24"/>
                    </a:lnTo>
                    <a:lnTo>
                      <a:pt x="105" y="21"/>
                    </a:lnTo>
                    <a:lnTo>
                      <a:pt x="105" y="17"/>
                    </a:lnTo>
                    <a:lnTo>
                      <a:pt x="105" y="17"/>
                    </a:lnTo>
                    <a:lnTo>
                      <a:pt x="108" y="14"/>
                    </a:lnTo>
                    <a:lnTo>
                      <a:pt x="105" y="14"/>
                    </a:lnTo>
                    <a:lnTo>
                      <a:pt x="105" y="14"/>
                    </a:lnTo>
                    <a:lnTo>
                      <a:pt x="101" y="21"/>
                    </a:lnTo>
                    <a:lnTo>
                      <a:pt x="98" y="21"/>
                    </a:lnTo>
                    <a:lnTo>
                      <a:pt x="98" y="24"/>
                    </a:lnTo>
                    <a:lnTo>
                      <a:pt x="94" y="24"/>
                    </a:lnTo>
                    <a:lnTo>
                      <a:pt x="87" y="24"/>
                    </a:lnTo>
                    <a:lnTo>
                      <a:pt x="87" y="24"/>
                    </a:lnTo>
                    <a:lnTo>
                      <a:pt x="84" y="24"/>
                    </a:lnTo>
                    <a:lnTo>
                      <a:pt x="84" y="21"/>
                    </a:lnTo>
                    <a:lnTo>
                      <a:pt x="80" y="21"/>
                    </a:lnTo>
                    <a:lnTo>
                      <a:pt x="80" y="21"/>
                    </a:lnTo>
                    <a:lnTo>
                      <a:pt x="80" y="17"/>
                    </a:lnTo>
                    <a:lnTo>
                      <a:pt x="77" y="14"/>
                    </a:lnTo>
                    <a:lnTo>
                      <a:pt x="77" y="14"/>
                    </a:lnTo>
                    <a:lnTo>
                      <a:pt x="77" y="10"/>
                    </a:lnTo>
                    <a:lnTo>
                      <a:pt x="73" y="7"/>
                    </a:lnTo>
                    <a:lnTo>
                      <a:pt x="73" y="7"/>
                    </a:lnTo>
                    <a:lnTo>
                      <a:pt x="70" y="7"/>
                    </a:lnTo>
                    <a:lnTo>
                      <a:pt x="66" y="7"/>
                    </a:lnTo>
                    <a:lnTo>
                      <a:pt x="63" y="7"/>
                    </a:lnTo>
                    <a:lnTo>
                      <a:pt x="63" y="3"/>
                    </a:lnTo>
                    <a:lnTo>
                      <a:pt x="59" y="3"/>
                    </a:lnTo>
                    <a:lnTo>
                      <a:pt x="56" y="3"/>
                    </a:lnTo>
                    <a:lnTo>
                      <a:pt x="56" y="7"/>
                    </a:lnTo>
                    <a:lnTo>
                      <a:pt x="56" y="7"/>
                    </a:lnTo>
                    <a:lnTo>
                      <a:pt x="52" y="10"/>
                    </a:lnTo>
                    <a:lnTo>
                      <a:pt x="52" y="10"/>
                    </a:lnTo>
                    <a:lnTo>
                      <a:pt x="52" y="10"/>
                    </a:lnTo>
                    <a:lnTo>
                      <a:pt x="45" y="7"/>
                    </a:lnTo>
                    <a:lnTo>
                      <a:pt x="45" y="7"/>
                    </a:lnTo>
                    <a:lnTo>
                      <a:pt x="45" y="3"/>
                    </a:lnTo>
                    <a:lnTo>
                      <a:pt x="42" y="3"/>
                    </a:lnTo>
                    <a:lnTo>
                      <a:pt x="35" y="3"/>
                    </a:lnTo>
                    <a:lnTo>
                      <a:pt x="31" y="3"/>
                    </a:lnTo>
                    <a:lnTo>
                      <a:pt x="31" y="3"/>
                    </a:lnTo>
                    <a:lnTo>
                      <a:pt x="24" y="0"/>
                    </a:lnTo>
                    <a:lnTo>
                      <a:pt x="24" y="0"/>
                    </a:lnTo>
                    <a:lnTo>
                      <a:pt x="24" y="0"/>
                    </a:lnTo>
                    <a:lnTo>
                      <a:pt x="21" y="3"/>
                    </a:lnTo>
                    <a:lnTo>
                      <a:pt x="21" y="7"/>
                    </a:lnTo>
                    <a:lnTo>
                      <a:pt x="21" y="10"/>
                    </a:lnTo>
                    <a:lnTo>
                      <a:pt x="21" y="14"/>
                    </a:lnTo>
                    <a:lnTo>
                      <a:pt x="21" y="14"/>
                    </a:lnTo>
                    <a:lnTo>
                      <a:pt x="21" y="17"/>
                    </a:lnTo>
                    <a:lnTo>
                      <a:pt x="21" y="21"/>
                    </a:lnTo>
                    <a:lnTo>
                      <a:pt x="21" y="21"/>
                    </a:lnTo>
                    <a:lnTo>
                      <a:pt x="21" y="24"/>
                    </a:lnTo>
                    <a:lnTo>
                      <a:pt x="21" y="24"/>
                    </a:lnTo>
                    <a:lnTo>
                      <a:pt x="14" y="31"/>
                    </a:lnTo>
                    <a:lnTo>
                      <a:pt x="14" y="31"/>
                    </a:lnTo>
                    <a:lnTo>
                      <a:pt x="10" y="31"/>
                    </a:lnTo>
                    <a:lnTo>
                      <a:pt x="10" y="31"/>
                    </a:lnTo>
                    <a:lnTo>
                      <a:pt x="10" y="31"/>
                    </a:lnTo>
                    <a:lnTo>
                      <a:pt x="7" y="35"/>
                    </a:lnTo>
                    <a:lnTo>
                      <a:pt x="7" y="35"/>
                    </a:lnTo>
                    <a:lnTo>
                      <a:pt x="7" y="35"/>
                    </a:lnTo>
                    <a:lnTo>
                      <a:pt x="7" y="38"/>
                    </a:lnTo>
                    <a:lnTo>
                      <a:pt x="7" y="38"/>
                    </a:lnTo>
                    <a:lnTo>
                      <a:pt x="7" y="42"/>
                    </a:lnTo>
                    <a:lnTo>
                      <a:pt x="3" y="49"/>
                    </a:lnTo>
                    <a:lnTo>
                      <a:pt x="0" y="56"/>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38">
                <a:extLst>
                  <a:ext uri="{FF2B5EF4-FFF2-40B4-BE49-F238E27FC236}">
                    <a16:creationId xmlns:a16="http://schemas.microsoft.com/office/drawing/2014/main" id="{40FF6FAB-C896-8ADE-D87B-50997A5D372F}"/>
                  </a:ext>
                </a:extLst>
              </p:cNvPr>
              <p:cNvSpPr>
                <a:spLocks/>
              </p:cNvSpPr>
              <p:nvPr/>
            </p:nvSpPr>
            <p:spPr bwMode="auto">
              <a:xfrm>
                <a:off x="2302" y="2755"/>
                <a:ext cx="251" cy="255"/>
              </a:xfrm>
              <a:custGeom>
                <a:avLst/>
                <a:gdLst>
                  <a:gd name="T0" fmla="*/ 248 w 251"/>
                  <a:gd name="T1" fmla="*/ 80 h 255"/>
                  <a:gd name="T2" fmla="*/ 248 w 251"/>
                  <a:gd name="T3" fmla="*/ 73 h 255"/>
                  <a:gd name="T4" fmla="*/ 248 w 251"/>
                  <a:gd name="T5" fmla="*/ 63 h 255"/>
                  <a:gd name="T6" fmla="*/ 234 w 251"/>
                  <a:gd name="T7" fmla="*/ 52 h 255"/>
                  <a:gd name="T8" fmla="*/ 223 w 251"/>
                  <a:gd name="T9" fmla="*/ 52 h 255"/>
                  <a:gd name="T10" fmla="*/ 213 w 251"/>
                  <a:gd name="T11" fmla="*/ 52 h 255"/>
                  <a:gd name="T12" fmla="*/ 202 w 251"/>
                  <a:gd name="T13" fmla="*/ 59 h 255"/>
                  <a:gd name="T14" fmla="*/ 206 w 251"/>
                  <a:gd name="T15" fmla="*/ 49 h 255"/>
                  <a:gd name="T16" fmla="*/ 206 w 251"/>
                  <a:gd name="T17" fmla="*/ 38 h 255"/>
                  <a:gd name="T18" fmla="*/ 206 w 251"/>
                  <a:gd name="T19" fmla="*/ 28 h 255"/>
                  <a:gd name="T20" fmla="*/ 192 w 251"/>
                  <a:gd name="T21" fmla="*/ 35 h 255"/>
                  <a:gd name="T22" fmla="*/ 174 w 251"/>
                  <a:gd name="T23" fmla="*/ 45 h 255"/>
                  <a:gd name="T24" fmla="*/ 164 w 251"/>
                  <a:gd name="T25" fmla="*/ 59 h 255"/>
                  <a:gd name="T26" fmla="*/ 153 w 251"/>
                  <a:gd name="T27" fmla="*/ 66 h 255"/>
                  <a:gd name="T28" fmla="*/ 150 w 251"/>
                  <a:gd name="T29" fmla="*/ 56 h 255"/>
                  <a:gd name="T30" fmla="*/ 139 w 251"/>
                  <a:gd name="T31" fmla="*/ 49 h 255"/>
                  <a:gd name="T32" fmla="*/ 143 w 251"/>
                  <a:gd name="T33" fmla="*/ 31 h 255"/>
                  <a:gd name="T34" fmla="*/ 132 w 251"/>
                  <a:gd name="T35" fmla="*/ 14 h 255"/>
                  <a:gd name="T36" fmla="*/ 101 w 251"/>
                  <a:gd name="T37" fmla="*/ 7 h 255"/>
                  <a:gd name="T38" fmla="*/ 87 w 251"/>
                  <a:gd name="T39" fmla="*/ 0 h 255"/>
                  <a:gd name="T40" fmla="*/ 83 w 251"/>
                  <a:gd name="T41" fmla="*/ 10 h 255"/>
                  <a:gd name="T42" fmla="*/ 83 w 251"/>
                  <a:gd name="T43" fmla="*/ 28 h 255"/>
                  <a:gd name="T44" fmla="*/ 76 w 251"/>
                  <a:gd name="T45" fmla="*/ 28 h 255"/>
                  <a:gd name="T46" fmla="*/ 56 w 251"/>
                  <a:gd name="T47" fmla="*/ 31 h 255"/>
                  <a:gd name="T48" fmla="*/ 59 w 251"/>
                  <a:gd name="T49" fmla="*/ 42 h 255"/>
                  <a:gd name="T50" fmla="*/ 63 w 251"/>
                  <a:gd name="T51" fmla="*/ 56 h 255"/>
                  <a:gd name="T52" fmla="*/ 56 w 251"/>
                  <a:gd name="T53" fmla="*/ 73 h 255"/>
                  <a:gd name="T54" fmla="*/ 45 w 251"/>
                  <a:gd name="T55" fmla="*/ 77 h 255"/>
                  <a:gd name="T56" fmla="*/ 45 w 251"/>
                  <a:gd name="T57" fmla="*/ 91 h 255"/>
                  <a:gd name="T58" fmla="*/ 52 w 251"/>
                  <a:gd name="T59" fmla="*/ 105 h 255"/>
                  <a:gd name="T60" fmla="*/ 49 w 251"/>
                  <a:gd name="T61" fmla="*/ 115 h 255"/>
                  <a:gd name="T62" fmla="*/ 38 w 251"/>
                  <a:gd name="T63" fmla="*/ 122 h 255"/>
                  <a:gd name="T64" fmla="*/ 24 w 251"/>
                  <a:gd name="T65" fmla="*/ 161 h 255"/>
                  <a:gd name="T66" fmla="*/ 3 w 251"/>
                  <a:gd name="T67" fmla="*/ 185 h 255"/>
                  <a:gd name="T68" fmla="*/ 24 w 251"/>
                  <a:gd name="T69" fmla="*/ 203 h 255"/>
                  <a:gd name="T70" fmla="*/ 17 w 251"/>
                  <a:gd name="T71" fmla="*/ 224 h 255"/>
                  <a:gd name="T72" fmla="*/ 21 w 251"/>
                  <a:gd name="T73" fmla="*/ 234 h 255"/>
                  <a:gd name="T74" fmla="*/ 28 w 251"/>
                  <a:gd name="T75" fmla="*/ 234 h 255"/>
                  <a:gd name="T76" fmla="*/ 28 w 251"/>
                  <a:gd name="T77" fmla="*/ 248 h 255"/>
                  <a:gd name="T78" fmla="*/ 45 w 251"/>
                  <a:gd name="T79" fmla="*/ 255 h 255"/>
                  <a:gd name="T80" fmla="*/ 63 w 251"/>
                  <a:gd name="T81" fmla="*/ 238 h 255"/>
                  <a:gd name="T82" fmla="*/ 73 w 251"/>
                  <a:gd name="T83" fmla="*/ 224 h 255"/>
                  <a:gd name="T84" fmla="*/ 83 w 251"/>
                  <a:gd name="T85" fmla="*/ 227 h 255"/>
                  <a:gd name="T86" fmla="*/ 108 w 251"/>
                  <a:gd name="T87" fmla="*/ 210 h 255"/>
                  <a:gd name="T88" fmla="*/ 115 w 251"/>
                  <a:gd name="T89" fmla="*/ 206 h 255"/>
                  <a:gd name="T90" fmla="*/ 122 w 251"/>
                  <a:gd name="T91" fmla="*/ 203 h 255"/>
                  <a:gd name="T92" fmla="*/ 132 w 251"/>
                  <a:gd name="T93" fmla="*/ 210 h 255"/>
                  <a:gd name="T94" fmla="*/ 150 w 251"/>
                  <a:gd name="T95" fmla="*/ 192 h 255"/>
                  <a:gd name="T96" fmla="*/ 157 w 251"/>
                  <a:gd name="T97" fmla="*/ 185 h 255"/>
                  <a:gd name="T98" fmla="*/ 164 w 251"/>
                  <a:gd name="T99" fmla="*/ 168 h 255"/>
                  <a:gd name="T100" fmla="*/ 164 w 251"/>
                  <a:gd name="T101" fmla="*/ 143 h 255"/>
                  <a:gd name="T102" fmla="*/ 160 w 251"/>
                  <a:gd name="T103" fmla="*/ 126 h 255"/>
                  <a:gd name="T104" fmla="*/ 178 w 251"/>
                  <a:gd name="T105" fmla="*/ 101 h 255"/>
                  <a:gd name="T106" fmla="*/ 185 w 251"/>
                  <a:gd name="T107" fmla="*/ 91 h 255"/>
                  <a:gd name="T108" fmla="*/ 188 w 251"/>
                  <a:gd name="T109" fmla="*/ 98 h 255"/>
                  <a:gd name="T110" fmla="*/ 195 w 251"/>
                  <a:gd name="T111" fmla="*/ 112 h 255"/>
                  <a:gd name="T112" fmla="*/ 206 w 251"/>
                  <a:gd name="T113" fmla="*/ 133 h 255"/>
                  <a:gd name="T114" fmla="*/ 206 w 251"/>
                  <a:gd name="T115" fmla="*/ 161 h 255"/>
                  <a:gd name="T116" fmla="*/ 223 w 251"/>
                  <a:gd name="T117" fmla="*/ 171 h 255"/>
                  <a:gd name="T118" fmla="*/ 241 w 251"/>
                  <a:gd name="T119" fmla="*/ 178 h 255"/>
                  <a:gd name="T120" fmla="*/ 251 w 251"/>
                  <a:gd name="T121" fmla="*/ 161 h 255"/>
                  <a:gd name="T122" fmla="*/ 248 w 251"/>
                  <a:gd name="T123" fmla="*/ 129 h 255"/>
                  <a:gd name="T124" fmla="*/ 244 w 251"/>
                  <a:gd name="T125" fmla="*/ 10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55">
                    <a:moveTo>
                      <a:pt x="244" y="87"/>
                    </a:moveTo>
                    <a:lnTo>
                      <a:pt x="244" y="87"/>
                    </a:lnTo>
                    <a:lnTo>
                      <a:pt x="244" y="84"/>
                    </a:lnTo>
                    <a:lnTo>
                      <a:pt x="244" y="80"/>
                    </a:lnTo>
                    <a:lnTo>
                      <a:pt x="244" y="80"/>
                    </a:lnTo>
                    <a:lnTo>
                      <a:pt x="244" y="80"/>
                    </a:lnTo>
                    <a:lnTo>
                      <a:pt x="244" y="80"/>
                    </a:lnTo>
                    <a:lnTo>
                      <a:pt x="248" y="80"/>
                    </a:lnTo>
                    <a:lnTo>
                      <a:pt x="248" y="80"/>
                    </a:lnTo>
                    <a:lnTo>
                      <a:pt x="248" y="80"/>
                    </a:lnTo>
                    <a:lnTo>
                      <a:pt x="248" y="80"/>
                    </a:lnTo>
                    <a:lnTo>
                      <a:pt x="248" y="80"/>
                    </a:lnTo>
                    <a:lnTo>
                      <a:pt x="248" y="77"/>
                    </a:lnTo>
                    <a:lnTo>
                      <a:pt x="248" y="73"/>
                    </a:lnTo>
                    <a:lnTo>
                      <a:pt x="248" y="73"/>
                    </a:lnTo>
                    <a:lnTo>
                      <a:pt x="248" y="73"/>
                    </a:lnTo>
                    <a:lnTo>
                      <a:pt x="248" y="73"/>
                    </a:lnTo>
                    <a:lnTo>
                      <a:pt x="251" y="70"/>
                    </a:lnTo>
                    <a:lnTo>
                      <a:pt x="251" y="70"/>
                    </a:lnTo>
                    <a:lnTo>
                      <a:pt x="251" y="70"/>
                    </a:lnTo>
                    <a:lnTo>
                      <a:pt x="251" y="66"/>
                    </a:lnTo>
                    <a:lnTo>
                      <a:pt x="251" y="66"/>
                    </a:lnTo>
                    <a:lnTo>
                      <a:pt x="251" y="66"/>
                    </a:lnTo>
                    <a:lnTo>
                      <a:pt x="248" y="63"/>
                    </a:lnTo>
                    <a:lnTo>
                      <a:pt x="248" y="59"/>
                    </a:lnTo>
                    <a:lnTo>
                      <a:pt x="244" y="59"/>
                    </a:lnTo>
                    <a:lnTo>
                      <a:pt x="241" y="56"/>
                    </a:lnTo>
                    <a:lnTo>
                      <a:pt x="241" y="56"/>
                    </a:lnTo>
                    <a:lnTo>
                      <a:pt x="241" y="56"/>
                    </a:lnTo>
                    <a:lnTo>
                      <a:pt x="237" y="56"/>
                    </a:lnTo>
                    <a:lnTo>
                      <a:pt x="237" y="52"/>
                    </a:lnTo>
                    <a:lnTo>
                      <a:pt x="234" y="52"/>
                    </a:lnTo>
                    <a:lnTo>
                      <a:pt x="230" y="52"/>
                    </a:lnTo>
                    <a:lnTo>
                      <a:pt x="230" y="52"/>
                    </a:lnTo>
                    <a:lnTo>
                      <a:pt x="230" y="52"/>
                    </a:lnTo>
                    <a:lnTo>
                      <a:pt x="230" y="52"/>
                    </a:lnTo>
                    <a:lnTo>
                      <a:pt x="227" y="56"/>
                    </a:lnTo>
                    <a:lnTo>
                      <a:pt x="227" y="56"/>
                    </a:lnTo>
                    <a:lnTo>
                      <a:pt x="227" y="56"/>
                    </a:lnTo>
                    <a:lnTo>
                      <a:pt x="223" y="52"/>
                    </a:lnTo>
                    <a:lnTo>
                      <a:pt x="223" y="52"/>
                    </a:lnTo>
                    <a:lnTo>
                      <a:pt x="220" y="49"/>
                    </a:lnTo>
                    <a:lnTo>
                      <a:pt x="220" y="49"/>
                    </a:lnTo>
                    <a:lnTo>
                      <a:pt x="220" y="49"/>
                    </a:lnTo>
                    <a:lnTo>
                      <a:pt x="216" y="49"/>
                    </a:lnTo>
                    <a:lnTo>
                      <a:pt x="216" y="49"/>
                    </a:lnTo>
                    <a:lnTo>
                      <a:pt x="213" y="49"/>
                    </a:lnTo>
                    <a:lnTo>
                      <a:pt x="213" y="52"/>
                    </a:lnTo>
                    <a:lnTo>
                      <a:pt x="213" y="52"/>
                    </a:lnTo>
                    <a:lnTo>
                      <a:pt x="213" y="56"/>
                    </a:lnTo>
                    <a:lnTo>
                      <a:pt x="213" y="56"/>
                    </a:lnTo>
                    <a:lnTo>
                      <a:pt x="209" y="59"/>
                    </a:lnTo>
                    <a:lnTo>
                      <a:pt x="209" y="63"/>
                    </a:lnTo>
                    <a:lnTo>
                      <a:pt x="209" y="63"/>
                    </a:lnTo>
                    <a:lnTo>
                      <a:pt x="206" y="63"/>
                    </a:lnTo>
                    <a:lnTo>
                      <a:pt x="202" y="59"/>
                    </a:lnTo>
                    <a:lnTo>
                      <a:pt x="202" y="59"/>
                    </a:lnTo>
                    <a:lnTo>
                      <a:pt x="202" y="59"/>
                    </a:lnTo>
                    <a:lnTo>
                      <a:pt x="199" y="56"/>
                    </a:lnTo>
                    <a:lnTo>
                      <a:pt x="199" y="56"/>
                    </a:lnTo>
                    <a:lnTo>
                      <a:pt x="199" y="52"/>
                    </a:lnTo>
                    <a:lnTo>
                      <a:pt x="206" y="52"/>
                    </a:lnTo>
                    <a:lnTo>
                      <a:pt x="206" y="49"/>
                    </a:lnTo>
                    <a:lnTo>
                      <a:pt x="206" y="49"/>
                    </a:lnTo>
                    <a:lnTo>
                      <a:pt x="206" y="45"/>
                    </a:lnTo>
                    <a:lnTo>
                      <a:pt x="206" y="45"/>
                    </a:lnTo>
                    <a:lnTo>
                      <a:pt x="202" y="45"/>
                    </a:lnTo>
                    <a:lnTo>
                      <a:pt x="202" y="42"/>
                    </a:lnTo>
                    <a:lnTo>
                      <a:pt x="202" y="42"/>
                    </a:lnTo>
                    <a:lnTo>
                      <a:pt x="206" y="42"/>
                    </a:lnTo>
                    <a:lnTo>
                      <a:pt x="206" y="38"/>
                    </a:lnTo>
                    <a:lnTo>
                      <a:pt x="206" y="38"/>
                    </a:lnTo>
                    <a:lnTo>
                      <a:pt x="209" y="38"/>
                    </a:lnTo>
                    <a:lnTo>
                      <a:pt x="209" y="38"/>
                    </a:lnTo>
                    <a:lnTo>
                      <a:pt x="209" y="38"/>
                    </a:lnTo>
                    <a:lnTo>
                      <a:pt x="209" y="38"/>
                    </a:lnTo>
                    <a:lnTo>
                      <a:pt x="209" y="35"/>
                    </a:lnTo>
                    <a:lnTo>
                      <a:pt x="209" y="31"/>
                    </a:lnTo>
                    <a:lnTo>
                      <a:pt x="206" y="31"/>
                    </a:lnTo>
                    <a:lnTo>
                      <a:pt x="206" y="28"/>
                    </a:lnTo>
                    <a:lnTo>
                      <a:pt x="202" y="28"/>
                    </a:lnTo>
                    <a:lnTo>
                      <a:pt x="202" y="28"/>
                    </a:lnTo>
                    <a:lnTo>
                      <a:pt x="202" y="28"/>
                    </a:lnTo>
                    <a:lnTo>
                      <a:pt x="199" y="28"/>
                    </a:lnTo>
                    <a:lnTo>
                      <a:pt x="199" y="31"/>
                    </a:lnTo>
                    <a:lnTo>
                      <a:pt x="199" y="35"/>
                    </a:lnTo>
                    <a:lnTo>
                      <a:pt x="195" y="35"/>
                    </a:lnTo>
                    <a:lnTo>
                      <a:pt x="192" y="35"/>
                    </a:lnTo>
                    <a:lnTo>
                      <a:pt x="192" y="31"/>
                    </a:lnTo>
                    <a:lnTo>
                      <a:pt x="188" y="31"/>
                    </a:lnTo>
                    <a:lnTo>
                      <a:pt x="188" y="31"/>
                    </a:lnTo>
                    <a:lnTo>
                      <a:pt x="181" y="35"/>
                    </a:lnTo>
                    <a:lnTo>
                      <a:pt x="181" y="35"/>
                    </a:lnTo>
                    <a:lnTo>
                      <a:pt x="178" y="38"/>
                    </a:lnTo>
                    <a:lnTo>
                      <a:pt x="174" y="42"/>
                    </a:lnTo>
                    <a:lnTo>
                      <a:pt x="174" y="45"/>
                    </a:lnTo>
                    <a:lnTo>
                      <a:pt x="174" y="49"/>
                    </a:lnTo>
                    <a:lnTo>
                      <a:pt x="174" y="49"/>
                    </a:lnTo>
                    <a:lnTo>
                      <a:pt x="174" y="52"/>
                    </a:lnTo>
                    <a:lnTo>
                      <a:pt x="174" y="52"/>
                    </a:lnTo>
                    <a:lnTo>
                      <a:pt x="171" y="52"/>
                    </a:lnTo>
                    <a:lnTo>
                      <a:pt x="167" y="56"/>
                    </a:lnTo>
                    <a:lnTo>
                      <a:pt x="164" y="59"/>
                    </a:lnTo>
                    <a:lnTo>
                      <a:pt x="164" y="59"/>
                    </a:lnTo>
                    <a:lnTo>
                      <a:pt x="164" y="63"/>
                    </a:lnTo>
                    <a:lnTo>
                      <a:pt x="164" y="63"/>
                    </a:lnTo>
                    <a:lnTo>
                      <a:pt x="164" y="63"/>
                    </a:lnTo>
                    <a:lnTo>
                      <a:pt x="157" y="66"/>
                    </a:lnTo>
                    <a:lnTo>
                      <a:pt x="157" y="66"/>
                    </a:lnTo>
                    <a:lnTo>
                      <a:pt x="153" y="66"/>
                    </a:lnTo>
                    <a:lnTo>
                      <a:pt x="153" y="66"/>
                    </a:lnTo>
                    <a:lnTo>
                      <a:pt x="153" y="66"/>
                    </a:lnTo>
                    <a:lnTo>
                      <a:pt x="153" y="66"/>
                    </a:lnTo>
                    <a:lnTo>
                      <a:pt x="153" y="59"/>
                    </a:lnTo>
                    <a:lnTo>
                      <a:pt x="153" y="59"/>
                    </a:lnTo>
                    <a:lnTo>
                      <a:pt x="153" y="56"/>
                    </a:lnTo>
                    <a:lnTo>
                      <a:pt x="153" y="56"/>
                    </a:lnTo>
                    <a:lnTo>
                      <a:pt x="153" y="56"/>
                    </a:lnTo>
                    <a:lnTo>
                      <a:pt x="153" y="56"/>
                    </a:lnTo>
                    <a:lnTo>
                      <a:pt x="150" y="56"/>
                    </a:lnTo>
                    <a:lnTo>
                      <a:pt x="150" y="56"/>
                    </a:lnTo>
                    <a:lnTo>
                      <a:pt x="150" y="56"/>
                    </a:lnTo>
                    <a:lnTo>
                      <a:pt x="146" y="56"/>
                    </a:lnTo>
                    <a:lnTo>
                      <a:pt x="146" y="56"/>
                    </a:lnTo>
                    <a:lnTo>
                      <a:pt x="146" y="52"/>
                    </a:lnTo>
                    <a:lnTo>
                      <a:pt x="143" y="49"/>
                    </a:lnTo>
                    <a:lnTo>
                      <a:pt x="139" y="49"/>
                    </a:lnTo>
                    <a:lnTo>
                      <a:pt x="139" y="49"/>
                    </a:lnTo>
                    <a:lnTo>
                      <a:pt x="143" y="45"/>
                    </a:lnTo>
                    <a:lnTo>
                      <a:pt x="143" y="42"/>
                    </a:lnTo>
                    <a:lnTo>
                      <a:pt x="143" y="42"/>
                    </a:lnTo>
                    <a:lnTo>
                      <a:pt x="146" y="42"/>
                    </a:lnTo>
                    <a:lnTo>
                      <a:pt x="146" y="38"/>
                    </a:lnTo>
                    <a:lnTo>
                      <a:pt x="146" y="38"/>
                    </a:lnTo>
                    <a:lnTo>
                      <a:pt x="146" y="31"/>
                    </a:lnTo>
                    <a:lnTo>
                      <a:pt x="143" y="31"/>
                    </a:lnTo>
                    <a:lnTo>
                      <a:pt x="143" y="28"/>
                    </a:lnTo>
                    <a:lnTo>
                      <a:pt x="143" y="28"/>
                    </a:lnTo>
                    <a:lnTo>
                      <a:pt x="139" y="24"/>
                    </a:lnTo>
                    <a:lnTo>
                      <a:pt x="139" y="21"/>
                    </a:lnTo>
                    <a:lnTo>
                      <a:pt x="136" y="17"/>
                    </a:lnTo>
                    <a:lnTo>
                      <a:pt x="136" y="17"/>
                    </a:lnTo>
                    <a:lnTo>
                      <a:pt x="136" y="14"/>
                    </a:lnTo>
                    <a:lnTo>
                      <a:pt x="132" y="14"/>
                    </a:lnTo>
                    <a:lnTo>
                      <a:pt x="125" y="17"/>
                    </a:lnTo>
                    <a:lnTo>
                      <a:pt x="122" y="17"/>
                    </a:lnTo>
                    <a:lnTo>
                      <a:pt x="111" y="17"/>
                    </a:lnTo>
                    <a:lnTo>
                      <a:pt x="111" y="14"/>
                    </a:lnTo>
                    <a:lnTo>
                      <a:pt x="108" y="14"/>
                    </a:lnTo>
                    <a:lnTo>
                      <a:pt x="108" y="14"/>
                    </a:lnTo>
                    <a:lnTo>
                      <a:pt x="101" y="10"/>
                    </a:lnTo>
                    <a:lnTo>
                      <a:pt x="101" y="7"/>
                    </a:lnTo>
                    <a:lnTo>
                      <a:pt x="101" y="7"/>
                    </a:lnTo>
                    <a:lnTo>
                      <a:pt x="101" y="7"/>
                    </a:lnTo>
                    <a:lnTo>
                      <a:pt x="97" y="0"/>
                    </a:lnTo>
                    <a:lnTo>
                      <a:pt x="94" y="0"/>
                    </a:lnTo>
                    <a:lnTo>
                      <a:pt x="94" y="0"/>
                    </a:lnTo>
                    <a:lnTo>
                      <a:pt x="94" y="3"/>
                    </a:lnTo>
                    <a:lnTo>
                      <a:pt x="87" y="0"/>
                    </a:lnTo>
                    <a:lnTo>
                      <a:pt x="87" y="0"/>
                    </a:lnTo>
                    <a:lnTo>
                      <a:pt x="83" y="0"/>
                    </a:lnTo>
                    <a:lnTo>
                      <a:pt x="83" y="3"/>
                    </a:lnTo>
                    <a:lnTo>
                      <a:pt x="83" y="3"/>
                    </a:lnTo>
                    <a:lnTo>
                      <a:pt x="83" y="7"/>
                    </a:lnTo>
                    <a:lnTo>
                      <a:pt x="83" y="7"/>
                    </a:lnTo>
                    <a:lnTo>
                      <a:pt x="83" y="7"/>
                    </a:lnTo>
                    <a:lnTo>
                      <a:pt x="83" y="7"/>
                    </a:lnTo>
                    <a:lnTo>
                      <a:pt x="83" y="10"/>
                    </a:lnTo>
                    <a:lnTo>
                      <a:pt x="80" y="10"/>
                    </a:lnTo>
                    <a:lnTo>
                      <a:pt x="80" y="10"/>
                    </a:lnTo>
                    <a:lnTo>
                      <a:pt x="80" y="10"/>
                    </a:lnTo>
                    <a:lnTo>
                      <a:pt x="83" y="14"/>
                    </a:lnTo>
                    <a:lnTo>
                      <a:pt x="83" y="21"/>
                    </a:lnTo>
                    <a:lnTo>
                      <a:pt x="83" y="24"/>
                    </a:lnTo>
                    <a:lnTo>
                      <a:pt x="83" y="28"/>
                    </a:lnTo>
                    <a:lnTo>
                      <a:pt x="83" y="28"/>
                    </a:lnTo>
                    <a:lnTo>
                      <a:pt x="83" y="28"/>
                    </a:lnTo>
                    <a:lnTo>
                      <a:pt x="83" y="31"/>
                    </a:lnTo>
                    <a:lnTo>
                      <a:pt x="80" y="31"/>
                    </a:lnTo>
                    <a:lnTo>
                      <a:pt x="76" y="31"/>
                    </a:lnTo>
                    <a:lnTo>
                      <a:pt x="76" y="28"/>
                    </a:lnTo>
                    <a:lnTo>
                      <a:pt x="76" y="28"/>
                    </a:lnTo>
                    <a:lnTo>
                      <a:pt x="76" y="28"/>
                    </a:lnTo>
                    <a:lnTo>
                      <a:pt x="76" y="28"/>
                    </a:lnTo>
                    <a:lnTo>
                      <a:pt x="73" y="28"/>
                    </a:lnTo>
                    <a:lnTo>
                      <a:pt x="69" y="31"/>
                    </a:lnTo>
                    <a:lnTo>
                      <a:pt x="66" y="35"/>
                    </a:lnTo>
                    <a:lnTo>
                      <a:pt x="63" y="35"/>
                    </a:lnTo>
                    <a:lnTo>
                      <a:pt x="63" y="35"/>
                    </a:lnTo>
                    <a:lnTo>
                      <a:pt x="63" y="35"/>
                    </a:lnTo>
                    <a:lnTo>
                      <a:pt x="59" y="31"/>
                    </a:lnTo>
                    <a:lnTo>
                      <a:pt x="56" y="31"/>
                    </a:lnTo>
                    <a:lnTo>
                      <a:pt x="56" y="31"/>
                    </a:lnTo>
                    <a:lnTo>
                      <a:pt x="56" y="31"/>
                    </a:lnTo>
                    <a:lnTo>
                      <a:pt x="56" y="35"/>
                    </a:lnTo>
                    <a:lnTo>
                      <a:pt x="56" y="35"/>
                    </a:lnTo>
                    <a:lnTo>
                      <a:pt x="56" y="38"/>
                    </a:lnTo>
                    <a:lnTo>
                      <a:pt x="59" y="38"/>
                    </a:lnTo>
                    <a:lnTo>
                      <a:pt x="59" y="42"/>
                    </a:lnTo>
                    <a:lnTo>
                      <a:pt x="59" y="42"/>
                    </a:lnTo>
                    <a:lnTo>
                      <a:pt x="59" y="49"/>
                    </a:lnTo>
                    <a:lnTo>
                      <a:pt x="59" y="49"/>
                    </a:lnTo>
                    <a:lnTo>
                      <a:pt x="59" y="52"/>
                    </a:lnTo>
                    <a:lnTo>
                      <a:pt x="63" y="56"/>
                    </a:lnTo>
                    <a:lnTo>
                      <a:pt x="63" y="56"/>
                    </a:lnTo>
                    <a:lnTo>
                      <a:pt x="63" y="56"/>
                    </a:lnTo>
                    <a:lnTo>
                      <a:pt x="63" y="56"/>
                    </a:lnTo>
                    <a:lnTo>
                      <a:pt x="63" y="56"/>
                    </a:lnTo>
                    <a:lnTo>
                      <a:pt x="63" y="59"/>
                    </a:lnTo>
                    <a:lnTo>
                      <a:pt x="59" y="59"/>
                    </a:lnTo>
                    <a:lnTo>
                      <a:pt x="59" y="59"/>
                    </a:lnTo>
                    <a:lnTo>
                      <a:pt x="59" y="59"/>
                    </a:lnTo>
                    <a:lnTo>
                      <a:pt x="59" y="63"/>
                    </a:lnTo>
                    <a:lnTo>
                      <a:pt x="56" y="63"/>
                    </a:lnTo>
                    <a:lnTo>
                      <a:pt x="56" y="73"/>
                    </a:lnTo>
                    <a:lnTo>
                      <a:pt x="56" y="73"/>
                    </a:lnTo>
                    <a:lnTo>
                      <a:pt x="56" y="77"/>
                    </a:lnTo>
                    <a:lnTo>
                      <a:pt x="56" y="77"/>
                    </a:lnTo>
                    <a:lnTo>
                      <a:pt x="56" y="77"/>
                    </a:lnTo>
                    <a:lnTo>
                      <a:pt x="49" y="77"/>
                    </a:lnTo>
                    <a:lnTo>
                      <a:pt x="49" y="77"/>
                    </a:lnTo>
                    <a:lnTo>
                      <a:pt x="49" y="77"/>
                    </a:lnTo>
                    <a:lnTo>
                      <a:pt x="45" y="77"/>
                    </a:lnTo>
                    <a:lnTo>
                      <a:pt x="45" y="77"/>
                    </a:lnTo>
                    <a:lnTo>
                      <a:pt x="45" y="77"/>
                    </a:lnTo>
                    <a:lnTo>
                      <a:pt x="42" y="80"/>
                    </a:lnTo>
                    <a:lnTo>
                      <a:pt x="42" y="80"/>
                    </a:lnTo>
                    <a:lnTo>
                      <a:pt x="42" y="84"/>
                    </a:lnTo>
                    <a:lnTo>
                      <a:pt x="42" y="84"/>
                    </a:lnTo>
                    <a:lnTo>
                      <a:pt x="45" y="87"/>
                    </a:lnTo>
                    <a:lnTo>
                      <a:pt x="45" y="87"/>
                    </a:lnTo>
                    <a:lnTo>
                      <a:pt x="45" y="91"/>
                    </a:lnTo>
                    <a:lnTo>
                      <a:pt x="45" y="98"/>
                    </a:lnTo>
                    <a:lnTo>
                      <a:pt x="45" y="98"/>
                    </a:lnTo>
                    <a:lnTo>
                      <a:pt x="49" y="98"/>
                    </a:lnTo>
                    <a:lnTo>
                      <a:pt x="49" y="101"/>
                    </a:lnTo>
                    <a:lnTo>
                      <a:pt x="52" y="101"/>
                    </a:lnTo>
                    <a:lnTo>
                      <a:pt x="52" y="105"/>
                    </a:lnTo>
                    <a:lnTo>
                      <a:pt x="52" y="105"/>
                    </a:lnTo>
                    <a:lnTo>
                      <a:pt x="52" y="105"/>
                    </a:lnTo>
                    <a:lnTo>
                      <a:pt x="52" y="108"/>
                    </a:lnTo>
                    <a:lnTo>
                      <a:pt x="49" y="108"/>
                    </a:lnTo>
                    <a:lnTo>
                      <a:pt x="49" y="108"/>
                    </a:lnTo>
                    <a:lnTo>
                      <a:pt x="49" y="112"/>
                    </a:lnTo>
                    <a:lnTo>
                      <a:pt x="52" y="112"/>
                    </a:lnTo>
                    <a:lnTo>
                      <a:pt x="52" y="115"/>
                    </a:lnTo>
                    <a:lnTo>
                      <a:pt x="52" y="115"/>
                    </a:lnTo>
                    <a:lnTo>
                      <a:pt x="49" y="115"/>
                    </a:lnTo>
                    <a:lnTo>
                      <a:pt x="49" y="119"/>
                    </a:lnTo>
                    <a:lnTo>
                      <a:pt x="45" y="119"/>
                    </a:lnTo>
                    <a:lnTo>
                      <a:pt x="42" y="119"/>
                    </a:lnTo>
                    <a:lnTo>
                      <a:pt x="42" y="119"/>
                    </a:lnTo>
                    <a:lnTo>
                      <a:pt x="42" y="119"/>
                    </a:lnTo>
                    <a:lnTo>
                      <a:pt x="38" y="119"/>
                    </a:lnTo>
                    <a:lnTo>
                      <a:pt x="38" y="122"/>
                    </a:lnTo>
                    <a:lnTo>
                      <a:pt x="38" y="122"/>
                    </a:lnTo>
                    <a:lnTo>
                      <a:pt x="38" y="126"/>
                    </a:lnTo>
                    <a:lnTo>
                      <a:pt x="35" y="133"/>
                    </a:lnTo>
                    <a:lnTo>
                      <a:pt x="35" y="136"/>
                    </a:lnTo>
                    <a:lnTo>
                      <a:pt x="35" y="140"/>
                    </a:lnTo>
                    <a:lnTo>
                      <a:pt x="35" y="143"/>
                    </a:lnTo>
                    <a:lnTo>
                      <a:pt x="31" y="147"/>
                    </a:lnTo>
                    <a:lnTo>
                      <a:pt x="28" y="147"/>
                    </a:lnTo>
                    <a:lnTo>
                      <a:pt x="24" y="161"/>
                    </a:lnTo>
                    <a:lnTo>
                      <a:pt x="24" y="164"/>
                    </a:lnTo>
                    <a:lnTo>
                      <a:pt x="24" y="164"/>
                    </a:lnTo>
                    <a:lnTo>
                      <a:pt x="21" y="164"/>
                    </a:lnTo>
                    <a:lnTo>
                      <a:pt x="10" y="171"/>
                    </a:lnTo>
                    <a:lnTo>
                      <a:pt x="10" y="171"/>
                    </a:lnTo>
                    <a:lnTo>
                      <a:pt x="10" y="178"/>
                    </a:lnTo>
                    <a:lnTo>
                      <a:pt x="7" y="182"/>
                    </a:lnTo>
                    <a:lnTo>
                      <a:pt x="3" y="185"/>
                    </a:lnTo>
                    <a:lnTo>
                      <a:pt x="0" y="189"/>
                    </a:lnTo>
                    <a:lnTo>
                      <a:pt x="3" y="192"/>
                    </a:lnTo>
                    <a:lnTo>
                      <a:pt x="14" y="199"/>
                    </a:lnTo>
                    <a:lnTo>
                      <a:pt x="21" y="203"/>
                    </a:lnTo>
                    <a:lnTo>
                      <a:pt x="21" y="203"/>
                    </a:lnTo>
                    <a:lnTo>
                      <a:pt x="21" y="203"/>
                    </a:lnTo>
                    <a:lnTo>
                      <a:pt x="24" y="203"/>
                    </a:lnTo>
                    <a:lnTo>
                      <a:pt x="24" y="203"/>
                    </a:lnTo>
                    <a:lnTo>
                      <a:pt x="24" y="203"/>
                    </a:lnTo>
                    <a:lnTo>
                      <a:pt x="21" y="210"/>
                    </a:lnTo>
                    <a:lnTo>
                      <a:pt x="21" y="213"/>
                    </a:lnTo>
                    <a:lnTo>
                      <a:pt x="17" y="213"/>
                    </a:lnTo>
                    <a:lnTo>
                      <a:pt x="17" y="217"/>
                    </a:lnTo>
                    <a:lnTo>
                      <a:pt x="17" y="220"/>
                    </a:lnTo>
                    <a:lnTo>
                      <a:pt x="17" y="220"/>
                    </a:lnTo>
                    <a:lnTo>
                      <a:pt x="17" y="224"/>
                    </a:lnTo>
                    <a:lnTo>
                      <a:pt x="17" y="224"/>
                    </a:lnTo>
                    <a:lnTo>
                      <a:pt x="21" y="224"/>
                    </a:lnTo>
                    <a:lnTo>
                      <a:pt x="21" y="224"/>
                    </a:lnTo>
                    <a:lnTo>
                      <a:pt x="21" y="227"/>
                    </a:lnTo>
                    <a:lnTo>
                      <a:pt x="24" y="227"/>
                    </a:lnTo>
                    <a:lnTo>
                      <a:pt x="21" y="231"/>
                    </a:lnTo>
                    <a:lnTo>
                      <a:pt x="21" y="231"/>
                    </a:lnTo>
                    <a:lnTo>
                      <a:pt x="21" y="234"/>
                    </a:lnTo>
                    <a:lnTo>
                      <a:pt x="24" y="238"/>
                    </a:lnTo>
                    <a:lnTo>
                      <a:pt x="24" y="238"/>
                    </a:lnTo>
                    <a:lnTo>
                      <a:pt x="24" y="238"/>
                    </a:lnTo>
                    <a:lnTo>
                      <a:pt x="24" y="238"/>
                    </a:lnTo>
                    <a:lnTo>
                      <a:pt x="28" y="234"/>
                    </a:lnTo>
                    <a:lnTo>
                      <a:pt x="28" y="234"/>
                    </a:lnTo>
                    <a:lnTo>
                      <a:pt x="28" y="234"/>
                    </a:lnTo>
                    <a:lnTo>
                      <a:pt x="28" y="234"/>
                    </a:lnTo>
                    <a:lnTo>
                      <a:pt x="31" y="234"/>
                    </a:lnTo>
                    <a:lnTo>
                      <a:pt x="31" y="238"/>
                    </a:lnTo>
                    <a:lnTo>
                      <a:pt x="31" y="238"/>
                    </a:lnTo>
                    <a:lnTo>
                      <a:pt x="31" y="241"/>
                    </a:lnTo>
                    <a:lnTo>
                      <a:pt x="31" y="241"/>
                    </a:lnTo>
                    <a:lnTo>
                      <a:pt x="28" y="245"/>
                    </a:lnTo>
                    <a:lnTo>
                      <a:pt x="28" y="248"/>
                    </a:lnTo>
                    <a:lnTo>
                      <a:pt x="28" y="248"/>
                    </a:lnTo>
                    <a:lnTo>
                      <a:pt x="31" y="248"/>
                    </a:lnTo>
                    <a:lnTo>
                      <a:pt x="35" y="252"/>
                    </a:lnTo>
                    <a:lnTo>
                      <a:pt x="35" y="255"/>
                    </a:lnTo>
                    <a:lnTo>
                      <a:pt x="38" y="255"/>
                    </a:lnTo>
                    <a:lnTo>
                      <a:pt x="42" y="255"/>
                    </a:lnTo>
                    <a:lnTo>
                      <a:pt x="42" y="255"/>
                    </a:lnTo>
                    <a:lnTo>
                      <a:pt x="42" y="255"/>
                    </a:lnTo>
                    <a:lnTo>
                      <a:pt x="45" y="255"/>
                    </a:lnTo>
                    <a:lnTo>
                      <a:pt x="45" y="255"/>
                    </a:lnTo>
                    <a:lnTo>
                      <a:pt x="45" y="248"/>
                    </a:lnTo>
                    <a:lnTo>
                      <a:pt x="45" y="248"/>
                    </a:lnTo>
                    <a:lnTo>
                      <a:pt x="49" y="248"/>
                    </a:lnTo>
                    <a:lnTo>
                      <a:pt x="52" y="245"/>
                    </a:lnTo>
                    <a:lnTo>
                      <a:pt x="56" y="245"/>
                    </a:lnTo>
                    <a:lnTo>
                      <a:pt x="56" y="241"/>
                    </a:lnTo>
                    <a:lnTo>
                      <a:pt x="63" y="238"/>
                    </a:lnTo>
                    <a:lnTo>
                      <a:pt x="63" y="238"/>
                    </a:lnTo>
                    <a:lnTo>
                      <a:pt x="66" y="234"/>
                    </a:lnTo>
                    <a:lnTo>
                      <a:pt x="66" y="234"/>
                    </a:lnTo>
                    <a:lnTo>
                      <a:pt x="66" y="234"/>
                    </a:lnTo>
                    <a:lnTo>
                      <a:pt x="69" y="231"/>
                    </a:lnTo>
                    <a:lnTo>
                      <a:pt x="69" y="227"/>
                    </a:lnTo>
                    <a:lnTo>
                      <a:pt x="69" y="227"/>
                    </a:lnTo>
                    <a:lnTo>
                      <a:pt x="73" y="224"/>
                    </a:lnTo>
                    <a:lnTo>
                      <a:pt x="73" y="224"/>
                    </a:lnTo>
                    <a:lnTo>
                      <a:pt x="76" y="224"/>
                    </a:lnTo>
                    <a:lnTo>
                      <a:pt x="76" y="227"/>
                    </a:lnTo>
                    <a:lnTo>
                      <a:pt x="80" y="231"/>
                    </a:lnTo>
                    <a:lnTo>
                      <a:pt x="80" y="231"/>
                    </a:lnTo>
                    <a:lnTo>
                      <a:pt x="83" y="231"/>
                    </a:lnTo>
                    <a:lnTo>
                      <a:pt x="83" y="231"/>
                    </a:lnTo>
                    <a:lnTo>
                      <a:pt x="83" y="227"/>
                    </a:lnTo>
                    <a:lnTo>
                      <a:pt x="87" y="227"/>
                    </a:lnTo>
                    <a:lnTo>
                      <a:pt x="90" y="224"/>
                    </a:lnTo>
                    <a:lnTo>
                      <a:pt x="94" y="224"/>
                    </a:lnTo>
                    <a:lnTo>
                      <a:pt x="101" y="220"/>
                    </a:lnTo>
                    <a:lnTo>
                      <a:pt x="104" y="220"/>
                    </a:lnTo>
                    <a:lnTo>
                      <a:pt x="104" y="220"/>
                    </a:lnTo>
                    <a:lnTo>
                      <a:pt x="104" y="217"/>
                    </a:lnTo>
                    <a:lnTo>
                      <a:pt x="108" y="210"/>
                    </a:lnTo>
                    <a:lnTo>
                      <a:pt x="111" y="206"/>
                    </a:lnTo>
                    <a:lnTo>
                      <a:pt x="111" y="206"/>
                    </a:lnTo>
                    <a:lnTo>
                      <a:pt x="111" y="206"/>
                    </a:lnTo>
                    <a:lnTo>
                      <a:pt x="115" y="206"/>
                    </a:lnTo>
                    <a:lnTo>
                      <a:pt x="115" y="206"/>
                    </a:lnTo>
                    <a:lnTo>
                      <a:pt x="115" y="206"/>
                    </a:lnTo>
                    <a:lnTo>
                      <a:pt x="115" y="206"/>
                    </a:lnTo>
                    <a:lnTo>
                      <a:pt x="115" y="206"/>
                    </a:lnTo>
                    <a:lnTo>
                      <a:pt x="115" y="203"/>
                    </a:lnTo>
                    <a:lnTo>
                      <a:pt x="115" y="203"/>
                    </a:lnTo>
                    <a:lnTo>
                      <a:pt x="115" y="203"/>
                    </a:lnTo>
                    <a:lnTo>
                      <a:pt x="115" y="199"/>
                    </a:lnTo>
                    <a:lnTo>
                      <a:pt x="118" y="199"/>
                    </a:lnTo>
                    <a:lnTo>
                      <a:pt x="118" y="199"/>
                    </a:lnTo>
                    <a:lnTo>
                      <a:pt x="118" y="203"/>
                    </a:lnTo>
                    <a:lnTo>
                      <a:pt x="122" y="203"/>
                    </a:lnTo>
                    <a:lnTo>
                      <a:pt x="122" y="206"/>
                    </a:lnTo>
                    <a:lnTo>
                      <a:pt x="122" y="206"/>
                    </a:lnTo>
                    <a:lnTo>
                      <a:pt x="125" y="206"/>
                    </a:lnTo>
                    <a:lnTo>
                      <a:pt x="129" y="206"/>
                    </a:lnTo>
                    <a:lnTo>
                      <a:pt x="129" y="206"/>
                    </a:lnTo>
                    <a:lnTo>
                      <a:pt x="132" y="206"/>
                    </a:lnTo>
                    <a:lnTo>
                      <a:pt x="132" y="210"/>
                    </a:lnTo>
                    <a:lnTo>
                      <a:pt x="132" y="210"/>
                    </a:lnTo>
                    <a:lnTo>
                      <a:pt x="132" y="210"/>
                    </a:lnTo>
                    <a:lnTo>
                      <a:pt x="136" y="213"/>
                    </a:lnTo>
                    <a:lnTo>
                      <a:pt x="136" y="213"/>
                    </a:lnTo>
                    <a:lnTo>
                      <a:pt x="136" y="213"/>
                    </a:lnTo>
                    <a:lnTo>
                      <a:pt x="143" y="210"/>
                    </a:lnTo>
                    <a:lnTo>
                      <a:pt x="146" y="203"/>
                    </a:lnTo>
                    <a:lnTo>
                      <a:pt x="150" y="196"/>
                    </a:lnTo>
                    <a:lnTo>
                      <a:pt x="150" y="192"/>
                    </a:lnTo>
                    <a:lnTo>
                      <a:pt x="150" y="192"/>
                    </a:lnTo>
                    <a:lnTo>
                      <a:pt x="150" y="189"/>
                    </a:lnTo>
                    <a:lnTo>
                      <a:pt x="150" y="189"/>
                    </a:lnTo>
                    <a:lnTo>
                      <a:pt x="150" y="189"/>
                    </a:lnTo>
                    <a:lnTo>
                      <a:pt x="153" y="185"/>
                    </a:lnTo>
                    <a:lnTo>
                      <a:pt x="153" y="185"/>
                    </a:lnTo>
                    <a:lnTo>
                      <a:pt x="153" y="185"/>
                    </a:lnTo>
                    <a:lnTo>
                      <a:pt x="157" y="185"/>
                    </a:lnTo>
                    <a:lnTo>
                      <a:pt x="157" y="185"/>
                    </a:lnTo>
                    <a:lnTo>
                      <a:pt x="164" y="178"/>
                    </a:lnTo>
                    <a:lnTo>
                      <a:pt x="164" y="178"/>
                    </a:lnTo>
                    <a:lnTo>
                      <a:pt x="164" y="175"/>
                    </a:lnTo>
                    <a:lnTo>
                      <a:pt x="164" y="175"/>
                    </a:lnTo>
                    <a:lnTo>
                      <a:pt x="164" y="171"/>
                    </a:lnTo>
                    <a:lnTo>
                      <a:pt x="164" y="168"/>
                    </a:lnTo>
                    <a:lnTo>
                      <a:pt x="164" y="168"/>
                    </a:lnTo>
                    <a:lnTo>
                      <a:pt x="164" y="164"/>
                    </a:lnTo>
                    <a:lnTo>
                      <a:pt x="164" y="161"/>
                    </a:lnTo>
                    <a:lnTo>
                      <a:pt x="164" y="157"/>
                    </a:lnTo>
                    <a:lnTo>
                      <a:pt x="167" y="154"/>
                    </a:lnTo>
                    <a:lnTo>
                      <a:pt x="167" y="154"/>
                    </a:lnTo>
                    <a:lnTo>
                      <a:pt x="167" y="154"/>
                    </a:lnTo>
                    <a:lnTo>
                      <a:pt x="167" y="150"/>
                    </a:lnTo>
                    <a:lnTo>
                      <a:pt x="164" y="143"/>
                    </a:lnTo>
                    <a:lnTo>
                      <a:pt x="164" y="140"/>
                    </a:lnTo>
                    <a:lnTo>
                      <a:pt x="160" y="136"/>
                    </a:lnTo>
                    <a:lnTo>
                      <a:pt x="157" y="133"/>
                    </a:lnTo>
                    <a:lnTo>
                      <a:pt x="157" y="133"/>
                    </a:lnTo>
                    <a:lnTo>
                      <a:pt x="157" y="133"/>
                    </a:lnTo>
                    <a:lnTo>
                      <a:pt x="157" y="129"/>
                    </a:lnTo>
                    <a:lnTo>
                      <a:pt x="160" y="129"/>
                    </a:lnTo>
                    <a:lnTo>
                      <a:pt x="160" y="126"/>
                    </a:lnTo>
                    <a:lnTo>
                      <a:pt x="171" y="115"/>
                    </a:lnTo>
                    <a:lnTo>
                      <a:pt x="174" y="112"/>
                    </a:lnTo>
                    <a:lnTo>
                      <a:pt x="174" y="112"/>
                    </a:lnTo>
                    <a:lnTo>
                      <a:pt x="174" y="108"/>
                    </a:lnTo>
                    <a:lnTo>
                      <a:pt x="178" y="108"/>
                    </a:lnTo>
                    <a:lnTo>
                      <a:pt x="174" y="105"/>
                    </a:lnTo>
                    <a:lnTo>
                      <a:pt x="178" y="101"/>
                    </a:lnTo>
                    <a:lnTo>
                      <a:pt x="178" y="101"/>
                    </a:lnTo>
                    <a:lnTo>
                      <a:pt x="178" y="101"/>
                    </a:lnTo>
                    <a:lnTo>
                      <a:pt x="181" y="101"/>
                    </a:lnTo>
                    <a:lnTo>
                      <a:pt x="181" y="101"/>
                    </a:lnTo>
                    <a:lnTo>
                      <a:pt x="181" y="101"/>
                    </a:lnTo>
                    <a:lnTo>
                      <a:pt x="185" y="101"/>
                    </a:lnTo>
                    <a:lnTo>
                      <a:pt x="181" y="98"/>
                    </a:lnTo>
                    <a:lnTo>
                      <a:pt x="185" y="94"/>
                    </a:lnTo>
                    <a:lnTo>
                      <a:pt x="185" y="91"/>
                    </a:lnTo>
                    <a:lnTo>
                      <a:pt x="185" y="91"/>
                    </a:lnTo>
                    <a:lnTo>
                      <a:pt x="188" y="91"/>
                    </a:lnTo>
                    <a:lnTo>
                      <a:pt x="188" y="91"/>
                    </a:lnTo>
                    <a:lnTo>
                      <a:pt x="188" y="91"/>
                    </a:lnTo>
                    <a:lnTo>
                      <a:pt x="188" y="94"/>
                    </a:lnTo>
                    <a:lnTo>
                      <a:pt x="188" y="94"/>
                    </a:lnTo>
                    <a:lnTo>
                      <a:pt x="188" y="98"/>
                    </a:lnTo>
                    <a:lnTo>
                      <a:pt x="188" y="98"/>
                    </a:lnTo>
                    <a:lnTo>
                      <a:pt x="188" y="101"/>
                    </a:lnTo>
                    <a:lnTo>
                      <a:pt x="188" y="101"/>
                    </a:lnTo>
                    <a:lnTo>
                      <a:pt x="188" y="101"/>
                    </a:lnTo>
                    <a:lnTo>
                      <a:pt x="192" y="105"/>
                    </a:lnTo>
                    <a:lnTo>
                      <a:pt x="195" y="105"/>
                    </a:lnTo>
                    <a:lnTo>
                      <a:pt x="195" y="105"/>
                    </a:lnTo>
                    <a:lnTo>
                      <a:pt x="195" y="112"/>
                    </a:lnTo>
                    <a:lnTo>
                      <a:pt x="195" y="112"/>
                    </a:lnTo>
                    <a:lnTo>
                      <a:pt x="195" y="115"/>
                    </a:lnTo>
                    <a:lnTo>
                      <a:pt x="195" y="115"/>
                    </a:lnTo>
                    <a:lnTo>
                      <a:pt x="199" y="119"/>
                    </a:lnTo>
                    <a:lnTo>
                      <a:pt x="206" y="122"/>
                    </a:lnTo>
                    <a:lnTo>
                      <a:pt x="209" y="126"/>
                    </a:lnTo>
                    <a:lnTo>
                      <a:pt x="209" y="126"/>
                    </a:lnTo>
                    <a:lnTo>
                      <a:pt x="209" y="129"/>
                    </a:lnTo>
                    <a:lnTo>
                      <a:pt x="206" y="133"/>
                    </a:lnTo>
                    <a:lnTo>
                      <a:pt x="206" y="136"/>
                    </a:lnTo>
                    <a:lnTo>
                      <a:pt x="209" y="147"/>
                    </a:lnTo>
                    <a:lnTo>
                      <a:pt x="209" y="154"/>
                    </a:lnTo>
                    <a:lnTo>
                      <a:pt x="209" y="154"/>
                    </a:lnTo>
                    <a:lnTo>
                      <a:pt x="209" y="157"/>
                    </a:lnTo>
                    <a:lnTo>
                      <a:pt x="209" y="157"/>
                    </a:lnTo>
                    <a:lnTo>
                      <a:pt x="209" y="157"/>
                    </a:lnTo>
                    <a:lnTo>
                      <a:pt x="206" y="161"/>
                    </a:lnTo>
                    <a:lnTo>
                      <a:pt x="209" y="161"/>
                    </a:lnTo>
                    <a:lnTo>
                      <a:pt x="213" y="161"/>
                    </a:lnTo>
                    <a:lnTo>
                      <a:pt x="216" y="161"/>
                    </a:lnTo>
                    <a:lnTo>
                      <a:pt x="216" y="161"/>
                    </a:lnTo>
                    <a:lnTo>
                      <a:pt x="220" y="164"/>
                    </a:lnTo>
                    <a:lnTo>
                      <a:pt x="220" y="168"/>
                    </a:lnTo>
                    <a:lnTo>
                      <a:pt x="220" y="168"/>
                    </a:lnTo>
                    <a:lnTo>
                      <a:pt x="223" y="171"/>
                    </a:lnTo>
                    <a:lnTo>
                      <a:pt x="223" y="175"/>
                    </a:lnTo>
                    <a:lnTo>
                      <a:pt x="223" y="175"/>
                    </a:lnTo>
                    <a:lnTo>
                      <a:pt x="227" y="175"/>
                    </a:lnTo>
                    <a:lnTo>
                      <a:pt x="227" y="178"/>
                    </a:lnTo>
                    <a:lnTo>
                      <a:pt x="230" y="178"/>
                    </a:lnTo>
                    <a:lnTo>
                      <a:pt x="230" y="178"/>
                    </a:lnTo>
                    <a:lnTo>
                      <a:pt x="237" y="178"/>
                    </a:lnTo>
                    <a:lnTo>
                      <a:pt x="241" y="178"/>
                    </a:lnTo>
                    <a:lnTo>
                      <a:pt x="241" y="175"/>
                    </a:lnTo>
                    <a:lnTo>
                      <a:pt x="244" y="175"/>
                    </a:lnTo>
                    <a:lnTo>
                      <a:pt x="248" y="168"/>
                    </a:lnTo>
                    <a:lnTo>
                      <a:pt x="248" y="168"/>
                    </a:lnTo>
                    <a:lnTo>
                      <a:pt x="251" y="168"/>
                    </a:lnTo>
                    <a:lnTo>
                      <a:pt x="251" y="164"/>
                    </a:lnTo>
                    <a:lnTo>
                      <a:pt x="251" y="164"/>
                    </a:lnTo>
                    <a:lnTo>
                      <a:pt x="251" y="161"/>
                    </a:lnTo>
                    <a:lnTo>
                      <a:pt x="251" y="157"/>
                    </a:lnTo>
                    <a:lnTo>
                      <a:pt x="248" y="150"/>
                    </a:lnTo>
                    <a:lnTo>
                      <a:pt x="251" y="147"/>
                    </a:lnTo>
                    <a:lnTo>
                      <a:pt x="248" y="143"/>
                    </a:lnTo>
                    <a:lnTo>
                      <a:pt x="248" y="143"/>
                    </a:lnTo>
                    <a:lnTo>
                      <a:pt x="248" y="136"/>
                    </a:lnTo>
                    <a:lnTo>
                      <a:pt x="248" y="133"/>
                    </a:lnTo>
                    <a:lnTo>
                      <a:pt x="248" y="129"/>
                    </a:lnTo>
                    <a:lnTo>
                      <a:pt x="248" y="126"/>
                    </a:lnTo>
                    <a:lnTo>
                      <a:pt x="244" y="126"/>
                    </a:lnTo>
                    <a:lnTo>
                      <a:pt x="244" y="108"/>
                    </a:lnTo>
                    <a:lnTo>
                      <a:pt x="244" y="108"/>
                    </a:lnTo>
                    <a:lnTo>
                      <a:pt x="248" y="105"/>
                    </a:lnTo>
                    <a:lnTo>
                      <a:pt x="244" y="105"/>
                    </a:lnTo>
                    <a:lnTo>
                      <a:pt x="244" y="101"/>
                    </a:lnTo>
                    <a:lnTo>
                      <a:pt x="244" y="101"/>
                    </a:lnTo>
                    <a:lnTo>
                      <a:pt x="241" y="98"/>
                    </a:lnTo>
                    <a:lnTo>
                      <a:pt x="241" y="98"/>
                    </a:lnTo>
                    <a:lnTo>
                      <a:pt x="241" y="94"/>
                    </a:lnTo>
                    <a:lnTo>
                      <a:pt x="241" y="94"/>
                    </a:lnTo>
                    <a:lnTo>
                      <a:pt x="241" y="91"/>
                    </a:lnTo>
                    <a:lnTo>
                      <a:pt x="244" y="87"/>
                    </a:lnTo>
                    <a:lnTo>
                      <a:pt x="244" y="87"/>
                    </a:lnTo>
                    <a:close/>
                  </a:path>
                </a:pathLst>
              </a:custGeom>
              <a:solidFill>
                <a:srgbClr val="ED8C25"/>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39">
                <a:extLst>
                  <a:ext uri="{FF2B5EF4-FFF2-40B4-BE49-F238E27FC236}">
                    <a16:creationId xmlns:a16="http://schemas.microsoft.com/office/drawing/2014/main" id="{01110230-D426-A90C-EA50-3BF238BA3738}"/>
                  </a:ext>
                </a:extLst>
              </p:cNvPr>
              <p:cNvSpPr>
                <a:spLocks/>
              </p:cNvSpPr>
              <p:nvPr/>
            </p:nvSpPr>
            <p:spPr bwMode="auto">
              <a:xfrm>
                <a:off x="2019" y="2468"/>
                <a:ext cx="125" cy="112"/>
              </a:xfrm>
              <a:custGeom>
                <a:avLst/>
                <a:gdLst>
                  <a:gd name="T0" fmla="*/ 17 w 125"/>
                  <a:gd name="T1" fmla="*/ 98 h 112"/>
                  <a:gd name="T2" fmla="*/ 20 w 125"/>
                  <a:gd name="T3" fmla="*/ 91 h 112"/>
                  <a:gd name="T4" fmla="*/ 31 w 125"/>
                  <a:gd name="T5" fmla="*/ 91 h 112"/>
                  <a:gd name="T6" fmla="*/ 38 w 125"/>
                  <a:gd name="T7" fmla="*/ 94 h 112"/>
                  <a:gd name="T8" fmla="*/ 52 w 125"/>
                  <a:gd name="T9" fmla="*/ 105 h 112"/>
                  <a:gd name="T10" fmla="*/ 66 w 125"/>
                  <a:gd name="T11" fmla="*/ 112 h 112"/>
                  <a:gd name="T12" fmla="*/ 69 w 125"/>
                  <a:gd name="T13" fmla="*/ 108 h 112"/>
                  <a:gd name="T14" fmla="*/ 69 w 125"/>
                  <a:gd name="T15" fmla="*/ 105 h 112"/>
                  <a:gd name="T16" fmla="*/ 73 w 125"/>
                  <a:gd name="T17" fmla="*/ 105 h 112"/>
                  <a:gd name="T18" fmla="*/ 76 w 125"/>
                  <a:gd name="T19" fmla="*/ 108 h 112"/>
                  <a:gd name="T20" fmla="*/ 80 w 125"/>
                  <a:gd name="T21" fmla="*/ 101 h 112"/>
                  <a:gd name="T22" fmla="*/ 87 w 125"/>
                  <a:gd name="T23" fmla="*/ 98 h 112"/>
                  <a:gd name="T24" fmla="*/ 101 w 125"/>
                  <a:gd name="T25" fmla="*/ 84 h 112"/>
                  <a:gd name="T26" fmla="*/ 101 w 125"/>
                  <a:gd name="T27" fmla="*/ 80 h 112"/>
                  <a:gd name="T28" fmla="*/ 118 w 125"/>
                  <a:gd name="T29" fmla="*/ 73 h 112"/>
                  <a:gd name="T30" fmla="*/ 125 w 125"/>
                  <a:gd name="T31" fmla="*/ 73 h 112"/>
                  <a:gd name="T32" fmla="*/ 125 w 125"/>
                  <a:gd name="T33" fmla="*/ 70 h 112"/>
                  <a:gd name="T34" fmla="*/ 122 w 125"/>
                  <a:gd name="T35" fmla="*/ 66 h 112"/>
                  <a:gd name="T36" fmla="*/ 118 w 125"/>
                  <a:gd name="T37" fmla="*/ 66 h 112"/>
                  <a:gd name="T38" fmla="*/ 118 w 125"/>
                  <a:gd name="T39" fmla="*/ 63 h 112"/>
                  <a:gd name="T40" fmla="*/ 122 w 125"/>
                  <a:gd name="T41" fmla="*/ 59 h 112"/>
                  <a:gd name="T42" fmla="*/ 122 w 125"/>
                  <a:gd name="T43" fmla="*/ 56 h 112"/>
                  <a:gd name="T44" fmla="*/ 108 w 125"/>
                  <a:gd name="T45" fmla="*/ 45 h 112"/>
                  <a:gd name="T46" fmla="*/ 104 w 125"/>
                  <a:gd name="T47" fmla="*/ 38 h 112"/>
                  <a:gd name="T48" fmla="*/ 101 w 125"/>
                  <a:gd name="T49" fmla="*/ 38 h 112"/>
                  <a:gd name="T50" fmla="*/ 104 w 125"/>
                  <a:gd name="T51" fmla="*/ 35 h 112"/>
                  <a:gd name="T52" fmla="*/ 104 w 125"/>
                  <a:gd name="T53" fmla="*/ 28 h 112"/>
                  <a:gd name="T54" fmla="*/ 104 w 125"/>
                  <a:gd name="T55" fmla="*/ 28 h 112"/>
                  <a:gd name="T56" fmla="*/ 101 w 125"/>
                  <a:gd name="T57" fmla="*/ 21 h 112"/>
                  <a:gd name="T58" fmla="*/ 97 w 125"/>
                  <a:gd name="T59" fmla="*/ 21 h 112"/>
                  <a:gd name="T60" fmla="*/ 90 w 125"/>
                  <a:gd name="T61" fmla="*/ 21 h 112"/>
                  <a:gd name="T62" fmla="*/ 87 w 125"/>
                  <a:gd name="T63" fmla="*/ 21 h 112"/>
                  <a:gd name="T64" fmla="*/ 87 w 125"/>
                  <a:gd name="T65" fmla="*/ 14 h 112"/>
                  <a:gd name="T66" fmla="*/ 76 w 125"/>
                  <a:gd name="T67" fmla="*/ 10 h 112"/>
                  <a:gd name="T68" fmla="*/ 69 w 125"/>
                  <a:gd name="T69" fmla="*/ 3 h 112"/>
                  <a:gd name="T70" fmla="*/ 69 w 125"/>
                  <a:gd name="T71" fmla="*/ 0 h 112"/>
                  <a:gd name="T72" fmla="*/ 66 w 125"/>
                  <a:gd name="T73" fmla="*/ 7 h 112"/>
                  <a:gd name="T74" fmla="*/ 59 w 125"/>
                  <a:gd name="T75" fmla="*/ 10 h 112"/>
                  <a:gd name="T76" fmla="*/ 48 w 125"/>
                  <a:gd name="T77" fmla="*/ 14 h 112"/>
                  <a:gd name="T78" fmla="*/ 45 w 125"/>
                  <a:gd name="T79" fmla="*/ 21 h 112"/>
                  <a:gd name="T80" fmla="*/ 24 w 125"/>
                  <a:gd name="T81" fmla="*/ 21 h 112"/>
                  <a:gd name="T82" fmla="*/ 24 w 125"/>
                  <a:gd name="T83" fmla="*/ 24 h 112"/>
                  <a:gd name="T84" fmla="*/ 24 w 125"/>
                  <a:gd name="T85" fmla="*/ 28 h 112"/>
                  <a:gd name="T86" fmla="*/ 24 w 125"/>
                  <a:gd name="T87" fmla="*/ 31 h 112"/>
                  <a:gd name="T88" fmla="*/ 20 w 125"/>
                  <a:gd name="T89" fmla="*/ 35 h 112"/>
                  <a:gd name="T90" fmla="*/ 20 w 125"/>
                  <a:gd name="T91" fmla="*/ 45 h 112"/>
                  <a:gd name="T92" fmla="*/ 14 w 125"/>
                  <a:gd name="T93" fmla="*/ 49 h 112"/>
                  <a:gd name="T94" fmla="*/ 7 w 125"/>
                  <a:gd name="T95" fmla="*/ 59 h 112"/>
                  <a:gd name="T96" fmla="*/ 0 w 125"/>
                  <a:gd name="T97" fmla="*/ 77 h 112"/>
                  <a:gd name="T98" fmla="*/ 0 w 125"/>
                  <a:gd name="T99" fmla="*/ 84 h 112"/>
                  <a:gd name="T100" fmla="*/ 14 w 125"/>
                  <a:gd name="T101" fmla="*/ 9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12">
                    <a:moveTo>
                      <a:pt x="14" y="98"/>
                    </a:moveTo>
                    <a:lnTo>
                      <a:pt x="14" y="98"/>
                    </a:lnTo>
                    <a:lnTo>
                      <a:pt x="17" y="98"/>
                    </a:lnTo>
                    <a:lnTo>
                      <a:pt x="17" y="94"/>
                    </a:lnTo>
                    <a:lnTo>
                      <a:pt x="20" y="94"/>
                    </a:lnTo>
                    <a:lnTo>
                      <a:pt x="20" y="91"/>
                    </a:lnTo>
                    <a:lnTo>
                      <a:pt x="24" y="91"/>
                    </a:lnTo>
                    <a:lnTo>
                      <a:pt x="27" y="91"/>
                    </a:lnTo>
                    <a:lnTo>
                      <a:pt x="31" y="91"/>
                    </a:lnTo>
                    <a:lnTo>
                      <a:pt x="31" y="94"/>
                    </a:lnTo>
                    <a:lnTo>
                      <a:pt x="34" y="94"/>
                    </a:lnTo>
                    <a:lnTo>
                      <a:pt x="38" y="94"/>
                    </a:lnTo>
                    <a:lnTo>
                      <a:pt x="41" y="98"/>
                    </a:lnTo>
                    <a:lnTo>
                      <a:pt x="48" y="101"/>
                    </a:lnTo>
                    <a:lnTo>
                      <a:pt x="52" y="105"/>
                    </a:lnTo>
                    <a:lnTo>
                      <a:pt x="55" y="105"/>
                    </a:lnTo>
                    <a:lnTo>
                      <a:pt x="66" y="108"/>
                    </a:lnTo>
                    <a:lnTo>
                      <a:pt x="66" y="112"/>
                    </a:lnTo>
                    <a:lnTo>
                      <a:pt x="66" y="112"/>
                    </a:lnTo>
                    <a:lnTo>
                      <a:pt x="66" y="108"/>
                    </a:lnTo>
                    <a:lnTo>
                      <a:pt x="69" y="108"/>
                    </a:lnTo>
                    <a:lnTo>
                      <a:pt x="69" y="108"/>
                    </a:lnTo>
                    <a:lnTo>
                      <a:pt x="69" y="105"/>
                    </a:lnTo>
                    <a:lnTo>
                      <a:pt x="69" y="105"/>
                    </a:lnTo>
                    <a:lnTo>
                      <a:pt x="69" y="105"/>
                    </a:lnTo>
                    <a:lnTo>
                      <a:pt x="69" y="105"/>
                    </a:lnTo>
                    <a:lnTo>
                      <a:pt x="73" y="105"/>
                    </a:lnTo>
                    <a:lnTo>
                      <a:pt x="73" y="105"/>
                    </a:lnTo>
                    <a:lnTo>
                      <a:pt x="76" y="108"/>
                    </a:lnTo>
                    <a:lnTo>
                      <a:pt x="76" y="108"/>
                    </a:lnTo>
                    <a:lnTo>
                      <a:pt x="76" y="105"/>
                    </a:lnTo>
                    <a:lnTo>
                      <a:pt x="80" y="105"/>
                    </a:lnTo>
                    <a:lnTo>
                      <a:pt x="80" y="101"/>
                    </a:lnTo>
                    <a:lnTo>
                      <a:pt x="83" y="101"/>
                    </a:lnTo>
                    <a:lnTo>
                      <a:pt x="87" y="101"/>
                    </a:lnTo>
                    <a:lnTo>
                      <a:pt x="87" y="98"/>
                    </a:lnTo>
                    <a:lnTo>
                      <a:pt x="94" y="91"/>
                    </a:lnTo>
                    <a:lnTo>
                      <a:pt x="97" y="87"/>
                    </a:lnTo>
                    <a:lnTo>
                      <a:pt x="101" y="84"/>
                    </a:lnTo>
                    <a:lnTo>
                      <a:pt x="101" y="84"/>
                    </a:lnTo>
                    <a:lnTo>
                      <a:pt x="101" y="80"/>
                    </a:lnTo>
                    <a:lnTo>
                      <a:pt x="101" y="80"/>
                    </a:lnTo>
                    <a:lnTo>
                      <a:pt x="101" y="80"/>
                    </a:lnTo>
                    <a:lnTo>
                      <a:pt x="104" y="77"/>
                    </a:lnTo>
                    <a:lnTo>
                      <a:pt x="118" y="73"/>
                    </a:lnTo>
                    <a:lnTo>
                      <a:pt x="122" y="73"/>
                    </a:lnTo>
                    <a:lnTo>
                      <a:pt x="125" y="73"/>
                    </a:lnTo>
                    <a:lnTo>
                      <a:pt x="125" y="73"/>
                    </a:lnTo>
                    <a:lnTo>
                      <a:pt x="125" y="70"/>
                    </a:lnTo>
                    <a:lnTo>
                      <a:pt x="125" y="70"/>
                    </a:lnTo>
                    <a:lnTo>
                      <a:pt x="125" y="70"/>
                    </a:lnTo>
                    <a:lnTo>
                      <a:pt x="125" y="66"/>
                    </a:lnTo>
                    <a:lnTo>
                      <a:pt x="125" y="66"/>
                    </a:lnTo>
                    <a:lnTo>
                      <a:pt x="122" y="66"/>
                    </a:lnTo>
                    <a:lnTo>
                      <a:pt x="122" y="66"/>
                    </a:lnTo>
                    <a:lnTo>
                      <a:pt x="122" y="66"/>
                    </a:lnTo>
                    <a:lnTo>
                      <a:pt x="118" y="66"/>
                    </a:lnTo>
                    <a:lnTo>
                      <a:pt x="118" y="63"/>
                    </a:lnTo>
                    <a:lnTo>
                      <a:pt x="118" y="63"/>
                    </a:lnTo>
                    <a:lnTo>
                      <a:pt x="118" y="63"/>
                    </a:lnTo>
                    <a:lnTo>
                      <a:pt x="122" y="63"/>
                    </a:lnTo>
                    <a:lnTo>
                      <a:pt x="122" y="63"/>
                    </a:lnTo>
                    <a:lnTo>
                      <a:pt x="122" y="59"/>
                    </a:lnTo>
                    <a:lnTo>
                      <a:pt x="122" y="59"/>
                    </a:lnTo>
                    <a:lnTo>
                      <a:pt x="122" y="56"/>
                    </a:lnTo>
                    <a:lnTo>
                      <a:pt x="122" y="56"/>
                    </a:lnTo>
                    <a:lnTo>
                      <a:pt x="122" y="56"/>
                    </a:lnTo>
                    <a:lnTo>
                      <a:pt x="115" y="49"/>
                    </a:lnTo>
                    <a:lnTo>
                      <a:pt x="108" y="45"/>
                    </a:lnTo>
                    <a:lnTo>
                      <a:pt x="104" y="42"/>
                    </a:lnTo>
                    <a:lnTo>
                      <a:pt x="104" y="42"/>
                    </a:lnTo>
                    <a:lnTo>
                      <a:pt x="104" y="38"/>
                    </a:lnTo>
                    <a:lnTo>
                      <a:pt x="101" y="38"/>
                    </a:lnTo>
                    <a:lnTo>
                      <a:pt x="101" y="38"/>
                    </a:lnTo>
                    <a:lnTo>
                      <a:pt x="101" y="38"/>
                    </a:lnTo>
                    <a:lnTo>
                      <a:pt x="104" y="38"/>
                    </a:lnTo>
                    <a:lnTo>
                      <a:pt x="104" y="38"/>
                    </a:lnTo>
                    <a:lnTo>
                      <a:pt x="104" y="35"/>
                    </a:lnTo>
                    <a:lnTo>
                      <a:pt x="104" y="31"/>
                    </a:lnTo>
                    <a:lnTo>
                      <a:pt x="104" y="31"/>
                    </a:lnTo>
                    <a:lnTo>
                      <a:pt x="104" y="28"/>
                    </a:lnTo>
                    <a:lnTo>
                      <a:pt x="104" y="28"/>
                    </a:lnTo>
                    <a:lnTo>
                      <a:pt x="104" y="28"/>
                    </a:lnTo>
                    <a:lnTo>
                      <a:pt x="104" y="28"/>
                    </a:lnTo>
                    <a:lnTo>
                      <a:pt x="101" y="24"/>
                    </a:lnTo>
                    <a:lnTo>
                      <a:pt x="101" y="21"/>
                    </a:lnTo>
                    <a:lnTo>
                      <a:pt x="101" y="21"/>
                    </a:lnTo>
                    <a:lnTo>
                      <a:pt x="101" y="21"/>
                    </a:lnTo>
                    <a:lnTo>
                      <a:pt x="97" y="21"/>
                    </a:lnTo>
                    <a:lnTo>
                      <a:pt x="97" y="21"/>
                    </a:lnTo>
                    <a:lnTo>
                      <a:pt x="94" y="21"/>
                    </a:lnTo>
                    <a:lnTo>
                      <a:pt x="94" y="21"/>
                    </a:lnTo>
                    <a:lnTo>
                      <a:pt x="90" y="21"/>
                    </a:lnTo>
                    <a:lnTo>
                      <a:pt x="87" y="21"/>
                    </a:lnTo>
                    <a:lnTo>
                      <a:pt x="87" y="21"/>
                    </a:lnTo>
                    <a:lnTo>
                      <a:pt x="87" y="21"/>
                    </a:lnTo>
                    <a:lnTo>
                      <a:pt x="87" y="21"/>
                    </a:lnTo>
                    <a:lnTo>
                      <a:pt x="87" y="14"/>
                    </a:lnTo>
                    <a:lnTo>
                      <a:pt x="87" y="14"/>
                    </a:lnTo>
                    <a:lnTo>
                      <a:pt x="87" y="14"/>
                    </a:lnTo>
                    <a:lnTo>
                      <a:pt x="87" y="14"/>
                    </a:lnTo>
                    <a:lnTo>
                      <a:pt x="76" y="10"/>
                    </a:lnTo>
                    <a:lnTo>
                      <a:pt x="73" y="7"/>
                    </a:lnTo>
                    <a:lnTo>
                      <a:pt x="69" y="3"/>
                    </a:lnTo>
                    <a:lnTo>
                      <a:pt x="69" y="3"/>
                    </a:lnTo>
                    <a:lnTo>
                      <a:pt x="69" y="0"/>
                    </a:lnTo>
                    <a:lnTo>
                      <a:pt x="69" y="0"/>
                    </a:lnTo>
                    <a:lnTo>
                      <a:pt x="69" y="0"/>
                    </a:lnTo>
                    <a:lnTo>
                      <a:pt x="66" y="0"/>
                    </a:lnTo>
                    <a:lnTo>
                      <a:pt x="66" y="0"/>
                    </a:lnTo>
                    <a:lnTo>
                      <a:pt x="66" y="7"/>
                    </a:lnTo>
                    <a:lnTo>
                      <a:pt x="66" y="7"/>
                    </a:lnTo>
                    <a:lnTo>
                      <a:pt x="66" y="7"/>
                    </a:lnTo>
                    <a:lnTo>
                      <a:pt x="59" y="10"/>
                    </a:lnTo>
                    <a:lnTo>
                      <a:pt x="48" y="14"/>
                    </a:lnTo>
                    <a:lnTo>
                      <a:pt x="48" y="14"/>
                    </a:lnTo>
                    <a:lnTo>
                      <a:pt x="48" y="14"/>
                    </a:lnTo>
                    <a:lnTo>
                      <a:pt x="48" y="17"/>
                    </a:lnTo>
                    <a:lnTo>
                      <a:pt x="45" y="21"/>
                    </a:lnTo>
                    <a:lnTo>
                      <a:pt x="45" y="21"/>
                    </a:lnTo>
                    <a:lnTo>
                      <a:pt x="41" y="21"/>
                    </a:lnTo>
                    <a:lnTo>
                      <a:pt x="41" y="21"/>
                    </a:lnTo>
                    <a:lnTo>
                      <a:pt x="24" y="21"/>
                    </a:lnTo>
                    <a:lnTo>
                      <a:pt x="24" y="21"/>
                    </a:lnTo>
                    <a:lnTo>
                      <a:pt x="24" y="21"/>
                    </a:lnTo>
                    <a:lnTo>
                      <a:pt x="24" y="24"/>
                    </a:lnTo>
                    <a:lnTo>
                      <a:pt x="24" y="28"/>
                    </a:lnTo>
                    <a:lnTo>
                      <a:pt x="24" y="28"/>
                    </a:lnTo>
                    <a:lnTo>
                      <a:pt x="24" y="28"/>
                    </a:lnTo>
                    <a:lnTo>
                      <a:pt x="27" y="31"/>
                    </a:lnTo>
                    <a:lnTo>
                      <a:pt x="27" y="31"/>
                    </a:lnTo>
                    <a:lnTo>
                      <a:pt x="24" y="31"/>
                    </a:lnTo>
                    <a:lnTo>
                      <a:pt x="24" y="35"/>
                    </a:lnTo>
                    <a:lnTo>
                      <a:pt x="24" y="35"/>
                    </a:lnTo>
                    <a:lnTo>
                      <a:pt x="20" y="35"/>
                    </a:lnTo>
                    <a:lnTo>
                      <a:pt x="20" y="38"/>
                    </a:lnTo>
                    <a:lnTo>
                      <a:pt x="20" y="42"/>
                    </a:lnTo>
                    <a:lnTo>
                      <a:pt x="20" y="45"/>
                    </a:lnTo>
                    <a:lnTo>
                      <a:pt x="20" y="45"/>
                    </a:lnTo>
                    <a:lnTo>
                      <a:pt x="14" y="49"/>
                    </a:lnTo>
                    <a:lnTo>
                      <a:pt x="14" y="49"/>
                    </a:lnTo>
                    <a:lnTo>
                      <a:pt x="10" y="52"/>
                    </a:lnTo>
                    <a:lnTo>
                      <a:pt x="10" y="56"/>
                    </a:lnTo>
                    <a:lnTo>
                      <a:pt x="7" y="59"/>
                    </a:lnTo>
                    <a:lnTo>
                      <a:pt x="7" y="59"/>
                    </a:lnTo>
                    <a:lnTo>
                      <a:pt x="3" y="66"/>
                    </a:lnTo>
                    <a:lnTo>
                      <a:pt x="0" y="77"/>
                    </a:lnTo>
                    <a:lnTo>
                      <a:pt x="0" y="77"/>
                    </a:lnTo>
                    <a:lnTo>
                      <a:pt x="0" y="80"/>
                    </a:lnTo>
                    <a:lnTo>
                      <a:pt x="0" y="84"/>
                    </a:lnTo>
                    <a:lnTo>
                      <a:pt x="3" y="91"/>
                    </a:lnTo>
                    <a:lnTo>
                      <a:pt x="7" y="91"/>
                    </a:lnTo>
                    <a:lnTo>
                      <a:pt x="14" y="98"/>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40">
                <a:extLst>
                  <a:ext uri="{FF2B5EF4-FFF2-40B4-BE49-F238E27FC236}">
                    <a16:creationId xmlns:a16="http://schemas.microsoft.com/office/drawing/2014/main" id="{AE0CA8BD-1719-D121-9B73-A2D19BFAE079}"/>
                  </a:ext>
                </a:extLst>
              </p:cNvPr>
              <p:cNvSpPr>
                <a:spLocks/>
              </p:cNvSpPr>
              <p:nvPr/>
            </p:nvSpPr>
            <p:spPr bwMode="auto">
              <a:xfrm>
                <a:off x="2543" y="2825"/>
                <a:ext cx="136" cy="84"/>
              </a:xfrm>
              <a:custGeom>
                <a:avLst/>
                <a:gdLst>
                  <a:gd name="T0" fmla="*/ 10 w 136"/>
                  <a:gd name="T1" fmla="*/ 17 h 84"/>
                  <a:gd name="T2" fmla="*/ 14 w 136"/>
                  <a:gd name="T3" fmla="*/ 17 h 84"/>
                  <a:gd name="T4" fmla="*/ 28 w 136"/>
                  <a:gd name="T5" fmla="*/ 17 h 84"/>
                  <a:gd name="T6" fmla="*/ 38 w 136"/>
                  <a:gd name="T7" fmla="*/ 17 h 84"/>
                  <a:gd name="T8" fmla="*/ 42 w 136"/>
                  <a:gd name="T9" fmla="*/ 14 h 84"/>
                  <a:gd name="T10" fmla="*/ 45 w 136"/>
                  <a:gd name="T11" fmla="*/ 3 h 84"/>
                  <a:gd name="T12" fmla="*/ 45 w 136"/>
                  <a:gd name="T13" fmla="*/ 0 h 84"/>
                  <a:gd name="T14" fmla="*/ 56 w 136"/>
                  <a:gd name="T15" fmla="*/ 3 h 84"/>
                  <a:gd name="T16" fmla="*/ 59 w 136"/>
                  <a:gd name="T17" fmla="*/ 7 h 84"/>
                  <a:gd name="T18" fmla="*/ 70 w 136"/>
                  <a:gd name="T19" fmla="*/ 7 h 84"/>
                  <a:gd name="T20" fmla="*/ 73 w 136"/>
                  <a:gd name="T21" fmla="*/ 7 h 84"/>
                  <a:gd name="T22" fmla="*/ 77 w 136"/>
                  <a:gd name="T23" fmla="*/ 3 h 84"/>
                  <a:gd name="T24" fmla="*/ 80 w 136"/>
                  <a:gd name="T25" fmla="*/ 0 h 84"/>
                  <a:gd name="T26" fmla="*/ 84 w 136"/>
                  <a:gd name="T27" fmla="*/ 3 h 84"/>
                  <a:gd name="T28" fmla="*/ 84 w 136"/>
                  <a:gd name="T29" fmla="*/ 10 h 84"/>
                  <a:gd name="T30" fmla="*/ 94 w 136"/>
                  <a:gd name="T31" fmla="*/ 17 h 84"/>
                  <a:gd name="T32" fmla="*/ 105 w 136"/>
                  <a:gd name="T33" fmla="*/ 21 h 84"/>
                  <a:gd name="T34" fmla="*/ 108 w 136"/>
                  <a:gd name="T35" fmla="*/ 31 h 84"/>
                  <a:gd name="T36" fmla="*/ 112 w 136"/>
                  <a:gd name="T37" fmla="*/ 31 h 84"/>
                  <a:gd name="T38" fmla="*/ 115 w 136"/>
                  <a:gd name="T39" fmla="*/ 31 h 84"/>
                  <a:gd name="T40" fmla="*/ 122 w 136"/>
                  <a:gd name="T41" fmla="*/ 38 h 84"/>
                  <a:gd name="T42" fmla="*/ 129 w 136"/>
                  <a:gd name="T43" fmla="*/ 45 h 84"/>
                  <a:gd name="T44" fmla="*/ 133 w 136"/>
                  <a:gd name="T45" fmla="*/ 49 h 84"/>
                  <a:gd name="T46" fmla="*/ 136 w 136"/>
                  <a:gd name="T47" fmla="*/ 49 h 84"/>
                  <a:gd name="T48" fmla="*/ 136 w 136"/>
                  <a:gd name="T49" fmla="*/ 52 h 84"/>
                  <a:gd name="T50" fmla="*/ 129 w 136"/>
                  <a:gd name="T51" fmla="*/ 56 h 84"/>
                  <a:gd name="T52" fmla="*/ 122 w 136"/>
                  <a:gd name="T53" fmla="*/ 56 h 84"/>
                  <a:gd name="T54" fmla="*/ 108 w 136"/>
                  <a:gd name="T55" fmla="*/ 56 h 84"/>
                  <a:gd name="T56" fmla="*/ 105 w 136"/>
                  <a:gd name="T57" fmla="*/ 59 h 84"/>
                  <a:gd name="T58" fmla="*/ 108 w 136"/>
                  <a:gd name="T59" fmla="*/ 66 h 84"/>
                  <a:gd name="T60" fmla="*/ 105 w 136"/>
                  <a:gd name="T61" fmla="*/ 70 h 84"/>
                  <a:gd name="T62" fmla="*/ 98 w 136"/>
                  <a:gd name="T63" fmla="*/ 73 h 84"/>
                  <a:gd name="T64" fmla="*/ 87 w 136"/>
                  <a:gd name="T65" fmla="*/ 66 h 84"/>
                  <a:gd name="T66" fmla="*/ 84 w 136"/>
                  <a:gd name="T67" fmla="*/ 70 h 84"/>
                  <a:gd name="T68" fmla="*/ 70 w 136"/>
                  <a:gd name="T69" fmla="*/ 80 h 84"/>
                  <a:gd name="T70" fmla="*/ 66 w 136"/>
                  <a:gd name="T71" fmla="*/ 84 h 84"/>
                  <a:gd name="T72" fmla="*/ 59 w 136"/>
                  <a:gd name="T73" fmla="*/ 77 h 84"/>
                  <a:gd name="T74" fmla="*/ 49 w 136"/>
                  <a:gd name="T75" fmla="*/ 77 h 84"/>
                  <a:gd name="T76" fmla="*/ 45 w 136"/>
                  <a:gd name="T77" fmla="*/ 70 h 84"/>
                  <a:gd name="T78" fmla="*/ 42 w 136"/>
                  <a:gd name="T79" fmla="*/ 66 h 84"/>
                  <a:gd name="T80" fmla="*/ 38 w 136"/>
                  <a:gd name="T81" fmla="*/ 56 h 84"/>
                  <a:gd name="T82" fmla="*/ 35 w 136"/>
                  <a:gd name="T83" fmla="*/ 56 h 84"/>
                  <a:gd name="T84" fmla="*/ 28 w 136"/>
                  <a:gd name="T85" fmla="*/ 49 h 84"/>
                  <a:gd name="T86" fmla="*/ 21 w 136"/>
                  <a:gd name="T87" fmla="*/ 38 h 84"/>
                  <a:gd name="T88" fmla="*/ 17 w 136"/>
                  <a:gd name="T89" fmla="*/ 35 h 84"/>
                  <a:gd name="T90" fmla="*/ 10 w 136"/>
                  <a:gd name="T91" fmla="*/ 38 h 84"/>
                  <a:gd name="T92" fmla="*/ 3 w 136"/>
                  <a:gd name="T93" fmla="*/ 31 h 84"/>
                  <a:gd name="T94" fmla="*/ 0 w 136"/>
                  <a:gd name="T95" fmla="*/ 28 h 84"/>
                  <a:gd name="T96" fmla="*/ 0 w 136"/>
                  <a:gd name="T97"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 h="84">
                    <a:moveTo>
                      <a:pt x="3" y="17"/>
                    </a:moveTo>
                    <a:lnTo>
                      <a:pt x="7" y="17"/>
                    </a:lnTo>
                    <a:lnTo>
                      <a:pt x="10" y="17"/>
                    </a:lnTo>
                    <a:lnTo>
                      <a:pt x="10" y="17"/>
                    </a:lnTo>
                    <a:lnTo>
                      <a:pt x="14" y="17"/>
                    </a:lnTo>
                    <a:lnTo>
                      <a:pt x="14" y="17"/>
                    </a:lnTo>
                    <a:lnTo>
                      <a:pt x="21" y="17"/>
                    </a:lnTo>
                    <a:lnTo>
                      <a:pt x="24" y="17"/>
                    </a:lnTo>
                    <a:lnTo>
                      <a:pt x="28" y="17"/>
                    </a:lnTo>
                    <a:lnTo>
                      <a:pt x="35" y="14"/>
                    </a:lnTo>
                    <a:lnTo>
                      <a:pt x="35" y="14"/>
                    </a:lnTo>
                    <a:lnTo>
                      <a:pt x="38" y="17"/>
                    </a:lnTo>
                    <a:lnTo>
                      <a:pt x="38" y="17"/>
                    </a:lnTo>
                    <a:lnTo>
                      <a:pt x="38" y="17"/>
                    </a:lnTo>
                    <a:lnTo>
                      <a:pt x="42" y="14"/>
                    </a:lnTo>
                    <a:lnTo>
                      <a:pt x="45" y="10"/>
                    </a:lnTo>
                    <a:lnTo>
                      <a:pt x="45" y="7"/>
                    </a:lnTo>
                    <a:lnTo>
                      <a:pt x="45" y="3"/>
                    </a:lnTo>
                    <a:lnTo>
                      <a:pt x="45" y="0"/>
                    </a:lnTo>
                    <a:lnTo>
                      <a:pt x="45" y="0"/>
                    </a:lnTo>
                    <a:lnTo>
                      <a:pt x="45" y="0"/>
                    </a:lnTo>
                    <a:lnTo>
                      <a:pt x="56" y="0"/>
                    </a:lnTo>
                    <a:lnTo>
                      <a:pt x="56" y="3"/>
                    </a:lnTo>
                    <a:lnTo>
                      <a:pt x="56" y="3"/>
                    </a:lnTo>
                    <a:lnTo>
                      <a:pt x="56" y="7"/>
                    </a:lnTo>
                    <a:lnTo>
                      <a:pt x="59" y="7"/>
                    </a:lnTo>
                    <a:lnTo>
                      <a:pt x="59" y="7"/>
                    </a:lnTo>
                    <a:lnTo>
                      <a:pt x="66" y="7"/>
                    </a:lnTo>
                    <a:lnTo>
                      <a:pt x="66" y="7"/>
                    </a:lnTo>
                    <a:lnTo>
                      <a:pt x="70" y="7"/>
                    </a:lnTo>
                    <a:lnTo>
                      <a:pt x="73" y="3"/>
                    </a:lnTo>
                    <a:lnTo>
                      <a:pt x="73" y="7"/>
                    </a:lnTo>
                    <a:lnTo>
                      <a:pt x="73" y="7"/>
                    </a:lnTo>
                    <a:lnTo>
                      <a:pt x="77" y="7"/>
                    </a:lnTo>
                    <a:lnTo>
                      <a:pt x="77" y="7"/>
                    </a:lnTo>
                    <a:lnTo>
                      <a:pt x="77" y="3"/>
                    </a:lnTo>
                    <a:lnTo>
                      <a:pt x="77" y="0"/>
                    </a:lnTo>
                    <a:lnTo>
                      <a:pt x="80" y="0"/>
                    </a:lnTo>
                    <a:lnTo>
                      <a:pt x="80" y="0"/>
                    </a:lnTo>
                    <a:lnTo>
                      <a:pt x="80" y="0"/>
                    </a:lnTo>
                    <a:lnTo>
                      <a:pt x="84" y="3"/>
                    </a:lnTo>
                    <a:lnTo>
                      <a:pt x="84" y="3"/>
                    </a:lnTo>
                    <a:lnTo>
                      <a:pt x="84" y="7"/>
                    </a:lnTo>
                    <a:lnTo>
                      <a:pt x="84" y="10"/>
                    </a:lnTo>
                    <a:lnTo>
                      <a:pt x="84" y="10"/>
                    </a:lnTo>
                    <a:lnTo>
                      <a:pt x="84" y="10"/>
                    </a:lnTo>
                    <a:lnTo>
                      <a:pt x="87" y="14"/>
                    </a:lnTo>
                    <a:lnTo>
                      <a:pt x="94" y="17"/>
                    </a:lnTo>
                    <a:lnTo>
                      <a:pt x="101" y="21"/>
                    </a:lnTo>
                    <a:lnTo>
                      <a:pt x="105" y="21"/>
                    </a:lnTo>
                    <a:lnTo>
                      <a:pt x="105" y="21"/>
                    </a:lnTo>
                    <a:lnTo>
                      <a:pt x="105" y="21"/>
                    </a:lnTo>
                    <a:lnTo>
                      <a:pt x="108" y="31"/>
                    </a:lnTo>
                    <a:lnTo>
                      <a:pt x="108" y="31"/>
                    </a:lnTo>
                    <a:lnTo>
                      <a:pt x="108" y="31"/>
                    </a:lnTo>
                    <a:lnTo>
                      <a:pt x="108" y="31"/>
                    </a:lnTo>
                    <a:lnTo>
                      <a:pt x="112" y="31"/>
                    </a:lnTo>
                    <a:lnTo>
                      <a:pt x="112" y="31"/>
                    </a:lnTo>
                    <a:lnTo>
                      <a:pt x="115" y="31"/>
                    </a:lnTo>
                    <a:lnTo>
                      <a:pt x="115" y="31"/>
                    </a:lnTo>
                    <a:lnTo>
                      <a:pt x="115" y="31"/>
                    </a:lnTo>
                    <a:lnTo>
                      <a:pt x="115" y="35"/>
                    </a:lnTo>
                    <a:lnTo>
                      <a:pt x="122" y="38"/>
                    </a:lnTo>
                    <a:lnTo>
                      <a:pt x="126" y="42"/>
                    </a:lnTo>
                    <a:lnTo>
                      <a:pt x="126" y="42"/>
                    </a:lnTo>
                    <a:lnTo>
                      <a:pt x="129" y="45"/>
                    </a:lnTo>
                    <a:lnTo>
                      <a:pt x="129" y="45"/>
                    </a:lnTo>
                    <a:lnTo>
                      <a:pt x="129" y="45"/>
                    </a:lnTo>
                    <a:lnTo>
                      <a:pt x="133" y="49"/>
                    </a:lnTo>
                    <a:lnTo>
                      <a:pt x="133" y="49"/>
                    </a:lnTo>
                    <a:lnTo>
                      <a:pt x="136" y="49"/>
                    </a:lnTo>
                    <a:lnTo>
                      <a:pt x="136" y="49"/>
                    </a:lnTo>
                    <a:lnTo>
                      <a:pt x="136" y="52"/>
                    </a:lnTo>
                    <a:lnTo>
                      <a:pt x="136" y="52"/>
                    </a:lnTo>
                    <a:lnTo>
                      <a:pt x="136" y="52"/>
                    </a:lnTo>
                    <a:lnTo>
                      <a:pt x="136" y="52"/>
                    </a:lnTo>
                    <a:lnTo>
                      <a:pt x="133" y="56"/>
                    </a:lnTo>
                    <a:lnTo>
                      <a:pt x="129" y="56"/>
                    </a:lnTo>
                    <a:lnTo>
                      <a:pt x="129" y="56"/>
                    </a:lnTo>
                    <a:lnTo>
                      <a:pt x="129" y="56"/>
                    </a:lnTo>
                    <a:lnTo>
                      <a:pt x="122" y="56"/>
                    </a:lnTo>
                    <a:lnTo>
                      <a:pt x="122" y="56"/>
                    </a:lnTo>
                    <a:lnTo>
                      <a:pt x="112" y="56"/>
                    </a:lnTo>
                    <a:lnTo>
                      <a:pt x="108" y="56"/>
                    </a:lnTo>
                    <a:lnTo>
                      <a:pt x="108" y="56"/>
                    </a:lnTo>
                    <a:lnTo>
                      <a:pt x="108" y="59"/>
                    </a:lnTo>
                    <a:lnTo>
                      <a:pt x="105" y="59"/>
                    </a:lnTo>
                    <a:lnTo>
                      <a:pt x="105" y="59"/>
                    </a:lnTo>
                    <a:lnTo>
                      <a:pt x="105" y="63"/>
                    </a:lnTo>
                    <a:lnTo>
                      <a:pt x="108" y="66"/>
                    </a:lnTo>
                    <a:lnTo>
                      <a:pt x="108" y="66"/>
                    </a:lnTo>
                    <a:lnTo>
                      <a:pt x="108" y="66"/>
                    </a:lnTo>
                    <a:lnTo>
                      <a:pt x="105" y="70"/>
                    </a:lnTo>
                    <a:lnTo>
                      <a:pt x="101" y="73"/>
                    </a:lnTo>
                    <a:lnTo>
                      <a:pt x="98" y="73"/>
                    </a:lnTo>
                    <a:lnTo>
                      <a:pt x="98" y="73"/>
                    </a:lnTo>
                    <a:lnTo>
                      <a:pt x="98" y="73"/>
                    </a:lnTo>
                    <a:lnTo>
                      <a:pt x="91" y="70"/>
                    </a:lnTo>
                    <a:lnTo>
                      <a:pt x="87" y="66"/>
                    </a:lnTo>
                    <a:lnTo>
                      <a:pt x="84" y="66"/>
                    </a:lnTo>
                    <a:lnTo>
                      <a:pt x="84" y="66"/>
                    </a:lnTo>
                    <a:lnTo>
                      <a:pt x="84" y="70"/>
                    </a:lnTo>
                    <a:lnTo>
                      <a:pt x="73" y="80"/>
                    </a:lnTo>
                    <a:lnTo>
                      <a:pt x="73" y="80"/>
                    </a:lnTo>
                    <a:lnTo>
                      <a:pt x="70" y="80"/>
                    </a:lnTo>
                    <a:lnTo>
                      <a:pt x="70" y="84"/>
                    </a:lnTo>
                    <a:lnTo>
                      <a:pt x="66" y="84"/>
                    </a:lnTo>
                    <a:lnTo>
                      <a:pt x="66" y="84"/>
                    </a:lnTo>
                    <a:lnTo>
                      <a:pt x="66" y="80"/>
                    </a:lnTo>
                    <a:lnTo>
                      <a:pt x="63" y="77"/>
                    </a:lnTo>
                    <a:lnTo>
                      <a:pt x="59" y="77"/>
                    </a:lnTo>
                    <a:lnTo>
                      <a:pt x="56" y="73"/>
                    </a:lnTo>
                    <a:lnTo>
                      <a:pt x="52" y="73"/>
                    </a:lnTo>
                    <a:lnTo>
                      <a:pt x="49" y="77"/>
                    </a:lnTo>
                    <a:lnTo>
                      <a:pt x="45" y="73"/>
                    </a:lnTo>
                    <a:lnTo>
                      <a:pt x="45" y="73"/>
                    </a:lnTo>
                    <a:lnTo>
                      <a:pt x="45" y="70"/>
                    </a:lnTo>
                    <a:lnTo>
                      <a:pt x="45" y="70"/>
                    </a:lnTo>
                    <a:lnTo>
                      <a:pt x="45" y="70"/>
                    </a:lnTo>
                    <a:lnTo>
                      <a:pt x="42" y="66"/>
                    </a:lnTo>
                    <a:lnTo>
                      <a:pt x="38" y="59"/>
                    </a:lnTo>
                    <a:lnTo>
                      <a:pt x="38" y="59"/>
                    </a:lnTo>
                    <a:lnTo>
                      <a:pt x="38" y="56"/>
                    </a:lnTo>
                    <a:lnTo>
                      <a:pt x="38" y="56"/>
                    </a:lnTo>
                    <a:lnTo>
                      <a:pt x="35" y="56"/>
                    </a:lnTo>
                    <a:lnTo>
                      <a:pt x="35" y="56"/>
                    </a:lnTo>
                    <a:lnTo>
                      <a:pt x="31" y="52"/>
                    </a:lnTo>
                    <a:lnTo>
                      <a:pt x="28" y="49"/>
                    </a:lnTo>
                    <a:lnTo>
                      <a:pt x="28" y="49"/>
                    </a:lnTo>
                    <a:lnTo>
                      <a:pt x="24" y="42"/>
                    </a:lnTo>
                    <a:lnTo>
                      <a:pt x="24" y="38"/>
                    </a:lnTo>
                    <a:lnTo>
                      <a:pt x="21" y="38"/>
                    </a:lnTo>
                    <a:lnTo>
                      <a:pt x="21" y="35"/>
                    </a:lnTo>
                    <a:lnTo>
                      <a:pt x="17" y="35"/>
                    </a:lnTo>
                    <a:lnTo>
                      <a:pt x="17" y="35"/>
                    </a:lnTo>
                    <a:lnTo>
                      <a:pt x="14" y="38"/>
                    </a:lnTo>
                    <a:lnTo>
                      <a:pt x="10" y="38"/>
                    </a:lnTo>
                    <a:lnTo>
                      <a:pt x="10" y="38"/>
                    </a:lnTo>
                    <a:lnTo>
                      <a:pt x="7" y="35"/>
                    </a:lnTo>
                    <a:lnTo>
                      <a:pt x="3" y="35"/>
                    </a:lnTo>
                    <a:lnTo>
                      <a:pt x="3" y="31"/>
                    </a:lnTo>
                    <a:lnTo>
                      <a:pt x="3" y="31"/>
                    </a:lnTo>
                    <a:lnTo>
                      <a:pt x="0" y="28"/>
                    </a:lnTo>
                    <a:lnTo>
                      <a:pt x="0" y="28"/>
                    </a:lnTo>
                    <a:lnTo>
                      <a:pt x="0" y="24"/>
                    </a:lnTo>
                    <a:lnTo>
                      <a:pt x="0" y="24"/>
                    </a:lnTo>
                    <a:lnTo>
                      <a:pt x="0" y="21"/>
                    </a:lnTo>
                    <a:lnTo>
                      <a:pt x="3" y="17"/>
                    </a:lnTo>
                    <a:lnTo>
                      <a:pt x="3" y="17"/>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41">
                <a:extLst>
                  <a:ext uri="{FF2B5EF4-FFF2-40B4-BE49-F238E27FC236}">
                    <a16:creationId xmlns:a16="http://schemas.microsoft.com/office/drawing/2014/main" id="{5DB6751B-3958-45E6-09FA-8AE73146EE1F}"/>
                  </a:ext>
                </a:extLst>
              </p:cNvPr>
              <p:cNvSpPr>
                <a:spLocks/>
              </p:cNvSpPr>
              <p:nvPr/>
            </p:nvSpPr>
            <p:spPr bwMode="auto">
              <a:xfrm>
                <a:off x="2221" y="1754"/>
                <a:ext cx="336" cy="616"/>
              </a:xfrm>
              <a:custGeom>
                <a:avLst/>
                <a:gdLst>
                  <a:gd name="T0" fmla="*/ 119 w 336"/>
                  <a:gd name="T1" fmla="*/ 0 h 616"/>
                  <a:gd name="T2" fmla="*/ 91 w 336"/>
                  <a:gd name="T3" fmla="*/ 52 h 616"/>
                  <a:gd name="T4" fmla="*/ 42 w 336"/>
                  <a:gd name="T5" fmla="*/ 94 h 616"/>
                  <a:gd name="T6" fmla="*/ 60 w 336"/>
                  <a:gd name="T7" fmla="*/ 91 h 616"/>
                  <a:gd name="T8" fmla="*/ 77 w 336"/>
                  <a:gd name="T9" fmla="*/ 101 h 616"/>
                  <a:gd name="T10" fmla="*/ 74 w 336"/>
                  <a:gd name="T11" fmla="*/ 140 h 616"/>
                  <a:gd name="T12" fmla="*/ 53 w 336"/>
                  <a:gd name="T13" fmla="*/ 143 h 616"/>
                  <a:gd name="T14" fmla="*/ 11 w 336"/>
                  <a:gd name="T15" fmla="*/ 206 h 616"/>
                  <a:gd name="T16" fmla="*/ 28 w 336"/>
                  <a:gd name="T17" fmla="*/ 224 h 616"/>
                  <a:gd name="T18" fmla="*/ 35 w 336"/>
                  <a:gd name="T19" fmla="*/ 245 h 616"/>
                  <a:gd name="T20" fmla="*/ 42 w 336"/>
                  <a:gd name="T21" fmla="*/ 259 h 616"/>
                  <a:gd name="T22" fmla="*/ 53 w 336"/>
                  <a:gd name="T23" fmla="*/ 287 h 616"/>
                  <a:gd name="T24" fmla="*/ 63 w 336"/>
                  <a:gd name="T25" fmla="*/ 297 h 616"/>
                  <a:gd name="T26" fmla="*/ 74 w 336"/>
                  <a:gd name="T27" fmla="*/ 304 h 616"/>
                  <a:gd name="T28" fmla="*/ 77 w 336"/>
                  <a:gd name="T29" fmla="*/ 311 h 616"/>
                  <a:gd name="T30" fmla="*/ 88 w 336"/>
                  <a:gd name="T31" fmla="*/ 325 h 616"/>
                  <a:gd name="T32" fmla="*/ 109 w 336"/>
                  <a:gd name="T33" fmla="*/ 329 h 616"/>
                  <a:gd name="T34" fmla="*/ 119 w 336"/>
                  <a:gd name="T35" fmla="*/ 339 h 616"/>
                  <a:gd name="T36" fmla="*/ 109 w 336"/>
                  <a:gd name="T37" fmla="*/ 343 h 616"/>
                  <a:gd name="T38" fmla="*/ 74 w 336"/>
                  <a:gd name="T39" fmla="*/ 339 h 616"/>
                  <a:gd name="T40" fmla="*/ 46 w 336"/>
                  <a:gd name="T41" fmla="*/ 371 h 616"/>
                  <a:gd name="T42" fmla="*/ 56 w 336"/>
                  <a:gd name="T43" fmla="*/ 385 h 616"/>
                  <a:gd name="T44" fmla="*/ 49 w 336"/>
                  <a:gd name="T45" fmla="*/ 434 h 616"/>
                  <a:gd name="T46" fmla="*/ 74 w 336"/>
                  <a:gd name="T47" fmla="*/ 455 h 616"/>
                  <a:gd name="T48" fmla="*/ 77 w 336"/>
                  <a:gd name="T49" fmla="*/ 479 h 616"/>
                  <a:gd name="T50" fmla="*/ 84 w 336"/>
                  <a:gd name="T51" fmla="*/ 490 h 616"/>
                  <a:gd name="T52" fmla="*/ 84 w 336"/>
                  <a:gd name="T53" fmla="*/ 532 h 616"/>
                  <a:gd name="T54" fmla="*/ 95 w 336"/>
                  <a:gd name="T55" fmla="*/ 546 h 616"/>
                  <a:gd name="T56" fmla="*/ 88 w 336"/>
                  <a:gd name="T57" fmla="*/ 563 h 616"/>
                  <a:gd name="T58" fmla="*/ 91 w 336"/>
                  <a:gd name="T59" fmla="*/ 570 h 616"/>
                  <a:gd name="T60" fmla="*/ 91 w 336"/>
                  <a:gd name="T61" fmla="*/ 591 h 616"/>
                  <a:gd name="T62" fmla="*/ 105 w 336"/>
                  <a:gd name="T63" fmla="*/ 616 h 616"/>
                  <a:gd name="T64" fmla="*/ 112 w 336"/>
                  <a:gd name="T65" fmla="*/ 605 h 616"/>
                  <a:gd name="T66" fmla="*/ 123 w 336"/>
                  <a:gd name="T67" fmla="*/ 602 h 616"/>
                  <a:gd name="T68" fmla="*/ 133 w 336"/>
                  <a:gd name="T69" fmla="*/ 595 h 616"/>
                  <a:gd name="T70" fmla="*/ 150 w 336"/>
                  <a:gd name="T71" fmla="*/ 588 h 616"/>
                  <a:gd name="T72" fmla="*/ 157 w 336"/>
                  <a:gd name="T73" fmla="*/ 549 h 616"/>
                  <a:gd name="T74" fmla="*/ 189 w 336"/>
                  <a:gd name="T75" fmla="*/ 535 h 616"/>
                  <a:gd name="T76" fmla="*/ 213 w 336"/>
                  <a:gd name="T77" fmla="*/ 518 h 616"/>
                  <a:gd name="T78" fmla="*/ 192 w 336"/>
                  <a:gd name="T79" fmla="*/ 472 h 616"/>
                  <a:gd name="T80" fmla="*/ 192 w 336"/>
                  <a:gd name="T81" fmla="*/ 437 h 616"/>
                  <a:gd name="T82" fmla="*/ 182 w 336"/>
                  <a:gd name="T83" fmla="*/ 430 h 616"/>
                  <a:gd name="T84" fmla="*/ 203 w 336"/>
                  <a:gd name="T85" fmla="*/ 420 h 616"/>
                  <a:gd name="T86" fmla="*/ 231 w 336"/>
                  <a:gd name="T87" fmla="*/ 395 h 616"/>
                  <a:gd name="T88" fmla="*/ 245 w 336"/>
                  <a:gd name="T89" fmla="*/ 392 h 616"/>
                  <a:gd name="T90" fmla="*/ 245 w 336"/>
                  <a:gd name="T91" fmla="*/ 367 h 616"/>
                  <a:gd name="T92" fmla="*/ 255 w 336"/>
                  <a:gd name="T93" fmla="*/ 360 h 616"/>
                  <a:gd name="T94" fmla="*/ 262 w 336"/>
                  <a:gd name="T95" fmla="*/ 353 h 616"/>
                  <a:gd name="T96" fmla="*/ 276 w 336"/>
                  <a:gd name="T97" fmla="*/ 360 h 616"/>
                  <a:gd name="T98" fmla="*/ 318 w 336"/>
                  <a:gd name="T99" fmla="*/ 304 h 616"/>
                  <a:gd name="T100" fmla="*/ 315 w 336"/>
                  <a:gd name="T101" fmla="*/ 234 h 616"/>
                  <a:gd name="T102" fmla="*/ 276 w 336"/>
                  <a:gd name="T103" fmla="*/ 241 h 616"/>
                  <a:gd name="T104" fmla="*/ 248 w 336"/>
                  <a:gd name="T105" fmla="*/ 227 h 616"/>
                  <a:gd name="T106" fmla="*/ 241 w 336"/>
                  <a:gd name="T107" fmla="*/ 203 h 616"/>
                  <a:gd name="T108" fmla="*/ 217 w 336"/>
                  <a:gd name="T109" fmla="*/ 196 h 616"/>
                  <a:gd name="T110" fmla="*/ 217 w 336"/>
                  <a:gd name="T111" fmla="*/ 161 h 616"/>
                  <a:gd name="T112" fmla="*/ 185 w 336"/>
                  <a:gd name="T113" fmla="*/ 147 h 616"/>
                  <a:gd name="T114" fmla="*/ 192 w 336"/>
                  <a:gd name="T115" fmla="*/ 129 h 616"/>
                  <a:gd name="T116" fmla="*/ 185 w 336"/>
                  <a:gd name="T117" fmla="*/ 119 h 616"/>
                  <a:gd name="T118" fmla="*/ 185 w 336"/>
                  <a:gd name="T119" fmla="*/ 94 h 616"/>
                  <a:gd name="T120" fmla="*/ 171 w 336"/>
                  <a:gd name="T121" fmla="*/ 52 h 616"/>
                  <a:gd name="T122" fmla="*/ 150 w 336"/>
                  <a:gd name="T123" fmla="*/ 3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616">
                    <a:moveTo>
                      <a:pt x="161" y="3"/>
                    </a:moveTo>
                    <a:lnTo>
                      <a:pt x="150" y="14"/>
                    </a:lnTo>
                    <a:lnTo>
                      <a:pt x="144" y="21"/>
                    </a:lnTo>
                    <a:lnTo>
                      <a:pt x="144" y="21"/>
                    </a:lnTo>
                    <a:lnTo>
                      <a:pt x="144" y="21"/>
                    </a:lnTo>
                    <a:lnTo>
                      <a:pt x="140" y="21"/>
                    </a:lnTo>
                    <a:lnTo>
                      <a:pt x="140" y="21"/>
                    </a:lnTo>
                    <a:lnTo>
                      <a:pt x="119" y="0"/>
                    </a:lnTo>
                    <a:lnTo>
                      <a:pt x="119" y="0"/>
                    </a:lnTo>
                    <a:lnTo>
                      <a:pt x="119" y="0"/>
                    </a:lnTo>
                    <a:lnTo>
                      <a:pt x="102" y="14"/>
                    </a:lnTo>
                    <a:lnTo>
                      <a:pt x="102" y="14"/>
                    </a:lnTo>
                    <a:lnTo>
                      <a:pt x="98" y="17"/>
                    </a:lnTo>
                    <a:lnTo>
                      <a:pt x="91" y="52"/>
                    </a:lnTo>
                    <a:lnTo>
                      <a:pt x="91" y="52"/>
                    </a:lnTo>
                    <a:lnTo>
                      <a:pt x="91" y="52"/>
                    </a:lnTo>
                    <a:lnTo>
                      <a:pt x="63" y="59"/>
                    </a:lnTo>
                    <a:lnTo>
                      <a:pt x="63" y="59"/>
                    </a:lnTo>
                    <a:lnTo>
                      <a:pt x="60" y="63"/>
                    </a:lnTo>
                    <a:lnTo>
                      <a:pt x="42" y="80"/>
                    </a:lnTo>
                    <a:lnTo>
                      <a:pt x="42" y="80"/>
                    </a:lnTo>
                    <a:lnTo>
                      <a:pt x="42" y="80"/>
                    </a:lnTo>
                    <a:lnTo>
                      <a:pt x="42" y="94"/>
                    </a:lnTo>
                    <a:lnTo>
                      <a:pt x="42" y="94"/>
                    </a:lnTo>
                    <a:lnTo>
                      <a:pt x="46" y="98"/>
                    </a:lnTo>
                    <a:lnTo>
                      <a:pt x="49" y="98"/>
                    </a:lnTo>
                    <a:lnTo>
                      <a:pt x="49" y="98"/>
                    </a:lnTo>
                    <a:lnTo>
                      <a:pt x="53" y="98"/>
                    </a:lnTo>
                    <a:lnTo>
                      <a:pt x="53" y="98"/>
                    </a:lnTo>
                    <a:lnTo>
                      <a:pt x="56" y="94"/>
                    </a:lnTo>
                    <a:lnTo>
                      <a:pt x="60" y="91"/>
                    </a:lnTo>
                    <a:lnTo>
                      <a:pt x="60" y="91"/>
                    </a:lnTo>
                    <a:lnTo>
                      <a:pt x="60" y="91"/>
                    </a:lnTo>
                    <a:lnTo>
                      <a:pt x="63" y="91"/>
                    </a:lnTo>
                    <a:lnTo>
                      <a:pt x="63" y="91"/>
                    </a:lnTo>
                    <a:lnTo>
                      <a:pt x="63" y="94"/>
                    </a:lnTo>
                    <a:lnTo>
                      <a:pt x="63" y="94"/>
                    </a:lnTo>
                    <a:lnTo>
                      <a:pt x="77" y="98"/>
                    </a:lnTo>
                    <a:lnTo>
                      <a:pt x="77" y="98"/>
                    </a:lnTo>
                    <a:lnTo>
                      <a:pt x="77" y="101"/>
                    </a:lnTo>
                    <a:lnTo>
                      <a:pt x="77" y="101"/>
                    </a:lnTo>
                    <a:lnTo>
                      <a:pt x="77" y="108"/>
                    </a:lnTo>
                    <a:lnTo>
                      <a:pt x="77" y="115"/>
                    </a:lnTo>
                    <a:lnTo>
                      <a:pt x="77" y="129"/>
                    </a:lnTo>
                    <a:lnTo>
                      <a:pt x="77" y="129"/>
                    </a:lnTo>
                    <a:lnTo>
                      <a:pt x="77" y="133"/>
                    </a:lnTo>
                    <a:lnTo>
                      <a:pt x="74" y="136"/>
                    </a:lnTo>
                    <a:lnTo>
                      <a:pt x="74" y="140"/>
                    </a:lnTo>
                    <a:lnTo>
                      <a:pt x="70" y="140"/>
                    </a:lnTo>
                    <a:lnTo>
                      <a:pt x="70" y="147"/>
                    </a:lnTo>
                    <a:lnTo>
                      <a:pt x="70" y="147"/>
                    </a:lnTo>
                    <a:lnTo>
                      <a:pt x="63" y="157"/>
                    </a:lnTo>
                    <a:lnTo>
                      <a:pt x="60" y="157"/>
                    </a:lnTo>
                    <a:lnTo>
                      <a:pt x="60" y="157"/>
                    </a:lnTo>
                    <a:lnTo>
                      <a:pt x="53" y="143"/>
                    </a:lnTo>
                    <a:lnTo>
                      <a:pt x="53" y="143"/>
                    </a:lnTo>
                    <a:lnTo>
                      <a:pt x="53" y="143"/>
                    </a:lnTo>
                    <a:lnTo>
                      <a:pt x="35" y="157"/>
                    </a:lnTo>
                    <a:lnTo>
                      <a:pt x="14" y="178"/>
                    </a:lnTo>
                    <a:lnTo>
                      <a:pt x="0" y="189"/>
                    </a:lnTo>
                    <a:lnTo>
                      <a:pt x="0" y="189"/>
                    </a:lnTo>
                    <a:lnTo>
                      <a:pt x="0" y="192"/>
                    </a:lnTo>
                    <a:lnTo>
                      <a:pt x="0" y="192"/>
                    </a:lnTo>
                    <a:lnTo>
                      <a:pt x="11" y="206"/>
                    </a:lnTo>
                    <a:lnTo>
                      <a:pt x="14" y="206"/>
                    </a:lnTo>
                    <a:lnTo>
                      <a:pt x="14" y="213"/>
                    </a:lnTo>
                    <a:lnTo>
                      <a:pt x="18" y="213"/>
                    </a:lnTo>
                    <a:lnTo>
                      <a:pt x="18" y="217"/>
                    </a:lnTo>
                    <a:lnTo>
                      <a:pt x="18" y="217"/>
                    </a:lnTo>
                    <a:lnTo>
                      <a:pt x="25" y="220"/>
                    </a:lnTo>
                    <a:lnTo>
                      <a:pt x="25" y="220"/>
                    </a:lnTo>
                    <a:lnTo>
                      <a:pt x="28" y="224"/>
                    </a:lnTo>
                    <a:lnTo>
                      <a:pt x="32" y="227"/>
                    </a:lnTo>
                    <a:lnTo>
                      <a:pt x="32" y="227"/>
                    </a:lnTo>
                    <a:lnTo>
                      <a:pt x="35" y="231"/>
                    </a:lnTo>
                    <a:lnTo>
                      <a:pt x="35" y="231"/>
                    </a:lnTo>
                    <a:lnTo>
                      <a:pt x="35" y="231"/>
                    </a:lnTo>
                    <a:lnTo>
                      <a:pt x="35" y="238"/>
                    </a:lnTo>
                    <a:lnTo>
                      <a:pt x="35" y="245"/>
                    </a:lnTo>
                    <a:lnTo>
                      <a:pt x="35" y="245"/>
                    </a:lnTo>
                    <a:lnTo>
                      <a:pt x="39" y="245"/>
                    </a:lnTo>
                    <a:lnTo>
                      <a:pt x="42" y="248"/>
                    </a:lnTo>
                    <a:lnTo>
                      <a:pt x="46" y="248"/>
                    </a:lnTo>
                    <a:lnTo>
                      <a:pt x="46" y="248"/>
                    </a:lnTo>
                    <a:lnTo>
                      <a:pt x="46" y="252"/>
                    </a:lnTo>
                    <a:lnTo>
                      <a:pt x="46" y="252"/>
                    </a:lnTo>
                    <a:lnTo>
                      <a:pt x="46" y="255"/>
                    </a:lnTo>
                    <a:lnTo>
                      <a:pt x="42" y="259"/>
                    </a:lnTo>
                    <a:lnTo>
                      <a:pt x="42" y="262"/>
                    </a:lnTo>
                    <a:lnTo>
                      <a:pt x="42" y="262"/>
                    </a:lnTo>
                    <a:lnTo>
                      <a:pt x="42" y="266"/>
                    </a:lnTo>
                    <a:lnTo>
                      <a:pt x="46" y="273"/>
                    </a:lnTo>
                    <a:lnTo>
                      <a:pt x="49" y="276"/>
                    </a:lnTo>
                    <a:lnTo>
                      <a:pt x="49" y="283"/>
                    </a:lnTo>
                    <a:lnTo>
                      <a:pt x="53" y="287"/>
                    </a:lnTo>
                    <a:lnTo>
                      <a:pt x="53" y="287"/>
                    </a:lnTo>
                    <a:lnTo>
                      <a:pt x="53" y="287"/>
                    </a:lnTo>
                    <a:lnTo>
                      <a:pt x="56" y="287"/>
                    </a:lnTo>
                    <a:lnTo>
                      <a:pt x="56" y="290"/>
                    </a:lnTo>
                    <a:lnTo>
                      <a:pt x="56" y="290"/>
                    </a:lnTo>
                    <a:lnTo>
                      <a:pt x="60" y="294"/>
                    </a:lnTo>
                    <a:lnTo>
                      <a:pt x="60" y="297"/>
                    </a:lnTo>
                    <a:lnTo>
                      <a:pt x="63" y="297"/>
                    </a:lnTo>
                    <a:lnTo>
                      <a:pt x="63" y="297"/>
                    </a:lnTo>
                    <a:lnTo>
                      <a:pt x="67" y="297"/>
                    </a:lnTo>
                    <a:lnTo>
                      <a:pt x="67" y="297"/>
                    </a:lnTo>
                    <a:lnTo>
                      <a:pt x="77" y="301"/>
                    </a:lnTo>
                    <a:lnTo>
                      <a:pt x="81" y="301"/>
                    </a:lnTo>
                    <a:lnTo>
                      <a:pt x="81" y="304"/>
                    </a:lnTo>
                    <a:lnTo>
                      <a:pt x="81" y="304"/>
                    </a:lnTo>
                    <a:lnTo>
                      <a:pt x="81" y="304"/>
                    </a:lnTo>
                    <a:lnTo>
                      <a:pt x="74" y="304"/>
                    </a:lnTo>
                    <a:lnTo>
                      <a:pt x="74" y="304"/>
                    </a:lnTo>
                    <a:lnTo>
                      <a:pt x="74" y="304"/>
                    </a:lnTo>
                    <a:lnTo>
                      <a:pt x="74" y="304"/>
                    </a:lnTo>
                    <a:lnTo>
                      <a:pt x="70" y="304"/>
                    </a:lnTo>
                    <a:lnTo>
                      <a:pt x="70" y="304"/>
                    </a:lnTo>
                    <a:lnTo>
                      <a:pt x="74" y="308"/>
                    </a:lnTo>
                    <a:lnTo>
                      <a:pt x="74" y="308"/>
                    </a:lnTo>
                    <a:lnTo>
                      <a:pt x="77" y="311"/>
                    </a:lnTo>
                    <a:lnTo>
                      <a:pt x="81" y="311"/>
                    </a:lnTo>
                    <a:lnTo>
                      <a:pt x="84" y="315"/>
                    </a:lnTo>
                    <a:lnTo>
                      <a:pt x="84" y="315"/>
                    </a:lnTo>
                    <a:lnTo>
                      <a:pt x="88" y="315"/>
                    </a:lnTo>
                    <a:lnTo>
                      <a:pt x="91" y="318"/>
                    </a:lnTo>
                    <a:lnTo>
                      <a:pt x="91" y="318"/>
                    </a:lnTo>
                    <a:lnTo>
                      <a:pt x="91" y="318"/>
                    </a:lnTo>
                    <a:lnTo>
                      <a:pt x="88" y="325"/>
                    </a:lnTo>
                    <a:lnTo>
                      <a:pt x="88" y="325"/>
                    </a:lnTo>
                    <a:lnTo>
                      <a:pt x="91" y="329"/>
                    </a:lnTo>
                    <a:lnTo>
                      <a:pt x="91" y="329"/>
                    </a:lnTo>
                    <a:lnTo>
                      <a:pt x="91" y="329"/>
                    </a:lnTo>
                    <a:lnTo>
                      <a:pt x="98" y="329"/>
                    </a:lnTo>
                    <a:lnTo>
                      <a:pt x="102" y="329"/>
                    </a:lnTo>
                    <a:lnTo>
                      <a:pt x="105" y="329"/>
                    </a:lnTo>
                    <a:lnTo>
                      <a:pt x="109" y="329"/>
                    </a:lnTo>
                    <a:lnTo>
                      <a:pt x="109" y="329"/>
                    </a:lnTo>
                    <a:lnTo>
                      <a:pt x="116" y="329"/>
                    </a:lnTo>
                    <a:lnTo>
                      <a:pt x="116" y="332"/>
                    </a:lnTo>
                    <a:lnTo>
                      <a:pt x="116" y="332"/>
                    </a:lnTo>
                    <a:lnTo>
                      <a:pt x="116" y="336"/>
                    </a:lnTo>
                    <a:lnTo>
                      <a:pt x="116" y="336"/>
                    </a:lnTo>
                    <a:lnTo>
                      <a:pt x="116" y="339"/>
                    </a:lnTo>
                    <a:lnTo>
                      <a:pt x="119" y="339"/>
                    </a:lnTo>
                    <a:lnTo>
                      <a:pt x="119" y="343"/>
                    </a:lnTo>
                    <a:lnTo>
                      <a:pt x="119" y="343"/>
                    </a:lnTo>
                    <a:lnTo>
                      <a:pt x="119" y="343"/>
                    </a:lnTo>
                    <a:lnTo>
                      <a:pt x="116" y="343"/>
                    </a:lnTo>
                    <a:lnTo>
                      <a:pt x="116" y="346"/>
                    </a:lnTo>
                    <a:lnTo>
                      <a:pt x="112" y="343"/>
                    </a:lnTo>
                    <a:lnTo>
                      <a:pt x="109" y="343"/>
                    </a:lnTo>
                    <a:lnTo>
                      <a:pt x="109" y="343"/>
                    </a:lnTo>
                    <a:lnTo>
                      <a:pt x="105" y="343"/>
                    </a:lnTo>
                    <a:lnTo>
                      <a:pt x="105" y="346"/>
                    </a:lnTo>
                    <a:lnTo>
                      <a:pt x="105" y="346"/>
                    </a:lnTo>
                    <a:lnTo>
                      <a:pt x="105" y="346"/>
                    </a:lnTo>
                    <a:lnTo>
                      <a:pt x="91" y="343"/>
                    </a:lnTo>
                    <a:lnTo>
                      <a:pt x="88" y="343"/>
                    </a:lnTo>
                    <a:lnTo>
                      <a:pt x="77" y="339"/>
                    </a:lnTo>
                    <a:lnTo>
                      <a:pt x="74" y="339"/>
                    </a:lnTo>
                    <a:lnTo>
                      <a:pt x="74" y="339"/>
                    </a:lnTo>
                    <a:lnTo>
                      <a:pt x="63" y="339"/>
                    </a:lnTo>
                    <a:lnTo>
                      <a:pt x="60" y="343"/>
                    </a:lnTo>
                    <a:lnTo>
                      <a:pt x="60" y="343"/>
                    </a:lnTo>
                    <a:lnTo>
                      <a:pt x="49" y="350"/>
                    </a:lnTo>
                    <a:lnTo>
                      <a:pt x="49" y="350"/>
                    </a:lnTo>
                    <a:lnTo>
                      <a:pt x="49" y="353"/>
                    </a:lnTo>
                    <a:lnTo>
                      <a:pt x="46" y="371"/>
                    </a:lnTo>
                    <a:lnTo>
                      <a:pt x="46" y="374"/>
                    </a:lnTo>
                    <a:lnTo>
                      <a:pt x="46" y="374"/>
                    </a:lnTo>
                    <a:lnTo>
                      <a:pt x="49" y="374"/>
                    </a:lnTo>
                    <a:lnTo>
                      <a:pt x="53" y="378"/>
                    </a:lnTo>
                    <a:lnTo>
                      <a:pt x="56" y="381"/>
                    </a:lnTo>
                    <a:lnTo>
                      <a:pt x="56" y="385"/>
                    </a:lnTo>
                    <a:lnTo>
                      <a:pt x="56" y="385"/>
                    </a:lnTo>
                    <a:lnTo>
                      <a:pt x="56" y="385"/>
                    </a:lnTo>
                    <a:lnTo>
                      <a:pt x="46" y="395"/>
                    </a:lnTo>
                    <a:lnTo>
                      <a:pt x="46" y="395"/>
                    </a:lnTo>
                    <a:lnTo>
                      <a:pt x="46" y="395"/>
                    </a:lnTo>
                    <a:lnTo>
                      <a:pt x="46" y="399"/>
                    </a:lnTo>
                    <a:lnTo>
                      <a:pt x="49" y="406"/>
                    </a:lnTo>
                    <a:lnTo>
                      <a:pt x="49" y="406"/>
                    </a:lnTo>
                    <a:lnTo>
                      <a:pt x="49" y="427"/>
                    </a:lnTo>
                    <a:lnTo>
                      <a:pt x="49" y="434"/>
                    </a:lnTo>
                    <a:lnTo>
                      <a:pt x="56" y="444"/>
                    </a:lnTo>
                    <a:lnTo>
                      <a:pt x="60" y="441"/>
                    </a:lnTo>
                    <a:lnTo>
                      <a:pt x="60" y="441"/>
                    </a:lnTo>
                    <a:lnTo>
                      <a:pt x="63" y="441"/>
                    </a:lnTo>
                    <a:lnTo>
                      <a:pt x="74" y="451"/>
                    </a:lnTo>
                    <a:lnTo>
                      <a:pt x="74" y="451"/>
                    </a:lnTo>
                    <a:lnTo>
                      <a:pt x="74" y="455"/>
                    </a:lnTo>
                    <a:lnTo>
                      <a:pt x="74" y="455"/>
                    </a:lnTo>
                    <a:lnTo>
                      <a:pt x="74" y="458"/>
                    </a:lnTo>
                    <a:lnTo>
                      <a:pt x="70" y="472"/>
                    </a:lnTo>
                    <a:lnTo>
                      <a:pt x="70" y="476"/>
                    </a:lnTo>
                    <a:lnTo>
                      <a:pt x="74" y="476"/>
                    </a:lnTo>
                    <a:lnTo>
                      <a:pt x="77" y="476"/>
                    </a:lnTo>
                    <a:lnTo>
                      <a:pt x="77" y="476"/>
                    </a:lnTo>
                    <a:lnTo>
                      <a:pt x="77" y="476"/>
                    </a:lnTo>
                    <a:lnTo>
                      <a:pt x="77" y="479"/>
                    </a:lnTo>
                    <a:lnTo>
                      <a:pt x="77" y="483"/>
                    </a:lnTo>
                    <a:lnTo>
                      <a:pt x="74" y="483"/>
                    </a:lnTo>
                    <a:lnTo>
                      <a:pt x="74" y="483"/>
                    </a:lnTo>
                    <a:lnTo>
                      <a:pt x="81" y="486"/>
                    </a:lnTo>
                    <a:lnTo>
                      <a:pt x="84" y="486"/>
                    </a:lnTo>
                    <a:lnTo>
                      <a:pt x="84" y="486"/>
                    </a:lnTo>
                    <a:lnTo>
                      <a:pt x="84" y="490"/>
                    </a:lnTo>
                    <a:lnTo>
                      <a:pt x="84" y="490"/>
                    </a:lnTo>
                    <a:lnTo>
                      <a:pt x="84" y="497"/>
                    </a:lnTo>
                    <a:lnTo>
                      <a:pt x="81" y="507"/>
                    </a:lnTo>
                    <a:lnTo>
                      <a:pt x="81" y="514"/>
                    </a:lnTo>
                    <a:lnTo>
                      <a:pt x="81" y="518"/>
                    </a:lnTo>
                    <a:lnTo>
                      <a:pt x="81" y="518"/>
                    </a:lnTo>
                    <a:lnTo>
                      <a:pt x="84" y="518"/>
                    </a:lnTo>
                    <a:lnTo>
                      <a:pt x="84" y="528"/>
                    </a:lnTo>
                    <a:lnTo>
                      <a:pt x="84" y="532"/>
                    </a:lnTo>
                    <a:lnTo>
                      <a:pt x="84" y="532"/>
                    </a:lnTo>
                    <a:lnTo>
                      <a:pt x="88" y="532"/>
                    </a:lnTo>
                    <a:lnTo>
                      <a:pt x="88" y="535"/>
                    </a:lnTo>
                    <a:lnTo>
                      <a:pt x="88" y="539"/>
                    </a:lnTo>
                    <a:lnTo>
                      <a:pt x="88" y="542"/>
                    </a:lnTo>
                    <a:lnTo>
                      <a:pt x="91" y="546"/>
                    </a:lnTo>
                    <a:lnTo>
                      <a:pt x="91" y="546"/>
                    </a:lnTo>
                    <a:lnTo>
                      <a:pt x="95" y="546"/>
                    </a:lnTo>
                    <a:lnTo>
                      <a:pt x="95" y="549"/>
                    </a:lnTo>
                    <a:lnTo>
                      <a:pt x="95" y="549"/>
                    </a:lnTo>
                    <a:lnTo>
                      <a:pt x="95" y="549"/>
                    </a:lnTo>
                    <a:lnTo>
                      <a:pt x="91" y="553"/>
                    </a:lnTo>
                    <a:lnTo>
                      <a:pt x="91" y="556"/>
                    </a:lnTo>
                    <a:lnTo>
                      <a:pt x="88" y="560"/>
                    </a:lnTo>
                    <a:lnTo>
                      <a:pt x="88" y="560"/>
                    </a:lnTo>
                    <a:lnTo>
                      <a:pt x="88" y="563"/>
                    </a:lnTo>
                    <a:lnTo>
                      <a:pt x="88" y="563"/>
                    </a:lnTo>
                    <a:lnTo>
                      <a:pt x="91" y="563"/>
                    </a:lnTo>
                    <a:lnTo>
                      <a:pt x="91" y="563"/>
                    </a:lnTo>
                    <a:lnTo>
                      <a:pt x="91" y="567"/>
                    </a:lnTo>
                    <a:lnTo>
                      <a:pt x="91" y="567"/>
                    </a:lnTo>
                    <a:lnTo>
                      <a:pt x="91" y="570"/>
                    </a:lnTo>
                    <a:lnTo>
                      <a:pt x="91" y="570"/>
                    </a:lnTo>
                    <a:lnTo>
                      <a:pt x="91" y="570"/>
                    </a:lnTo>
                    <a:lnTo>
                      <a:pt x="88" y="570"/>
                    </a:lnTo>
                    <a:lnTo>
                      <a:pt x="88" y="570"/>
                    </a:lnTo>
                    <a:lnTo>
                      <a:pt x="88" y="574"/>
                    </a:lnTo>
                    <a:lnTo>
                      <a:pt x="88" y="584"/>
                    </a:lnTo>
                    <a:lnTo>
                      <a:pt x="88" y="584"/>
                    </a:lnTo>
                    <a:lnTo>
                      <a:pt x="88" y="584"/>
                    </a:lnTo>
                    <a:lnTo>
                      <a:pt x="91" y="591"/>
                    </a:lnTo>
                    <a:lnTo>
                      <a:pt x="91" y="591"/>
                    </a:lnTo>
                    <a:lnTo>
                      <a:pt x="95" y="591"/>
                    </a:lnTo>
                    <a:lnTo>
                      <a:pt x="95" y="591"/>
                    </a:lnTo>
                    <a:lnTo>
                      <a:pt x="91" y="612"/>
                    </a:lnTo>
                    <a:lnTo>
                      <a:pt x="91" y="612"/>
                    </a:lnTo>
                    <a:lnTo>
                      <a:pt x="91" y="612"/>
                    </a:lnTo>
                    <a:lnTo>
                      <a:pt x="91" y="612"/>
                    </a:lnTo>
                    <a:lnTo>
                      <a:pt x="91" y="616"/>
                    </a:lnTo>
                    <a:lnTo>
                      <a:pt x="105" y="616"/>
                    </a:lnTo>
                    <a:lnTo>
                      <a:pt x="105" y="612"/>
                    </a:lnTo>
                    <a:lnTo>
                      <a:pt x="105" y="612"/>
                    </a:lnTo>
                    <a:lnTo>
                      <a:pt x="105" y="612"/>
                    </a:lnTo>
                    <a:lnTo>
                      <a:pt x="105" y="605"/>
                    </a:lnTo>
                    <a:lnTo>
                      <a:pt x="105" y="605"/>
                    </a:lnTo>
                    <a:lnTo>
                      <a:pt x="105" y="605"/>
                    </a:lnTo>
                    <a:lnTo>
                      <a:pt x="109" y="605"/>
                    </a:lnTo>
                    <a:lnTo>
                      <a:pt x="112" y="605"/>
                    </a:lnTo>
                    <a:lnTo>
                      <a:pt x="112" y="605"/>
                    </a:lnTo>
                    <a:lnTo>
                      <a:pt x="112" y="602"/>
                    </a:lnTo>
                    <a:lnTo>
                      <a:pt x="116" y="598"/>
                    </a:lnTo>
                    <a:lnTo>
                      <a:pt x="116" y="598"/>
                    </a:lnTo>
                    <a:lnTo>
                      <a:pt x="116" y="598"/>
                    </a:lnTo>
                    <a:lnTo>
                      <a:pt x="123" y="598"/>
                    </a:lnTo>
                    <a:lnTo>
                      <a:pt x="123" y="598"/>
                    </a:lnTo>
                    <a:lnTo>
                      <a:pt x="123" y="602"/>
                    </a:lnTo>
                    <a:lnTo>
                      <a:pt x="123" y="605"/>
                    </a:lnTo>
                    <a:lnTo>
                      <a:pt x="123" y="605"/>
                    </a:lnTo>
                    <a:lnTo>
                      <a:pt x="137" y="609"/>
                    </a:lnTo>
                    <a:lnTo>
                      <a:pt x="137" y="605"/>
                    </a:lnTo>
                    <a:lnTo>
                      <a:pt x="140" y="602"/>
                    </a:lnTo>
                    <a:lnTo>
                      <a:pt x="140" y="598"/>
                    </a:lnTo>
                    <a:lnTo>
                      <a:pt x="140" y="598"/>
                    </a:lnTo>
                    <a:lnTo>
                      <a:pt x="133" y="595"/>
                    </a:lnTo>
                    <a:lnTo>
                      <a:pt x="133" y="595"/>
                    </a:lnTo>
                    <a:lnTo>
                      <a:pt x="133" y="595"/>
                    </a:lnTo>
                    <a:lnTo>
                      <a:pt x="133" y="591"/>
                    </a:lnTo>
                    <a:lnTo>
                      <a:pt x="137" y="588"/>
                    </a:lnTo>
                    <a:lnTo>
                      <a:pt x="140" y="588"/>
                    </a:lnTo>
                    <a:lnTo>
                      <a:pt x="140" y="584"/>
                    </a:lnTo>
                    <a:lnTo>
                      <a:pt x="144" y="584"/>
                    </a:lnTo>
                    <a:lnTo>
                      <a:pt x="150" y="588"/>
                    </a:lnTo>
                    <a:lnTo>
                      <a:pt x="157" y="588"/>
                    </a:lnTo>
                    <a:lnTo>
                      <a:pt x="157" y="588"/>
                    </a:lnTo>
                    <a:lnTo>
                      <a:pt x="157" y="588"/>
                    </a:lnTo>
                    <a:lnTo>
                      <a:pt x="157" y="584"/>
                    </a:lnTo>
                    <a:lnTo>
                      <a:pt x="154" y="567"/>
                    </a:lnTo>
                    <a:lnTo>
                      <a:pt x="154" y="563"/>
                    </a:lnTo>
                    <a:lnTo>
                      <a:pt x="154" y="563"/>
                    </a:lnTo>
                    <a:lnTo>
                      <a:pt x="157" y="549"/>
                    </a:lnTo>
                    <a:lnTo>
                      <a:pt x="161" y="546"/>
                    </a:lnTo>
                    <a:lnTo>
                      <a:pt x="164" y="535"/>
                    </a:lnTo>
                    <a:lnTo>
                      <a:pt x="164" y="535"/>
                    </a:lnTo>
                    <a:lnTo>
                      <a:pt x="168" y="535"/>
                    </a:lnTo>
                    <a:lnTo>
                      <a:pt x="168" y="535"/>
                    </a:lnTo>
                    <a:lnTo>
                      <a:pt x="171" y="535"/>
                    </a:lnTo>
                    <a:lnTo>
                      <a:pt x="178" y="535"/>
                    </a:lnTo>
                    <a:lnTo>
                      <a:pt x="189" y="535"/>
                    </a:lnTo>
                    <a:lnTo>
                      <a:pt x="196" y="535"/>
                    </a:lnTo>
                    <a:lnTo>
                      <a:pt x="196" y="535"/>
                    </a:lnTo>
                    <a:lnTo>
                      <a:pt x="199" y="535"/>
                    </a:lnTo>
                    <a:lnTo>
                      <a:pt x="199" y="535"/>
                    </a:lnTo>
                    <a:lnTo>
                      <a:pt x="203" y="535"/>
                    </a:lnTo>
                    <a:lnTo>
                      <a:pt x="210" y="521"/>
                    </a:lnTo>
                    <a:lnTo>
                      <a:pt x="210" y="521"/>
                    </a:lnTo>
                    <a:lnTo>
                      <a:pt x="213" y="518"/>
                    </a:lnTo>
                    <a:lnTo>
                      <a:pt x="213" y="514"/>
                    </a:lnTo>
                    <a:lnTo>
                      <a:pt x="213" y="511"/>
                    </a:lnTo>
                    <a:lnTo>
                      <a:pt x="210" y="507"/>
                    </a:lnTo>
                    <a:lnTo>
                      <a:pt x="192" y="490"/>
                    </a:lnTo>
                    <a:lnTo>
                      <a:pt x="189" y="490"/>
                    </a:lnTo>
                    <a:lnTo>
                      <a:pt x="189" y="486"/>
                    </a:lnTo>
                    <a:lnTo>
                      <a:pt x="192" y="476"/>
                    </a:lnTo>
                    <a:lnTo>
                      <a:pt x="192" y="472"/>
                    </a:lnTo>
                    <a:lnTo>
                      <a:pt x="196" y="462"/>
                    </a:lnTo>
                    <a:lnTo>
                      <a:pt x="199" y="458"/>
                    </a:lnTo>
                    <a:lnTo>
                      <a:pt x="199" y="451"/>
                    </a:lnTo>
                    <a:lnTo>
                      <a:pt x="196" y="451"/>
                    </a:lnTo>
                    <a:lnTo>
                      <a:pt x="196" y="444"/>
                    </a:lnTo>
                    <a:lnTo>
                      <a:pt x="192" y="437"/>
                    </a:lnTo>
                    <a:lnTo>
                      <a:pt x="192" y="437"/>
                    </a:lnTo>
                    <a:lnTo>
                      <a:pt x="192" y="437"/>
                    </a:lnTo>
                    <a:lnTo>
                      <a:pt x="189" y="437"/>
                    </a:lnTo>
                    <a:lnTo>
                      <a:pt x="182" y="441"/>
                    </a:lnTo>
                    <a:lnTo>
                      <a:pt x="182" y="441"/>
                    </a:lnTo>
                    <a:lnTo>
                      <a:pt x="182" y="441"/>
                    </a:lnTo>
                    <a:lnTo>
                      <a:pt x="182" y="437"/>
                    </a:lnTo>
                    <a:lnTo>
                      <a:pt x="178" y="434"/>
                    </a:lnTo>
                    <a:lnTo>
                      <a:pt x="178" y="430"/>
                    </a:lnTo>
                    <a:lnTo>
                      <a:pt x="182" y="430"/>
                    </a:lnTo>
                    <a:lnTo>
                      <a:pt x="182" y="430"/>
                    </a:lnTo>
                    <a:lnTo>
                      <a:pt x="185" y="427"/>
                    </a:lnTo>
                    <a:lnTo>
                      <a:pt x="196" y="423"/>
                    </a:lnTo>
                    <a:lnTo>
                      <a:pt x="196" y="423"/>
                    </a:lnTo>
                    <a:lnTo>
                      <a:pt x="199" y="423"/>
                    </a:lnTo>
                    <a:lnTo>
                      <a:pt x="203" y="423"/>
                    </a:lnTo>
                    <a:lnTo>
                      <a:pt x="203" y="423"/>
                    </a:lnTo>
                    <a:lnTo>
                      <a:pt x="203" y="420"/>
                    </a:lnTo>
                    <a:lnTo>
                      <a:pt x="210" y="413"/>
                    </a:lnTo>
                    <a:lnTo>
                      <a:pt x="210" y="409"/>
                    </a:lnTo>
                    <a:lnTo>
                      <a:pt x="210" y="409"/>
                    </a:lnTo>
                    <a:lnTo>
                      <a:pt x="213" y="406"/>
                    </a:lnTo>
                    <a:lnTo>
                      <a:pt x="217" y="406"/>
                    </a:lnTo>
                    <a:lnTo>
                      <a:pt x="220" y="406"/>
                    </a:lnTo>
                    <a:lnTo>
                      <a:pt x="231" y="399"/>
                    </a:lnTo>
                    <a:lnTo>
                      <a:pt x="231" y="395"/>
                    </a:lnTo>
                    <a:lnTo>
                      <a:pt x="234" y="395"/>
                    </a:lnTo>
                    <a:lnTo>
                      <a:pt x="234" y="395"/>
                    </a:lnTo>
                    <a:lnTo>
                      <a:pt x="241" y="402"/>
                    </a:lnTo>
                    <a:lnTo>
                      <a:pt x="245" y="402"/>
                    </a:lnTo>
                    <a:lnTo>
                      <a:pt x="245" y="399"/>
                    </a:lnTo>
                    <a:lnTo>
                      <a:pt x="245" y="399"/>
                    </a:lnTo>
                    <a:lnTo>
                      <a:pt x="245" y="399"/>
                    </a:lnTo>
                    <a:lnTo>
                      <a:pt x="245" y="392"/>
                    </a:lnTo>
                    <a:lnTo>
                      <a:pt x="245" y="388"/>
                    </a:lnTo>
                    <a:lnTo>
                      <a:pt x="245" y="388"/>
                    </a:lnTo>
                    <a:lnTo>
                      <a:pt x="248" y="381"/>
                    </a:lnTo>
                    <a:lnTo>
                      <a:pt x="248" y="381"/>
                    </a:lnTo>
                    <a:lnTo>
                      <a:pt x="248" y="381"/>
                    </a:lnTo>
                    <a:lnTo>
                      <a:pt x="245" y="371"/>
                    </a:lnTo>
                    <a:lnTo>
                      <a:pt x="245" y="367"/>
                    </a:lnTo>
                    <a:lnTo>
                      <a:pt x="245" y="367"/>
                    </a:lnTo>
                    <a:lnTo>
                      <a:pt x="248" y="367"/>
                    </a:lnTo>
                    <a:lnTo>
                      <a:pt x="248" y="364"/>
                    </a:lnTo>
                    <a:lnTo>
                      <a:pt x="248" y="364"/>
                    </a:lnTo>
                    <a:lnTo>
                      <a:pt x="248" y="364"/>
                    </a:lnTo>
                    <a:lnTo>
                      <a:pt x="252" y="364"/>
                    </a:lnTo>
                    <a:lnTo>
                      <a:pt x="252" y="364"/>
                    </a:lnTo>
                    <a:lnTo>
                      <a:pt x="255" y="364"/>
                    </a:lnTo>
                    <a:lnTo>
                      <a:pt x="255" y="360"/>
                    </a:lnTo>
                    <a:lnTo>
                      <a:pt x="259" y="360"/>
                    </a:lnTo>
                    <a:lnTo>
                      <a:pt x="259" y="360"/>
                    </a:lnTo>
                    <a:lnTo>
                      <a:pt x="259" y="357"/>
                    </a:lnTo>
                    <a:lnTo>
                      <a:pt x="259" y="353"/>
                    </a:lnTo>
                    <a:lnTo>
                      <a:pt x="262" y="353"/>
                    </a:lnTo>
                    <a:lnTo>
                      <a:pt x="262" y="353"/>
                    </a:lnTo>
                    <a:lnTo>
                      <a:pt x="262" y="353"/>
                    </a:lnTo>
                    <a:lnTo>
                      <a:pt x="262" y="353"/>
                    </a:lnTo>
                    <a:lnTo>
                      <a:pt x="266" y="357"/>
                    </a:lnTo>
                    <a:lnTo>
                      <a:pt x="266" y="360"/>
                    </a:lnTo>
                    <a:lnTo>
                      <a:pt x="266" y="360"/>
                    </a:lnTo>
                    <a:lnTo>
                      <a:pt x="266" y="360"/>
                    </a:lnTo>
                    <a:lnTo>
                      <a:pt x="269" y="360"/>
                    </a:lnTo>
                    <a:lnTo>
                      <a:pt x="269" y="360"/>
                    </a:lnTo>
                    <a:lnTo>
                      <a:pt x="273" y="360"/>
                    </a:lnTo>
                    <a:lnTo>
                      <a:pt x="276" y="360"/>
                    </a:lnTo>
                    <a:lnTo>
                      <a:pt x="276" y="360"/>
                    </a:lnTo>
                    <a:lnTo>
                      <a:pt x="336" y="308"/>
                    </a:lnTo>
                    <a:lnTo>
                      <a:pt x="336" y="308"/>
                    </a:lnTo>
                    <a:lnTo>
                      <a:pt x="336" y="308"/>
                    </a:lnTo>
                    <a:lnTo>
                      <a:pt x="336" y="304"/>
                    </a:lnTo>
                    <a:lnTo>
                      <a:pt x="336" y="304"/>
                    </a:lnTo>
                    <a:lnTo>
                      <a:pt x="336" y="304"/>
                    </a:lnTo>
                    <a:lnTo>
                      <a:pt x="318" y="304"/>
                    </a:lnTo>
                    <a:lnTo>
                      <a:pt x="318" y="304"/>
                    </a:lnTo>
                    <a:lnTo>
                      <a:pt x="318" y="304"/>
                    </a:lnTo>
                    <a:lnTo>
                      <a:pt x="318" y="301"/>
                    </a:lnTo>
                    <a:lnTo>
                      <a:pt x="318" y="283"/>
                    </a:lnTo>
                    <a:lnTo>
                      <a:pt x="315" y="234"/>
                    </a:lnTo>
                    <a:lnTo>
                      <a:pt x="315" y="234"/>
                    </a:lnTo>
                    <a:lnTo>
                      <a:pt x="315" y="234"/>
                    </a:lnTo>
                    <a:lnTo>
                      <a:pt x="315" y="234"/>
                    </a:lnTo>
                    <a:lnTo>
                      <a:pt x="315" y="234"/>
                    </a:lnTo>
                    <a:lnTo>
                      <a:pt x="287" y="231"/>
                    </a:lnTo>
                    <a:lnTo>
                      <a:pt x="287" y="231"/>
                    </a:lnTo>
                    <a:lnTo>
                      <a:pt x="287" y="231"/>
                    </a:lnTo>
                    <a:lnTo>
                      <a:pt x="287" y="231"/>
                    </a:lnTo>
                    <a:lnTo>
                      <a:pt x="280" y="238"/>
                    </a:lnTo>
                    <a:lnTo>
                      <a:pt x="276" y="238"/>
                    </a:lnTo>
                    <a:lnTo>
                      <a:pt x="276" y="241"/>
                    </a:lnTo>
                    <a:lnTo>
                      <a:pt x="276" y="238"/>
                    </a:lnTo>
                    <a:lnTo>
                      <a:pt x="276" y="238"/>
                    </a:lnTo>
                    <a:lnTo>
                      <a:pt x="262" y="224"/>
                    </a:lnTo>
                    <a:lnTo>
                      <a:pt x="262" y="224"/>
                    </a:lnTo>
                    <a:lnTo>
                      <a:pt x="262" y="224"/>
                    </a:lnTo>
                    <a:lnTo>
                      <a:pt x="259" y="224"/>
                    </a:lnTo>
                    <a:lnTo>
                      <a:pt x="252" y="227"/>
                    </a:lnTo>
                    <a:lnTo>
                      <a:pt x="248" y="227"/>
                    </a:lnTo>
                    <a:lnTo>
                      <a:pt x="245" y="227"/>
                    </a:lnTo>
                    <a:lnTo>
                      <a:pt x="245" y="227"/>
                    </a:lnTo>
                    <a:lnTo>
                      <a:pt x="245" y="227"/>
                    </a:lnTo>
                    <a:lnTo>
                      <a:pt x="245" y="224"/>
                    </a:lnTo>
                    <a:lnTo>
                      <a:pt x="241" y="203"/>
                    </a:lnTo>
                    <a:lnTo>
                      <a:pt x="241" y="203"/>
                    </a:lnTo>
                    <a:lnTo>
                      <a:pt x="241" y="203"/>
                    </a:lnTo>
                    <a:lnTo>
                      <a:pt x="241" y="203"/>
                    </a:lnTo>
                    <a:lnTo>
                      <a:pt x="234" y="203"/>
                    </a:lnTo>
                    <a:lnTo>
                      <a:pt x="234" y="203"/>
                    </a:lnTo>
                    <a:lnTo>
                      <a:pt x="220" y="196"/>
                    </a:lnTo>
                    <a:lnTo>
                      <a:pt x="220" y="192"/>
                    </a:lnTo>
                    <a:lnTo>
                      <a:pt x="220" y="192"/>
                    </a:lnTo>
                    <a:lnTo>
                      <a:pt x="220" y="192"/>
                    </a:lnTo>
                    <a:lnTo>
                      <a:pt x="217" y="196"/>
                    </a:lnTo>
                    <a:lnTo>
                      <a:pt x="217" y="196"/>
                    </a:lnTo>
                    <a:lnTo>
                      <a:pt x="217" y="196"/>
                    </a:lnTo>
                    <a:lnTo>
                      <a:pt x="213" y="192"/>
                    </a:lnTo>
                    <a:lnTo>
                      <a:pt x="213" y="189"/>
                    </a:lnTo>
                    <a:lnTo>
                      <a:pt x="213" y="189"/>
                    </a:lnTo>
                    <a:lnTo>
                      <a:pt x="213" y="178"/>
                    </a:lnTo>
                    <a:lnTo>
                      <a:pt x="217" y="178"/>
                    </a:lnTo>
                    <a:lnTo>
                      <a:pt x="217" y="175"/>
                    </a:lnTo>
                    <a:lnTo>
                      <a:pt x="217" y="161"/>
                    </a:lnTo>
                    <a:lnTo>
                      <a:pt x="217" y="157"/>
                    </a:lnTo>
                    <a:lnTo>
                      <a:pt x="217" y="157"/>
                    </a:lnTo>
                    <a:lnTo>
                      <a:pt x="213" y="157"/>
                    </a:lnTo>
                    <a:lnTo>
                      <a:pt x="199" y="150"/>
                    </a:lnTo>
                    <a:lnTo>
                      <a:pt x="199" y="150"/>
                    </a:lnTo>
                    <a:lnTo>
                      <a:pt x="185" y="147"/>
                    </a:lnTo>
                    <a:lnTo>
                      <a:pt x="185" y="147"/>
                    </a:lnTo>
                    <a:lnTo>
                      <a:pt x="185" y="147"/>
                    </a:lnTo>
                    <a:lnTo>
                      <a:pt x="185" y="147"/>
                    </a:lnTo>
                    <a:lnTo>
                      <a:pt x="185" y="147"/>
                    </a:lnTo>
                    <a:lnTo>
                      <a:pt x="185" y="143"/>
                    </a:lnTo>
                    <a:lnTo>
                      <a:pt x="189" y="143"/>
                    </a:lnTo>
                    <a:lnTo>
                      <a:pt x="189" y="140"/>
                    </a:lnTo>
                    <a:lnTo>
                      <a:pt x="189" y="140"/>
                    </a:lnTo>
                    <a:lnTo>
                      <a:pt x="189" y="133"/>
                    </a:lnTo>
                    <a:lnTo>
                      <a:pt x="192" y="129"/>
                    </a:lnTo>
                    <a:lnTo>
                      <a:pt x="192" y="129"/>
                    </a:lnTo>
                    <a:lnTo>
                      <a:pt x="192" y="126"/>
                    </a:lnTo>
                    <a:lnTo>
                      <a:pt x="192" y="126"/>
                    </a:lnTo>
                    <a:lnTo>
                      <a:pt x="192" y="126"/>
                    </a:lnTo>
                    <a:lnTo>
                      <a:pt x="192" y="122"/>
                    </a:lnTo>
                    <a:lnTo>
                      <a:pt x="192" y="122"/>
                    </a:lnTo>
                    <a:lnTo>
                      <a:pt x="192" y="122"/>
                    </a:lnTo>
                    <a:lnTo>
                      <a:pt x="185" y="119"/>
                    </a:lnTo>
                    <a:lnTo>
                      <a:pt x="178" y="115"/>
                    </a:lnTo>
                    <a:lnTo>
                      <a:pt x="175" y="115"/>
                    </a:lnTo>
                    <a:lnTo>
                      <a:pt x="175" y="115"/>
                    </a:lnTo>
                    <a:lnTo>
                      <a:pt x="175" y="115"/>
                    </a:lnTo>
                    <a:lnTo>
                      <a:pt x="175" y="115"/>
                    </a:lnTo>
                    <a:lnTo>
                      <a:pt x="175" y="112"/>
                    </a:lnTo>
                    <a:lnTo>
                      <a:pt x="185" y="98"/>
                    </a:lnTo>
                    <a:lnTo>
                      <a:pt x="185" y="94"/>
                    </a:lnTo>
                    <a:lnTo>
                      <a:pt x="185" y="94"/>
                    </a:lnTo>
                    <a:lnTo>
                      <a:pt x="185" y="94"/>
                    </a:lnTo>
                    <a:lnTo>
                      <a:pt x="185" y="94"/>
                    </a:lnTo>
                    <a:lnTo>
                      <a:pt x="182" y="91"/>
                    </a:lnTo>
                    <a:lnTo>
                      <a:pt x="182" y="91"/>
                    </a:lnTo>
                    <a:lnTo>
                      <a:pt x="171" y="66"/>
                    </a:lnTo>
                    <a:lnTo>
                      <a:pt x="171" y="66"/>
                    </a:lnTo>
                    <a:lnTo>
                      <a:pt x="171" y="52"/>
                    </a:lnTo>
                    <a:lnTo>
                      <a:pt x="171" y="45"/>
                    </a:lnTo>
                    <a:lnTo>
                      <a:pt x="171" y="45"/>
                    </a:lnTo>
                    <a:lnTo>
                      <a:pt x="168" y="45"/>
                    </a:lnTo>
                    <a:lnTo>
                      <a:pt x="154" y="38"/>
                    </a:lnTo>
                    <a:lnTo>
                      <a:pt x="154" y="38"/>
                    </a:lnTo>
                    <a:lnTo>
                      <a:pt x="150" y="38"/>
                    </a:lnTo>
                    <a:lnTo>
                      <a:pt x="150" y="38"/>
                    </a:lnTo>
                    <a:lnTo>
                      <a:pt x="150" y="31"/>
                    </a:lnTo>
                    <a:lnTo>
                      <a:pt x="150" y="31"/>
                    </a:lnTo>
                    <a:lnTo>
                      <a:pt x="150" y="31"/>
                    </a:lnTo>
                    <a:lnTo>
                      <a:pt x="175" y="14"/>
                    </a:lnTo>
                    <a:lnTo>
                      <a:pt x="161" y="3"/>
                    </a:lnTo>
                    <a:close/>
                  </a:path>
                </a:pathLst>
              </a:custGeom>
              <a:solidFill>
                <a:srgbClr val="ED8C25"/>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42">
                <a:extLst>
                  <a:ext uri="{FF2B5EF4-FFF2-40B4-BE49-F238E27FC236}">
                    <a16:creationId xmlns:a16="http://schemas.microsoft.com/office/drawing/2014/main" id="{B832D918-46A1-7016-2501-733DD24F8DCB}"/>
                  </a:ext>
                </a:extLst>
              </p:cNvPr>
              <p:cNvSpPr>
                <a:spLocks/>
              </p:cNvSpPr>
              <p:nvPr/>
            </p:nvSpPr>
            <p:spPr bwMode="auto">
              <a:xfrm>
                <a:off x="2396" y="2604"/>
                <a:ext cx="234" cy="238"/>
              </a:xfrm>
              <a:custGeom>
                <a:avLst/>
                <a:gdLst>
                  <a:gd name="T0" fmla="*/ 227 w 234"/>
                  <a:gd name="T1" fmla="*/ 98 h 238"/>
                  <a:gd name="T2" fmla="*/ 210 w 234"/>
                  <a:gd name="T3" fmla="*/ 112 h 238"/>
                  <a:gd name="T4" fmla="*/ 189 w 234"/>
                  <a:gd name="T5" fmla="*/ 130 h 238"/>
                  <a:gd name="T6" fmla="*/ 171 w 234"/>
                  <a:gd name="T7" fmla="*/ 140 h 238"/>
                  <a:gd name="T8" fmla="*/ 157 w 234"/>
                  <a:gd name="T9" fmla="*/ 123 h 238"/>
                  <a:gd name="T10" fmla="*/ 168 w 234"/>
                  <a:gd name="T11" fmla="*/ 105 h 238"/>
                  <a:gd name="T12" fmla="*/ 171 w 234"/>
                  <a:gd name="T13" fmla="*/ 98 h 238"/>
                  <a:gd name="T14" fmla="*/ 171 w 234"/>
                  <a:gd name="T15" fmla="*/ 84 h 238"/>
                  <a:gd name="T16" fmla="*/ 185 w 234"/>
                  <a:gd name="T17" fmla="*/ 70 h 238"/>
                  <a:gd name="T18" fmla="*/ 189 w 234"/>
                  <a:gd name="T19" fmla="*/ 77 h 238"/>
                  <a:gd name="T20" fmla="*/ 196 w 234"/>
                  <a:gd name="T21" fmla="*/ 81 h 238"/>
                  <a:gd name="T22" fmla="*/ 196 w 234"/>
                  <a:gd name="T23" fmla="*/ 70 h 238"/>
                  <a:gd name="T24" fmla="*/ 206 w 234"/>
                  <a:gd name="T25" fmla="*/ 49 h 238"/>
                  <a:gd name="T26" fmla="*/ 203 w 234"/>
                  <a:gd name="T27" fmla="*/ 32 h 238"/>
                  <a:gd name="T28" fmla="*/ 192 w 234"/>
                  <a:gd name="T29" fmla="*/ 32 h 238"/>
                  <a:gd name="T30" fmla="*/ 185 w 234"/>
                  <a:gd name="T31" fmla="*/ 32 h 238"/>
                  <a:gd name="T32" fmla="*/ 171 w 234"/>
                  <a:gd name="T33" fmla="*/ 18 h 238"/>
                  <a:gd name="T34" fmla="*/ 161 w 234"/>
                  <a:gd name="T35" fmla="*/ 14 h 238"/>
                  <a:gd name="T36" fmla="*/ 168 w 234"/>
                  <a:gd name="T37" fmla="*/ 0 h 238"/>
                  <a:gd name="T38" fmla="*/ 157 w 234"/>
                  <a:gd name="T39" fmla="*/ 4 h 238"/>
                  <a:gd name="T40" fmla="*/ 147 w 234"/>
                  <a:gd name="T41" fmla="*/ 11 h 238"/>
                  <a:gd name="T42" fmla="*/ 154 w 234"/>
                  <a:gd name="T43" fmla="*/ 25 h 238"/>
                  <a:gd name="T44" fmla="*/ 136 w 234"/>
                  <a:gd name="T45" fmla="*/ 28 h 238"/>
                  <a:gd name="T46" fmla="*/ 115 w 234"/>
                  <a:gd name="T47" fmla="*/ 21 h 238"/>
                  <a:gd name="T48" fmla="*/ 98 w 234"/>
                  <a:gd name="T49" fmla="*/ 18 h 238"/>
                  <a:gd name="T50" fmla="*/ 98 w 234"/>
                  <a:gd name="T51" fmla="*/ 28 h 238"/>
                  <a:gd name="T52" fmla="*/ 87 w 234"/>
                  <a:gd name="T53" fmla="*/ 35 h 238"/>
                  <a:gd name="T54" fmla="*/ 66 w 234"/>
                  <a:gd name="T55" fmla="*/ 35 h 238"/>
                  <a:gd name="T56" fmla="*/ 56 w 234"/>
                  <a:gd name="T57" fmla="*/ 46 h 238"/>
                  <a:gd name="T58" fmla="*/ 42 w 234"/>
                  <a:gd name="T59" fmla="*/ 77 h 238"/>
                  <a:gd name="T60" fmla="*/ 38 w 234"/>
                  <a:gd name="T61" fmla="*/ 95 h 238"/>
                  <a:gd name="T62" fmla="*/ 28 w 234"/>
                  <a:gd name="T63" fmla="*/ 109 h 238"/>
                  <a:gd name="T64" fmla="*/ 3 w 234"/>
                  <a:gd name="T65" fmla="*/ 116 h 238"/>
                  <a:gd name="T66" fmla="*/ 7 w 234"/>
                  <a:gd name="T67" fmla="*/ 158 h 238"/>
                  <a:gd name="T68" fmla="*/ 42 w 234"/>
                  <a:gd name="T69" fmla="*/ 165 h 238"/>
                  <a:gd name="T70" fmla="*/ 52 w 234"/>
                  <a:gd name="T71" fmla="*/ 189 h 238"/>
                  <a:gd name="T72" fmla="*/ 49 w 234"/>
                  <a:gd name="T73" fmla="*/ 203 h 238"/>
                  <a:gd name="T74" fmla="*/ 59 w 234"/>
                  <a:gd name="T75" fmla="*/ 207 h 238"/>
                  <a:gd name="T76" fmla="*/ 70 w 234"/>
                  <a:gd name="T77" fmla="*/ 214 h 238"/>
                  <a:gd name="T78" fmla="*/ 80 w 234"/>
                  <a:gd name="T79" fmla="*/ 200 h 238"/>
                  <a:gd name="T80" fmla="*/ 98 w 234"/>
                  <a:gd name="T81" fmla="*/ 182 h 238"/>
                  <a:gd name="T82" fmla="*/ 112 w 234"/>
                  <a:gd name="T83" fmla="*/ 179 h 238"/>
                  <a:gd name="T84" fmla="*/ 112 w 234"/>
                  <a:gd name="T85" fmla="*/ 189 h 238"/>
                  <a:gd name="T86" fmla="*/ 112 w 234"/>
                  <a:gd name="T87" fmla="*/ 203 h 238"/>
                  <a:gd name="T88" fmla="*/ 115 w 234"/>
                  <a:gd name="T89" fmla="*/ 214 h 238"/>
                  <a:gd name="T90" fmla="*/ 126 w 234"/>
                  <a:gd name="T91" fmla="*/ 200 h 238"/>
                  <a:gd name="T92" fmla="*/ 136 w 234"/>
                  <a:gd name="T93" fmla="*/ 203 h 238"/>
                  <a:gd name="T94" fmla="*/ 150 w 234"/>
                  <a:gd name="T95" fmla="*/ 210 h 238"/>
                  <a:gd name="T96" fmla="*/ 154 w 234"/>
                  <a:gd name="T97" fmla="*/ 224 h 238"/>
                  <a:gd name="T98" fmla="*/ 154 w 234"/>
                  <a:gd name="T99" fmla="*/ 231 h 238"/>
                  <a:gd name="T100" fmla="*/ 157 w 234"/>
                  <a:gd name="T101" fmla="*/ 238 h 238"/>
                  <a:gd name="T102" fmla="*/ 185 w 234"/>
                  <a:gd name="T103" fmla="*/ 238 h 238"/>
                  <a:gd name="T104" fmla="*/ 192 w 234"/>
                  <a:gd name="T105" fmla="*/ 221 h 238"/>
                  <a:gd name="T106" fmla="*/ 206 w 234"/>
                  <a:gd name="T107" fmla="*/ 214 h 238"/>
                  <a:gd name="T108" fmla="*/ 199 w 234"/>
                  <a:gd name="T109" fmla="*/ 203 h 238"/>
                  <a:gd name="T110" fmla="*/ 203 w 234"/>
                  <a:gd name="T111" fmla="*/ 193 h 238"/>
                  <a:gd name="T112" fmla="*/ 213 w 234"/>
                  <a:gd name="T113" fmla="*/ 186 h 238"/>
                  <a:gd name="T114" fmla="*/ 220 w 234"/>
                  <a:gd name="T115" fmla="*/ 168 h 238"/>
                  <a:gd name="T116" fmla="*/ 213 w 234"/>
                  <a:gd name="T117" fmla="*/ 154 h 238"/>
                  <a:gd name="T118" fmla="*/ 203 w 234"/>
                  <a:gd name="T119" fmla="*/ 154 h 238"/>
                  <a:gd name="T120" fmla="*/ 199 w 234"/>
                  <a:gd name="T121" fmla="*/ 147 h 238"/>
                  <a:gd name="T122" fmla="*/ 224 w 234"/>
                  <a:gd name="T123" fmla="*/ 12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38">
                    <a:moveTo>
                      <a:pt x="234" y="116"/>
                    </a:moveTo>
                    <a:lnTo>
                      <a:pt x="231" y="109"/>
                    </a:lnTo>
                    <a:lnTo>
                      <a:pt x="227" y="109"/>
                    </a:lnTo>
                    <a:lnTo>
                      <a:pt x="227" y="105"/>
                    </a:lnTo>
                    <a:lnTo>
                      <a:pt x="227" y="102"/>
                    </a:lnTo>
                    <a:lnTo>
                      <a:pt x="227" y="102"/>
                    </a:lnTo>
                    <a:lnTo>
                      <a:pt x="227" y="102"/>
                    </a:lnTo>
                    <a:lnTo>
                      <a:pt x="227" y="102"/>
                    </a:lnTo>
                    <a:lnTo>
                      <a:pt x="227" y="98"/>
                    </a:lnTo>
                    <a:lnTo>
                      <a:pt x="224" y="95"/>
                    </a:lnTo>
                    <a:lnTo>
                      <a:pt x="224" y="95"/>
                    </a:lnTo>
                    <a:lnTo>
                      <a:pt x="224" y="95"/>
                    </a:lnTo>
                    <a:lnTo>
                      <a:pt x="220" y="95"/>
                    </a:lnTo>
                    <a:lnTo>
                      <a:pt x="220" y="98"/>
                    </a:lnTo>
                    <a:lnTo>
                      <a:pt x="220" y="102"/>
                    </a:lnTo>
                    <a:lnTo>
                      <a:pt x="217" y="105"/>
                    </a:lnTo>
                    <a:lnTo>
                      <a:pt x="210" y="112"/>
                    </a:lnTo>
                    <a:lnTo>
                      <a:pt x="210" y="112"/>
                    </a:lnTo>
                    <a:lnTo>
                      <a:pt x="210" y="116"/>
                    </a:lnTo>
                    <a:lnTo>
                      <a:pt x="203" y="116"/>
                    </a:lnTo>
                    <a:lnTo>
                      <a:pt x="203" y="116"/>
                    </a:lnTo>
                    <a:lnTo>
                      <a:pt x="203" y="116"/>
                    </a:lnTo>
                    <a:lnTo>
                      <a:pt x="199" y="119"/>
                    </a:lnTo>
                    <a:lnTo>
                      <a:pt x="192" y="123"/>
                    </a:lnTo>
                    <a:lnTo>
                      <a:pt x="192" y="126"/>
                    </a:lnTo>
                    <a:lnTo>
                      <a:pt x="192" y="130"/>
                    </a:lnTo>
                    <a:lnTo>
                      <a:pt x="189" y="130"/>
                    </a:lnTo>
                    <a:lnTo>
                      <a:pt x="185" y="133"/>
                    </a:lnTo>
                    <a:lnTo>
                      <a:pt x="185" y="133"/>
                    </a:lnTo>
                    <a:lnTo>
                      <a:pt x="185" y="133"/>
                    </a:lnTo>
                    <a:lnTo>
                      <a:pt x="182" y="133"/>
                    </a:lnTo>
                    <a:lnTo>
                      <a:pt x="178" y="133"/>
                    </a:lnTo>
                    <a:lnTo>
                      <a:pt x="178" y="137"/>
                    </a:lnTo>
                    <a:lnTo>
                      <a:pt x="175" y="140"/>
                    </a:lnTo>
                    <a:lnTo>
                      <a:pt x="175" y="140"/>
                    </a:lnTo>
                    <a:lnTo>
                      <a:pt x="171" y="140"/>
                    </a:lnTo>
                    <a:lnTo>
                      <a:pt x="171" y="140"/>
                    </a:lnTo>
                    <a:lnTo>
                      <a:pt x="168" y="140"/>
                    </a:lnTo>
                    <a:lnTo>
                      <a:pt x="164" y="140"/>
                    </a:lnTo>
                    <a:lnTo>
                      <a:pt x="164" y="137"/>
                    </a:lnTo>
                    <a:lnTo>
                      <a:pt x="164" y="137"/>
                    </a:lnTo>
                    <a:lnTo>
                      <a:pt x="164" y="133"/>
                    </a:lnTo>
                    <a:lnTo>
                      <a:pt x="161" y="126"/>
                    </a:lnTo>
                    <a:lnTo>
                      <a:pt x="161" y="126"/>
                    </a:lnTo>
                    <a:lnTo>
                      <a:pt x="157" y="123"/>
                    </a:lnTo>
                    <a:lnTo>
                      <a:pt x="157" y="119"/>
                    </a:lnTo>
                    <a:lnTo>
                      <a:pt x="157" y="119"/>
                    </a:lnTo>
                    <a:lnTo>
                      <a:pt x="161" y="116"/>
                    </a:lnTo>
                    <a:lnTo>
                      <a:pt x="164" y="116"/>
                    </a:lnTo>
                    <a:lnTo>
                      <a:pt x="164" y="116"/>
                    </a:lnTo>
                    <a:lnTo>
                      <a:pt x="164" y="112"/>
                    </a:lnTo>
                    <a:lnTo>
                      <a:pt x="164" y="112"/>
                    </a:lnTo>
                    <a:lnTo>
                      <a:pt x="164" y="109"/>
                    </a:lnTo>
                    <a:lnTo>
                      <a:pt x="168" y="105"/>
                    </a:lnTo>
                    <a:lnTo>
                      <a:pt x="168" y="105"/>
                    </a:lnTo>
                    <a:lnTo>
                      <a:pt x="171" y="105"/>
                    </a:lnTo>
                    <a:lnTo>
                      <a:pt x="171" y="105"/>
                    </a:lnTo>
                    <a:lnTo>
                      <a:pt x="171" y="105"/>
                    </a:lnTo>
                    <a:lnTo>
                      <a:pt x="171" y="102"/>
                    </a:lnTo>
                    <a:lnTo>
                      <a:pt x="168" y="102"/>
                    </a:lnTo>
                    <a:lnTo>
                      <a:pt x="168" y="102"/>
                    </a:lnTo>
                    <a:lnTo>
                      <a:pt x="168" y="98"/>
                    </a:lnTo>
                    <a:lnTo>
                      <a:pt x="171" y="98"/>
                    </a:lnTo>
                    <a:lnTo>
                      <a:pt x="175" y="95"/>
                    </a:lnTo>
                    <a:lnTo>
                      <a:pt x="178" y="91"/>
                    </a:lnTo>
                    <a:lnTo>
                      <a:pt x="178" y="88"/>
                    </a:lnTo>
                    <a:lnTo>
                      <a:pt x="178" y="88"/>
                    </a:lnTo>
                    <a:lnTo>
                      <a:pt x="178" y="88"/>
                    </a:lnTo>
                    <a:lnTo>
                      <a:pt x="178" y="84"/>
                    </a:lnTo>
                    <a:lnTo>
                      <a:pt x="175" y="84"/>
                    </a:lnTo>
                    <a:lnTo>
                      <a:pt x="175" y="84"/>
                    </a:lnTo>
                    <a:lnTo>
                      <a:pt x="171" y="84"/>
                    </a:lnTo>
                    <a:lnTo>
                      <a:pt x="171" y="84"/>
                    </a:lnTo>
                    <a:lnTo>
                      <a:pt x="171" y="81"/>
                    </a:lnTo>
                    <a:lnTo>
                      <a:pt x="171" y="81"/>
                    </a:lnTo>
                    <a:lnTo>
                      <a:pt x="175" y="74"/>
                    </a:lnTo>
                    <a:lnTo>
                      <a:pt x="175" y="74"/>
                    </a:lnTo>
                    <a:lnTo>
                      <a:pt x="175" y="74"/>
                    </a:lnTo>
                    <a:lnTo>
                      <a:pt x="178" y="70"/>
                    </a:lnTo>
                    <a:lnTo>
                      <a:pt x="178" y="70"/>
                    </a:lnTo>
                    <a:lnTo>
                      <a:pt x="185" y="70"/>
                    </a:lnTo>
                    <a:lnTo>
                      <a:pt x="185" y="70"/>
                    </a:lnTo>
                    <a:lnTo>
                      <a:pt x="185" y="70"/>
                    </a:lnTo>
                    <a:lnTo>
                      <a:pt x="185" y="74"/>
                    </a:lnTo>
                    <a:lnTo>
                      <a:pt x="185" y="74"/>
                    </a:lnTo>
                    <a:lnTo>
                      <a:pt x="189" y="74"/>
                    </a:lnTo>
                    <a:lnTo>
                      <a:pt x="189" y="74"/>
                    </a:lnTo>
                    <a:lnTo>
                      <a:pt x="189" y="74"/>
                    </a:lnTo>
                    <a:lnTo>
                      <a:pt x="189" y="77"/>
                    </a:lnTo>
                    <a:lnTo>
                      <a:pt x="189" y="77"/>
                    </a:lnTo>
                    <a:lnTo>
                      <a:pt x="189" y="77"/>
                    </a:lnTo>
                    <a:lnTo>
                      <a:pt x="189" y="77"/>
                    </a:lnTo>
                    <a:lnTo>
                      <a:pt x="189" y="77"/>
                    </a:lnTo>
                    <a:lnTo>
                      <a:pt x="189" y="81"/>
                    </a:lnTo>
                    <a:lnTo>
                      <a:pt x="189" y="81"/>
                    </a:lnTo>
                    <a:lnTo>
                      <a:pt x="189" y="81"/>
                    </a:lnTo>
                    <a:lnTo>
                      <a:pt x="192" y="81"/>
                    </a:lnTo>
                    <a:lnTo>
                      <a:pt x="192" y="81"/>
                    </a:lnTo>
                    <a:lnTo>
                      <a:pt x="196" y="81"/>
                    </a:lnTo>
                    <a:lnTo>
                      <a:pt x="199" y="81"/>
                    </a:lnTo>
                    <a:lnTo>
                      <a:pt x="199" y="77"/>
                    </a:lnTo>
                    <a:lnTo>
                      <a:pt x="203" y="77"/>
                    </a:lnTo>
                    <a:lnTo>
                      <a:pt x="203" y="77"/>
                    </a:lnTo>
                    <a:lnTo>
                      <a:pt x="199" y="74"/>
                    </a:lnTo>
                    <a:lnTo>
                      <a:pt x="199" y="74"/>
                    </a:lnTo>
                    <a:lnTo>
                      <a:pt x="199" y="74"/>
                    </a:lnTo>
                    <a:lnTo>
                      <a:pt x="196" y="70"/>
                    </a:lnTo>
                    <a:lnTo>
                      <a:pt x="196" y="70"/>
                    </a:lnTo>
                    <a:lnTo>
                      <a:pt x="196" y="67"/>
                    </a:lnTo>
                    <a:lnTo>
                      <a:pt x="199" y="67"/>
                    </a:lnTo>
                    <a:lnTo>
                      <a:pt x="199" y="63"/>
                    </a:lnTo>
                    <a:lnTo>
                      <a:pt x="199" y="63"/>
                    </a:lnTo>
                    <a:lnTo>
                      <a:pt x="199" y="60"/>
                    </a:lnTo>
                    <a:lnTo>
                      <a:pt x="203" y="49"/>
                    </a:lnTo>
                    <a:lnTo>
                      <a:pt x="206" y="49"/>
                    </a:lnTo>
                    <a:lnTo>
                      <a:pt x="206" y="49"/>
                    </a:lnTo>
                    <a:lnTo>
                      <a:pt x="206" y="49"/>
                    </a:lnTo>
                    <a:lnTo>
                      <a:pt x="210" y="49"/>
                    </a:lnTo>
                    <a:lnTo>
                      <a:pt x="210" y="49"/>
                    </a:lnTo>
                    <a:lnTo>
                      <a:pt x="210" y="46"/>
                    </a:lnTo>
                    <a:lnTo>
                      <a:pt x="210" y="46"/>
                    </a:lnTo>
                    <a:lnTo>
                      <a:pt x="210" y="42"/>
                    </a:lnTo>
                    <a:lnTo>
                      <a:pt x="210" y="39"/>
                    </a:lnTo>
                    <a:lnTo>
                      <a:pt x="210" y="39"/>
                    </a:lnTo>
                    <a:lnTo>
                      <a:pt x="203" y="32"/>
                    </a:lnTo>
                    <a:lnTo>
                      <a:pt x="203" y="32"/>
                    </a:lnTo>
                    <a:lnTo>
                      <a:pt x="203" y="32"/>
                    </a:lnTo>
                    <a:lnTo>
                      <a:pt x="199" y="32"/>
                    </a:lnTo>
                    <a:lnTo>
                      <a:pt x="199" y="32"/>
                    </a:lnTo>
                    <a:lnTo>
                      <a:pt x="199" y="35"/>
                    </a:lnTo>
                    <a:lnTo>
                      <a:pt x="196" y="32"/>
                    </a:lnTo>
                    <a:lnTo>
                      <a:pt x="192" y="32"/>
                    </a:lnTo>
                    <a:lnTo>
                      <a:pt x="192" y="32"/>
                    </a:lnTo>
                    <a:lnTo>
                      <a:pt x="192" y="32"/>
                    </a:lnTo>
                    <a:lnTo>
                      <a:pt x="192" y="32"/>
                    </a:lnTo>
                    <a:lnTo>
                      <a:pt x="192" y="32"/>
                    </a:lnTo>
                    <a:lnTo>
                      <a:pt x="192" y="28"/>
                    </a:lnTo>
                    <a:lnTo>
                      <a:pt x="192" y="28"/>
                    </a:lnTo>
                    <a:lnTo>
                      <a:pt x="196" y="25"/>
                    </a:lnTo>
                    <a:lnTo>
                      <a:pt x="192" y="25"/>
                    </a:lnTo>
                    <a:lnTo>
                      <a:pt x="192" y="25"/>
                    </a:lnTo>
                    <a:lnTo>
                      <a:pt x="189" y="28"/>
                    </a:lnTo>
                    <a:lnTo>
                      <a:pt x="189" y="28"/>
                    </a:lnTo>
                    <a:lnTo>
                      <a:pt x="185" y="32"/>
                    </a:lnTo>
                    <a:lnTo>
                      <a:pt x="185" y="32"/>
                    </a:lnTo>
                    <a:lnTo>
                      <a:pt x="178" y="32"/>
                    </a:lnTo>
                    <a:lnTo>
                      <a:pt x="178" y="32"/>
                    </a:lnTo>
                    <a:lnTo>
                      <a:pt x="175" y="32"/>
                    </a:lnTo>
                    <a:lnTo>
                      <a:pt x="175" y="28"/>
                    </a:lnTo>
                    <a:lnTo>
                      <a:pt x="171" y="28"/>
                    </a:lnTo>
                    <a:lnTo>
                      <a:pt x="171" y="25"/>
                    </a:lnTo>
                    <a:lnTo>
                      <a:pt x="171" y="21"/>
                    </a:lnTo>
                    <a:lnTo>
                      <a:pt x="171" y="18"/>
                    </a:lnTo>
                    <a:lnTo>
                      <a:pt x="168" y="18"/>
                    </a:lnTo>
                    <a:lnTo>
                      <a:pt x="168" y="18"/>
                    </a:lnTo>
                    <a:lnTo>
                      <a:pt x="168" y="18"/>
                    </a:lnTo>
                    <a:lnTo>
                      <a:pt x="164" y="18"/>
                    </a:lnTo>
                    <a:lnTo>
                      <a:pt x="164" y="18"/>
                    </a:lnTo>
                    <a:lnTo>
                      <a:pt x="161" y="18"/>
                    </a:lnTo>
                    <a:lnTo>
                      <a:pt x="161" y="18"/>
                    </a:lnTo>
                    <a:lnTo>
                      <a:pt x="161" y="18"/>
                    </a:lnTo>
                    <a:lnTo>
                      <a:pt x="161" y="14"/>
                    </a:lnTo>
                    <a:lnTo>
                      <a:pt x="168" y="7"/>
                    </a:lnTo>
                    <a:lnTo>
                      <a:pt x="168" y="7"/>
                    </a:lnTo>
                    <a:lnTo>
                      <a:pt x="171" y="7"/>
                    </a:lnTo>
                    <a:lnTo>
                      <a:pt x="171" y="4"/>
                    </a:lnTo>
                    <a:lnTo>
                      <a:pt x="171" y="4"/>
                    </a:lnTo>
                    <a:lnTo>
                      <a:pt x="171" y="0"/>
                    </a:lnTo>
                    <a:lnTo>
                      <a:pt x="168" y="0"/>
                    </a:lnTo>
                    <a:lnTo>
                      <a:pt x="168" y="0"/>
                    </a:lnTo>
                    <a:lnTo>
                      <a:pt x="168" y="0"/>
                    </a:lnTo>
                    <a:lnTo>
                      <a:pt x="168" y="0"/>
                    </a:lnTo>
                    <a:lnTo>
                      <a:pt x="164" y="0"/>
                    </a:lnTo>
                    <a:lnTo>
                      <a:pt x="164" y="0"/>
                    </a:lnTo>
                    <a:lnTo>
                      <a:pt x="164" y="0"/>
                    </a:lnTo>
                    <a:lnTo>
                      <a:pt x="164" y="0"/>
                    </a:lnTo>
                    <a:lnTo>
                      <a:pt x="161" y="0"/>
                    </a:lnTo>
                    <a:lnTo>
                      <a:pt x="161" y="0"/>
                    </a:lnTo>
                    <a:lnTo>
                      <a:pt x="157" y="4"/>
                    </a:lnTo>
                    <a:lnTo>
                      <a:pt x="157" y="4"/>
                    </a:lnTo>
                    <a:lnTo>
                      <a:pt x="154" y="4"/>
                    </a:lnTo>
                    <a:lnTo>
                      <a:pt x="154" y="4"/>
                    </a:lnTo>
                    <a:lnTo>
                      <a:pt x="154" y="4"/>
                    </a:lnTo>
                    <a:lnTo>
                      <a:pt x="150" y="4"/>
                    </a:lnTo>
                    <a:lnTo>
                      <a:pt x="143" y="7"/>
                    </a:lnTo>
                    <a:lnTo>
                      <a:pt x="143" y="7"/>
                    </a:lnTo>
                    <a:lnTo>
                      <a:pt x="143" y="7"/>
                    </a:lnTo>
                    <a:lnTo>
                      <a:pt x="147" y="11"/>
                    </a:lnTo>
                    <a:lnTo>
                      <a:pt x="147" y="11"/>
                    </a:lnTo>
                    <a:lnTo>
                      <a:pt x="150" y="11"/>
                    </a:lnTo>
                    <a:lnTo>
                      <a:pt x="154" y="11"/>
                    </a:lnTo>
                    <a:lnTo>
                      <a:pt x="154" y="11"/>
                    </a:lnTo>
                    <a:lnTo>
                      <a:pt x="154" y="14"/>
                    </a:lnTo>
                    <a:lnTo>
                      <a:pt x="154" y="14"/>
                    </a:lnTo>
                    <a:lnTo>
                      <a:pt x="154" y="18"/>
                    </a:lnTo>
                    <a:lnTo>
                      <a:pt x="154" y="18"/>
                    </a:lnTo>
                    <a:lnTo>
                      <a:pt x="154" y="21"/>
                    </a:lnTo>
                    <a:lnTo>
                      <a:pt x="154" y="25"/>
                    </a:lnTo>
                    <a:lnTo>
                      <a:pt x="154" y="25"/>
                    </a:lnTo>
                    <a:lnTo>
                      <a:pt x="150" y="25"/>
                    </a:lnTo>
                    <a:lnTo>
                      <a:pt x="147" y="28"/>
                    </a:lnTo>
                    <a:lnTo>
                      <a:pt x="147" y="28"/>
                    </a:lnTo>
                    <a:lnTo>
                      <a:pt x="147" y="28"/>
                    </a:lnTo>
                    <a:lnTo>
                      <a:pt x="143" y="25"/>
                    </a:lnTo>
                    <a:lnTo>
                      <a:pt x="143" y="25"/>
                    </a:lnTo>
                    <a:lnTo>
                      <a:pt x="140" y="28"/>
                    </a:lnTo>
                    <a:lnTo>
                      <a:pt x="136" y="28"/>
                    </a:lnTo>
                    <a:lnTo>
                      <a:pt x="133" y="28"/>
                    </a:lnTo>
                    <a:lnTo>
                      <a:pt x="129" y="32"/>
                    </a:lnTo>
                    <a:lnTo>
                      <a:pt x="126" y="32"/>
                    </a:lnTo>
                    <a:lnTo>
                      <a:pt x="126" y="32"/>
                    </a:lnTo>
                    <a:lnTo>
                      <a:pt x="122" y="28"/>
                    </a:lnTo>
                    <a:lnTo>
                      <a:pt x="119" y="28"/>
                    </a:lnTo>
                    <a:lnTo>
                      <a:pt x="119" y="28"/>
                    </a:lnTo>
                    <a:lnTo>
                      <a:pt x="115" y="25"/>
                    </a:lnTo>
                    <a:lnTo>
                      <a:pt x="115" y="21"/>
                    </a:lnTo>
                    <a:lnTo>
                      <a:pt x="115" y="21"/>
                    </a:lnTo>
                    <a:lnTo>
                      <a:pt x="112" y="18"/>
                    </a:lnTo>
                    <a:lnTo>
                      <a:pt x="112" y="14"/>
                    </a:lnTo>
                    <a:lnTo>
                      <a:pt x="112" y="14"/>
                    </a:lnTo>
                    <a:lnTo>
                      <a:pt x="112" y="11"/>
                    </a:lnTo>
                    <a:lnTo>
                      <a:pt x="108" y="11"/>
                    </a:lnTo>
                    <a:lnTo>
                      <a:pt x="108" y="11"/>
                    </a:lnTo>
                    <a:lnTo>
                      <a:pt x="98" y="18"/>
                    </a:lnTo>
                    <a:lnTo>
                      <a:pt x="98" y="18"/>
                    </a:lnTo>
                    <a:lnTo>
                      <a:pt x="98" y="21"/>
                    </a:lnTo>
                    <a:lnTo>
                      <a:pt x="98" y="21"/>
                    </a:lnTo>
                    <a:lnTo>
                      <a:pt x="94" y="21"/>
                    </a:lnTo>
                    <a:lnTo>
                      <a:pt x="94" y="21"/>
                    </a:lnTo>
                    <a:lnTo>
                      <a:pt x="94" y="21"/>
                    </a:lnTo>
                    <a:lnTo>
                      <a:pt x="94" y="25"/>
                    </a:lnTo>
                    <a:lnTo>
                      <a:pt x="98" y="25"/>
                    </a:lnTo>
                    <a:lnTo>
                      <a:pt x="98" y="25"/>
                    </a:lnTo>
                    <a:lnTo>
                      <a:pt x="98" y="28"/>
                    </a:lnTo>
                    <a:lnTo>
                      <a:pt x="98" y="28"/>
                    </a:lnTo>
                    <a:lnTo>
                      <a:pt x="98" y="32"/>
                    </a:lnTo>
                    <a:lnTo>
                      <a:pt x="98" y="32"/>
                    </a:lnTo>
                    <a:lnTo>
                      <a:pt x="98" y="32"/>
                    </a:lnTo>
                    <a:lnTo>
                      <a:pt x="94" y="32"/>
                    </a:lnTo>
                    <a:lnTo>
                      <a:pt x="94" y="32"/>
                    </a:lnTo>
                    <a:lnTo>
                      <a:pt x="87" y="35"/>
                    </a:lnTo>
                    <a:lnTo>
                      <a:pt x="87" y="35"/>
                    </a:lnTo>
                    <a:lnTo>
                      <a:pt x="87" y="35"/>
                    </a:lnTo>
                    <a:lnTo>
                      <a:pt x="84" y="35"/>
                    </a:lnTo>
                    <a:lnTo>
                      <a:pt x="80" y="39"/>
                    </a:lnTo>
                    <a:lnTo>
                      <a:pt x="77" y="39"/>
                    </a:lnTo>
                    <a:lnTo>
                      <a:pt x="77" y="39"/>
                    </a:lnTo>
                    <a:lnTo>
                      <a:pt x="73" y="42"/>
                    </a:lnTo>
                    <a:lnTo>
                      <a:pt x="73" y="39"/>
                    </a:lnTo>
                    <a:lnTo>
                      <a:pt x="70" y="39"/>
                    </a:lnTo>
                    <a:lnTo>
                      <a:pt x="70" y="39"/>
                    </a:lnTo>
                    <a:lnTo>
                      <a:pt x="66" y="35"/>
                    </a:lnTo>
                    <a:lnTo>
                      <a:pt x="66" y="35"/>
                    </a:lnTo>
                    <a:lnTo>
                      <a:pt x="66" y="35"/>
                    </a:lnTo>
                    <a:lnTo>
                      <a:pt x="63" y="35"/>
                    </a:lnTo>
                    <a:lnTo>
                      <a:pt x="56" y="39"/>
                    </a:lnTo>
                    <a:lnTo>
                      <a:pt x="56" y="42"/>
                    </a:lnTo>
                    <a:lnTo>
                      <a:pt x="56" y="42"/>
                    </a:lnTo>
                    <a:lnTo>
                      <a:pt x="56" y="42"/>
                    </a:lnTo>
                    <a:lnTo>
                      <a:pt x="56" y="46"/>
                    </a:lnTo>
                    <a:lnTo>
                      <a:pt x="56" y="46"/>
                    </a:lnTo>
                    <a:lnTo>
                      <a:pt x="56" y="46"/>
                    </a:lnTo>
                    <a:lnTo>
                      <a:pt x="59" y="46"/>
                    </a:lnTo>
                    <a:lnTo>
                      <a:pt x="56" y="56"/>
                    </a:lnTo>
                    <a:lnTo>
                      <a:pt x="52" y="63"/>
                    </a:lnTo>
                    <a:lnTo>
                      <a:pt x="52" y="67"/>
                    </a:lnTo>
                    <a:lnTo>
                      <a:pt x="52" y="67"/>
                    </a:lnTo>
                    <a:lnTo>
                      <a:pt x="49" y="70"/>
                    </a:lnTo>
                    <a:lnTo>
                      <a:pt x="45" y="77"/>
                    </a:lnTo>
                    <a:lnTo>
                      <a:pt x="42" y="77"/>
                    </a:lnTo>
                    <a:lnTo>
                      <a:pt x="42" y="81"/>
                    </a:lnTo>
                    <a:lnTo>
                      <a:pt x="42" y="84"/>
                    </a:lnTo>
                    <a:lnTo>
                      <a:pt x="42" y="84"/>
                    </a:lnTo>
                    <a:lnTo>
                      <a:pt x="42" y="84"/>
                    </a:lnTo>
                    <a:lnTo>
                      <a:pt x="42" y="84"/>
                    </a:lnTo>
                    <a:lnTo>
                      <a:pt x="38" y="88"/>
                    </a:lnTo>
                    <a:lnTo>
                      <a:pt x="38" y="88"/>
                    </a:lnTo>
                    <a:lnTo>
                      <a:pt x="38" y="91"/>
                    </a:lnTo>
                    <a:lnTo>
                      <a:pt x="38" y="95"/>
                    </a:lnTo>
                    <a:lnTo>
                      <a:pt x="38" y="95"/>
                    </a:lnTo>
                    <a:lnTo>
                      <a:pt x="42" y="95"/>
                    </a:lnTo>
                    <a:lnTo>
                      <a:pt x="42" y="98"/>
                    </a:lnTo>
                    <a:lnTo>
                      <a:pt x="42" y="98"/>
                    </a:lnTo>
                    <a:lnTo>
                      <a:pt x="42" y="98"/>
                    </a:lnTo>
                    <a:lnTo>
                      <a:pt x="42" y="102"/>
                    </a:lnTo>
                    <a:lnTo>
                      <a:pt x="38" y="102"/>
                    </a:lnTo>
                    <a:lnTo>
                      <a:pt x="38" y="102"/>
                    </a:lnTo>
                    <a:lnTo>
                      <a:pt x="28" y="109"/>
                    </a:lnTo>
                    <a:lnTo>
                      <a:pt x="28" y="109"/>
                    </a:lnTo>
                    <a:lnTo>
                      <a:pt x="24" y="109"/>
                    </a:lnTo>
                    <a:lnTo>
                      <a:pt x="24" y="109"/>
                    </a:lnTo>
                    <a:lnTo>
                      <a:pt x="21" y="109"/>
                    </a:lnTo>
                    <a:lnTo>
                      <a:pt x="21" y="112"/>
                    </a:lnTo>
                    <a:lnTo>
                      <a:pt x="14" y="112"/>
                    </a:lnTo>
                    <a:lnTo>
                      <a:pt x="14" y="112"/>
                    </a:lnTo>
                    <a:lnTo>
                      <a:pt x="3" y="116"/>
                    </a:lnTo>
                    <a:lnTo>
                      <a:pt x="3" y="116"/>
                    </a:lnTo>
                    <a:lnTo>
                      <a:pt x="0" y="119"/>
                    </a:lnTo>
                    <a:lnTo>
                      <a:pt x="0" y="130"/>
                    </a:lnTo>
                    <a:lnTo>
                      <a:pt x="0" y="154"/>
                    </a:lnTo>
                    <a:lnTo>
                      <a:pt x="0" y="151"/>
                    </a:lnTo>
                    <a:lnTo>
                      <a:pt x="0" y="151"/>
                    </a:lnTo>
                    <a:lnTo>
                      <a:pt x="0" y="151"/>
                    </a:lnTo>
                    <a:lnTo>
                      <a:pt x="7" y="158"/>
                    </a:lnTo>
                    <a:lnTo>
                      <a:pt x="7" y="158"/>
                    </a:lnTo>
                    <a:lnTo>
                      <a:pt x="7" y="158"/>
                    </a:lnTo>
                    <a:lnTo>
                      <a:pt x="7" y="161"/>
                    </a:lnTo>
                    <a:lnTo>
                      <a:pt x="14" y="165"/>
                    </a:lnTo>
                    <a:lnTo>
                      <a:pt x="14" y="165"/>
                    </a:lnTo>
                    <a:lnTo>
                      <a:pt x="17" y="165"/>
                    </a:lnTo>
                    <a:lnTo>
                      <a:pt x="17" y="168"/>
                    </a:lnTo>
                    <a:lnTo>
                      <a:pt x="28" y="168"/>
                    </a:lnTo>
                    <a:lnTo>
                      <a:pt x="31" y="168"/>
                    </a:lnTo>
                    <a:lnTo>
                      <a:pt x="38" y="165"/>
                    </a:lnTo>
                    <a:lnTo>
                      <a:pt x="42" y="165"/>
                    </a:lnTo>
                    <a:lnTo>
                      <a:pt x="42" y="168"/>
                    </a:lnTo>
                    <a:lnTo>
                      <a:pt x="42" y="168"/>
                    </a:lnTo>
                    <a:lnTo>
                      <a:pt x="45" y="172"/>
                    </a:lnTo>
                    <a:lnTo>
                      <a:pt x="45" y="175"/>
                    </a:lnTo>
                    <a:lnTo>
                      <a:pt x="45" y="179"/>
                    </a:lnTo>
                    <a:lnTo>
                      <a:pt x="49" y="179"/>
                    </a:lnTo>
                    <a:lnTo>
                      <a:pt x="49" y="182"/>
                    </a:lnTo>
                    <a:lnTo>
                      <a:pt x="49" y="182"/>
                    </a:lnTo>
                    <a:lnTo>
                      <a:pt x="52" y="189"/>
                    </a:lnTo>
                    <a:lnTo>
                      <a:pt x="52" y="189"/>
                    </a:lnTo>
                    <a:lnTo>
                      <a:pt x="49" y="193"/>
                    </a:lnTo>
                    <a:lnTo>
                      <a:pt x="49" y="193"/>
                    </a:lnTo>
                    <a:lnTo>
                      <a:pt x="49" y="193"/>
                    </a:lnTo>
                    <a:lnTo>
                      <a:pt x="49" y="196"/>
                    </a:lnTo>
                    <a:lnTo>
                      <a:pt x="45" y="200"/>
                    </a:lnTo>
                    <a:lnTo>
                      <a:pt x="45" y="200"/>
                    </a:lnTo>
                    <a:lnTo>
                      <a:pt x="45" y="200"/>
                    </a:lnTo>
                    <a:lnTo>
                      <a:pt x="49" y="203"/>
                    </a:lnTo>
                    <a:lnTo>
                      <a:pt x="52" y="203"/>
                    </a:lnTo>
                    <a:lnTo>
                      <a:pt x="52" y="207"/>
                    </a:lnTo>
                    <a:lnTo>
                      <a:pt x="56" y="207"/>
                    </a:lnTo>
                    <a:lnTo>
                      <a:pt x="56" y="207"/>
                    </a:lnTo>
                    <a:lnTo>
                      <a:pt x="56" y="207"/>
                    </a:lnTo>
                    <a:lnTo>
                      <a:pt x="59" y="207"/>
                    </a:lnTo>
                    <a:lnTo>
                      <a:pt x="59" y="207"/>
                    </a:lnTo>
                    <a:lnTo>
                      <a:pt x="59" y="207"/>
                    </a:lnTo>
                    <a:lnTo>
                      <a:pt x="59" y="207"/>
                    </a:lnTo>
                    <a:lnTo>
                      <a:pt x="59" y="210"/>
                    </a:lnTo>
                    <a:lnTo>
                      <a:pt x="59" y="210"/>
                    </a:lnTo>
                    <a:lnTo>
                      <a:pt x="59" y="217"/>
                    </a:lnTo>
                    <a:lnTo>
                      <a:pt x="59" y="217"/>
                    </a:lnTo>
                    <a:lnTo>
                      <a:pt x="59" y="217"/>
                    </a:lnTo>
                    <a:lnTo>
                      <a:pt x="59" y="217"/>
                    </a:lnTo>
                    <a:lnTo>
                      <a:pt x="59" y="217"/>
                    </a:lnTo>
                    <a:lnTo>
                      <a:pt x="63" y="217"/>
                    </a:lnTo>
                    <a:lnTo>
                      <a:pt x="70" y="214"/>
                    </a:lnTo>
                    <a:lnTo>
                      <a:pt x="70" y="214"/>
                    </a:lnTo>
                    <a:lnTo>
                      <a:pt x="70" y="214"/>
                    </a:lnTo>
                    <a:lnTo>
                      <a:pt x="70" y="210"/>
                    </a:lnTo>
                    <a:lnTo>
                      <a:pt x="70" y="210"/>
                    </a:lnTo>
                    <a:lnTo>
                      <a:pt x="73" y="207"/>
                    </a:lnTo>
                    <a:lnTo>
                      <a:pt x="77" y="203"/>
                    </a:lnTo>
                    <a:lnTo>
                      <a:pt x="80" y="203"/>
                    </a:lnTo>
                    <a:lnTo>
                      <a:pt x="80" y="203"/>
                    </a:lnTo>
                    <a:lnTo>
                      <a:pt x="80" y="200"/>
                    </a:lnTo>
                    <a:lnTo>
                      <a:pt x="80" y="200"/>
                    </a:lnTo>
                    <a:lnTo>
                      <a:pt x="80" y="196"/>
                    </a:lnTo>
                    <a:lnTo>
                      <a:pt x="80" y="193"/>
                    </a:lnTo>
                    <a:lnTo>
                      <a:pt x="84" y="189"/>
                    </a:lnTo>
                    <a:lnTo>
                      <a:pt x="87" y="186"/>
                    </a:lnTo>
                    <a:lnTo>
                      <a:pt x="87" y="186"/>
                    </a:lnTo>
                    <a:lnTo>
                      <a:pt x="94" y="182"/>
                    </a:lnTo>
                    <a:lnTo>
                      <a:pt x="94" y="182"/>
                    </a:lnTo>
                    <a:lnTo>
                      <a:pt x="98" y="182"/>
                    </a:lnTo>
                    <a:lnTo>
                      <a:pt x="98" y="186"/>
                    </a:lnTo>
                    <a:lnTo>
                      <a:pt x="101" y="186"/>
                    </a:lnTo>
                    <a:lnTo>
                      <a:pt x="105" y="186"/>
                    </a:lnTo>
                    <a:lnTo>
                      <a:pt x="105" y="182"/>
                    </a:lnTo>
                    <a:lnTo>
                      <a:pt x="105" y="179"/>
                    </a:lnTo>
                    <a:lnTo>
                      <a:pt x="108" y="179"/>
                    </a:lnTo>
                    <a:lnTo>
                      <a:pt x="108" y="179"/>
                    </a:lnTo>
                    <a:lnTo>
                      <a:pt x="108" y="179"/>
                    </a:lnTo>
                    <a:lnTo>
                      <a:pt x="112" y="179"/>
                    </a:lnTo>
                    <a:lnTo>
                      <a:pt x="112" y="182"/>
                    </a:lnTo>
                    <a:lnTo>
                      <a:pt x="112" y="182"/>
                    </a:lnTo>
                    <a:lnTo>
                      <a:pt x="115" y="186"/>
                    </a:lnTo>
                    <a:lnTo>
                      <a:pt x="115" y="189"/>
                    </a:lnTo>
                    <a:lnTo>
                      <a:pt x="115" y="189"/>
                    </a:lnTo>
                    <a:lnTo>
                      <a:pt x="115" y="189"/>
                    </a:lnTo>
                    <a:lnTo>
                      <a:pt x="112" y="189"/>
                    </a:lnTo>
                    <a:lnTo>
                      <a:pt x="112" y="189"/>
                    </a:lnTo>
                    <a:lnTo>
                      <a:pt x="112" y="189"/>
                    </a:lnTo>
                    <a:lnTo>
                      <a:pt x="112" y="193"/>
                    </a:lnTo>
                    <a:lnTo>
                      <a:pt x="108" y="193"/>
                    </a:lnTo>
                    <a:lnTo>
                      <a:pt x="108" y="193"/>
                    </a:lnTo>
                    <a:lnTo>
                      <a:pt x="108" y="196"/>
                    </a:lnTo>
                    <a:lnTo>
                      <a:pt x="112" y="196"/>
                    </a:lnTo>
                    <a:lnTo>
                      <a:pt x="112" y="196"/>
                    </a:lnTo>
                    <a:lnTo>
                      <a:pt x="112" y="200"/>
                    </a:lnTo>
                    <a:lnTo>
                      <a:pt x="112" y="200"/>
                    </a:lnTo>
                    <a:lnTo>
                      <a:pt x="112" y="203"/>
                    </a:lnTo>
                    <a:lnTo>
                      <a:pt x="105" y="203"/>
                    </a:lnTo>
                    <a:lnTo>
                      <a:pt x="105" y="203"/>
                    </a:lnTo>
                    <a:lnTo>
                      <a:pt x="105" y="207"/>
                    </a:lnTo>
                    <a:lnTo>
                      <a:pt x="108" y="210"/>
                    </a:lnTo>
                    <a:lnTo>
                      <a:pt x="108" y="210"/>
                    </a:lnTo>
                    <a:lnTo>
                      <a:pt x="108" y="210"/>
                    </a:lnTo>
                    <a:lnTo>
                      <a:pt x="112" y="214"/>
                    </a:lnTo>
                    <a:lnTo>
                      <a:pt x="112" y="214"/>
                    </a:lnTo>
                    <a:lnTo>
                      <a:pt x="115" y="214"/>
                    </a:lnTo>
                    <a:lnTo>
                      <a:pt x="115" y="210"/>
                    </a:lnTo>
                    <a:lnTo>
                      <a:pt x="119" y="207"/>
                    </a:lnTo>
                    <a:lnTo>
                      <a:pt x="119" y="203"/>
                    </a:lnTo>
                    <a:lnTo>
                      <a:pt x="119" y="203"/>
                    </a:lnTo>
                    <a:lnTo>
                      <a:pt x="119" y="203"/>
                    </a:lnTo>
                    <a:lnTo>
                      <a:pt x="119" y="200"/>
                    </a:lnTo>
                    <a:lnTo>
                      <a:pt x="122" y="200"/>
                    </a:lnTo>
                    <a:lnTo>
                      <a:pt x="122" y="200"/>
                    </a:lnTo>
                    <a:lnTo>
                      <a:pt x="126" y="200"/>
                    </a:lnTo>
                    <a:lnTo>
                      <a:pt x="126" y="200"/>
                    </a:lnTo>
                    <a:lnTo>
                      <a:pt x="126" y="200"/>
                    </a:lnTo>
                    <a:lnTo>
                      <a:pt x="126" y="203"/>
                    </a:lnTo>
                    <a:lnTo>
                      <a:pt x="129" y="203"/>
                    </a:lnTo>
                    <a:lnTo>
                      <a:pt x="133" y="203"/>
                    </a:lnTo>
                    <a:lnTo>
                      <a:pt x="133" y="203"/>
                    </a:lnTo>
                    <a:lnTo>
                      <a:pt x="133" y="203"/>
                    </a:lnTo>
                    <a:lnTo>
                      <a:pt x="133" y="203"/>
                    </a:lnTo>
                    <a:lnTo>
                      <a:pt x="136" y="203"/>
                    </a:lnTo>
                    <a:lnTo>
                      <a:pt x="136" y="203"/>
                    </a:lnTo>
                    <a:lnTo>
                      <a:pt x="136" y="203"/>
                    </a:lnTo>
                    <a:lnTo>
                      <a:pt x="140" y="203"/>
                    </a:lnTo>
                    <a:lnTo>
                      <a:pt x="143" y="203"/>
                    </a:lnTo>
                    <a:lnTo>
                      <a:pt x="143" y="207"/>
                    </a:lnTo>
                    <a:lnTo>
                      <a:pt x="147" y="207"/>
                    </a:lnTo>
                    <a:lnTo>
                      <a:pt x="147" y="207"/>
                    </a:lnTo>
                    <a:lnTo>
                      <a:pt x="147" y="207"/>
                    </a:lnTo>
                    <a:lnTo>
                      <a:pt x="150" y="210"/>
                    </a:lnTo>
                    <a:lnTo>
                      <a:pt x="154" y="210"/>
                    </a:lnTo>
                    <a:lnTo>
                      <a:pt x="154" y="214"/>
                    </a:lnTo>
                    <a:lnTo>
                      <a:pt x="157" y="217"/>
                    </a:lnTo>
                    <a:lnTo>
                      <a:pt x="157" y="217"/>
                    </a:lnTo>
                    <a:lnTo>
                      <a:pt x="157" y="217"/>
                    </a:lnTo>
                    <a:lnTo>
                      <a:pt x="157" y="221"/>
                    </a:lnTo>
                    <a:lnTo>
                      <a:pt x="157" y="221"/>
                    </a:lnTo>
                    <a:lnTo>
                      <a:pt x="157" y="221"/>
                    </a:lnTo>
                    <a:lnTo>
                      <a:pt x="154" y="224"/>
                    </a:lnTo>
                    <a:lnTo>
                      <a:pt x="154" y="224"/>
                    </a:lnTo>
                    <a:lnTo>
                      <a:pt x="154" y="224"/>
                    </a:lnTo>
                    <a:lnTo>
                      <a:pt x="154" y="224"/>
                    </a:lnTo>
                    <a:lnTo>
                      <a:pt x="154" y="228"/>
                    </a:lnTo>
                    <a:lnTo>
                      <a:pt x="154" y="231"/>
                    </a:lnTo>
                    <a:lnTo>
                      <a:pt x="154" y="231"/>
                    </a:lnTo>
                    <a:lnTo>
                      <a:pt x="154" y="231"/>
                    </a:lnTo>
                    <a:lnTo>
                      <a:pt x="154" y="231"/>
                    </a:lnTo>
                    <a:lnTo>
                      <a:pt x="154" y="231"/>
                    </a:lnTo>
                    <a:lnTo>
                      <a:pt x="150" y="231"/>
                    </a:lnTo>
                    <a:lnTo>
                      <a:pt x="150" y="231"/>
                    </a:lnTo>
                    <a:lnTo>
                      <a:pt x="150" y="231"/>
                    </a:lnTo>
                    <a:lnTo>
                      <a:pt x="150" y="231"/>
                    </a:lnTo>
                    <a:lnTo>
                      <a:pt x="150" y="235"/>
                    </a:lnTo>
                    <a:lnTo>
                      <a:pt x="150" y="238"/>
                    </a:lnTo>
                    <a:lnTo>
                      <a:pt x="150" y="238"/>
                    </a:lnTo>
                    <a:lnTo>
                      <a:pt x="154" y="238"/>
                    </a:lnTo>
                    <a:lnTo>
                      <a:pt x="157" y="238"/>
                    </a:lnTo>
                    <a:lnTo>
                      <a:pt x="157" y="238"/>
                    </a:lnTo>
                    <a:lnTo>
                      <a:pt x="161" y="238"/>
                    </a:lnTo>
                    <a:lnTo>
                      <a:pt x="161" y="238"/>
                    </a:lnTo>
                    <a:lnTo>
                      <a:pt x="168" y="238"/>
                    </a:lnTo>
                    <a:lnTo>
                      <a:pt x="171" y="238"/>
                    </a:lnTo>
                    <a:lnTo>
                      <a:pt x="175" y="238"/>
                    </a:lnTo>
                    <a:lnTo>
                      <a:pt x="182" y="235"/>
                    </a:lnTo>
                    <a:lnTo>
                      <a:pt x="182" y="235"/>
                    </a:lnTo>
                    <a:lnTo>
                      <a:pt x="185" y="238"/>
                    </a:lnTo>
                    <a:lnTo>
                      <a:pt x="185" y="238"/>
                    </a:lnTo>
                    <a:lnTo>
                      <a:pt x="185" y="238"/>
                    </a:lnTo>
                    <a:lnTo>
                      <a:pt x="189" y="235"/>
                    </a:lnTo>
                    <a:lnTo>
                      <a:pt x="192" y="231"/>
                    </a:lnTo>
                    <a:lnTo>
                      <a:pt x="192" y="228"/>
                    </a:lnTo>
                    <a:lnTo>
                      <a:pt x="192" y="224"/>
                    </a:lnTo>
                    <a:lnTo>
                      <a:pt x="192" y="221"/>
                    </a:lnTo>
                    <a:lnTo>
                      <a:pt x="192" y="221"/>
                    </a:lnTo>
                    <a:lnTo>
                      <a:pt x="192" y="221"/>
                    </a:lnTo>
                    <a:lnTo>
                      <a:pt x="203" y="221"/>
                    </a:lnTo>
                    <a:lnTo>
                      <a:pt x="203" y="221"/>
                    </a:lnTo>
                    <a:lnTo>
                      <a:pt x="210" y="221"/>
                    </a:lnTo>
                    <a:lnTo>
                      <a:pt x="210" y="221"/>
                    </a:lnTo>
                    <a:lnTo>
                      <a:pt x="210" y="217"/>
                    </a:lnTo>
                    <a:lnTo>
                      <a:pt x="210" y="217"/>
                    </a:lnTo>
                    <a:lnTo>
                      <a:pt x="210" y="217"/>
                    </a:lnTo>
                    <a:lnTo>
                      <a:pt x="206" y="214"/>
                    </a:lnTo>
                    <a:lnTo>
                      <a:pt x="206" y="214"/>
                    </a:lnTo>
                    <a:lnTo>
                      <a:pt x="206" y="214"/>
                    </a:lnTo>
                    <a:lnTo>
                      <a:pt x="203" y="214"/>
                    </a:lnTo>
                    <a:lnTo>
                      <a:pt x="203" y="214"/>
                    </a:lnTo>
                    <a:lnTo>
                      <a:pt x="203" y="210"/>
                    </a:lnTo>
                    <a:lnTo>
                      <a:pt x="203" y="210"/>
                    </a:lnTo>
                    <a:lnTo>
                      <a:pt x="199" y="207"/>
                    </a:lnTo>
                    <a:lnTo>
                      <a:pt x="199" y="207"/>
                    </a:lnTo>
                    <a:lnTo>
                      <a:pt x="199" y="207"/>
                    </a:lnTo>
                    <a:lnTo>
                      <a:pt x="199" y="203"/>
                    </a:lnTo>
                    <a:lnTo>
                      <a:pt x="196" y="203"/>
                    </a:lnTo>
                    <a:lnTo>
                      <a:pt x="196" y="203"/>
                    </a:lnTo>
                    <a:lnTo>
                      <a:pt x="196" y="203"/>
                    </a:lnTo>
                    <a:lnTo>
                      <a:pt x="196" y="203"/>
                    </a:lnTo>
                    <a:lnTo>
                      <a:pt x="199" y="200"/>
                    </a:lnTo>
                    <a:lnTo>
                      <a:pt x="203" y="196"/>
                    </a:lnTo>
                    <a:lnTo>
                      <a:pt x="203" y="196"/>
                    </a:lnTo>
                    <a:lnTo>
                      <a:pt x="203" y="193"/>
                    </a:lnTo>
                    <a:lnTo>
                      <a:pt x="203" y="193"/>
                    </a:lnTo>
                    <a:lnTo>
                      <a:pt x="203" y="193"/>
                    </a:lnTo>
                    <a:lnTo>
                      <a:pt x="203" y="189"/>
                    </a:lnTo>
                    <a:lnTo>
                      <a:pt x="206" y="189"/>
                    </a:lnTo>
                    <a:lnTo>
                      <a:pt x="206" y="189"/>
                    </a:lnTo>
                    <a:lnTo>
                      <a:pt x="210" y="189"/>
                    </a:lnTo>
                    <a:lnTo>
                      <a:pt x="210" y="189"/>
                    </a:lnTo>
                    <a:lnTo>
                      <a:pt x="210" y="189"/>
                    </a:lnTo>
                    <a:lnTo>
                      <a:pt x="213" y="189"/>
                    </a:lnTo>
                    <a:lnTo>
                      <a:pt x="213" y="186"/>
                    </a:lnTo>
                    <a:lnTo>
                      <a:pt x="213" y="186"/>
                    </a:lnTo>
                    <a:lnTo>
                      <a:pt x="210" y="179"/>
                    </a:lnTo>
                    <a:lnTo>
                      <a:pt x="210" y="179"/>
                    </a:lnTo>
                    <a:lnTo>
                      <a:pt x="210" y="179"/>
                    </a:lnTo>
                    <a:lnTo>
                      <a:pt x="213" y="175"/>
                    </a:lnTo>
                    <a:lnTo>
                      <a:pt x="213" y="172"/>
                    </a:lnTo>
                    <a:lnTo>
                      <a:pt x="220" y="168"/>
                    </a:lnTo>
                    <a:lnTo>
                      <a:pt x="220" y="168"/>
                    </a:lnTo>
                    <a:lnTo>
                      <a:pt x="220" y="168"/>
                    </a:lnTo>
                    <a:lnTo>
                      <a:pt x="220" y="165"/>
                    </a:lnTo>
                    <a:lnTo>
                      <a:pt x="220" y="165"/>
                    </a:lnTo>
                    <a:lnTo>
                      <a:pt x="217" y="165"/>
                    </a:lnTo>
                    <a:lnTo>
                      <a:pt x="217" y="165"/>
                    </a:lnTo>
                    <a:lnTo>
                      <a:pt x="217" y="165"/>
                    </a:lnTo>
                    <a:lnTo>
                      <a:pt x="217" y="158"/>
                    </a:lnTo>
                    <a:lnTo>
                      <a:pt x="217" y="158"/>
                    </a:lnTo>
                    <a:lnTo>
                      <a:pt x="213" y="158"/>
                    </a:lnTo>
                    <a:lnTo>
                      <a:pt x="213" y="154"/>
                    </a:lnTo>
                    <a:lnTo>
                      <a:pt x="213" y="154"/>
                    </a:lnTo>
                    <a:lnTo>
                      <a:pt x="213" y="154"/>
                    </a:lnTo>
                    <a:lnTo>
                      <a:pt x="213" y="154"/>
                    </a:lnTo>
                    <a:lnTo>
                      <a:pt x="210" y="151"/>
                    </a:lnTo>
                    <a:lnTo>
                      <a:pt x="210" y="151"/>
                    </a:lnTo>
                    <a:lnTo>
                      <a:pt x="210" y="151"/>
                    </a:lnTo>
                    <a:lnTo>
                      <a:pt x="206" y="151"/>
                    </a:lnTo>
                    <a:lnTo>
                      <a:pt x="206" y="154"/>
                    </a:lnTo>
                    <a:lnTo>
                      <a:pt x="203" y="154"/>
                    </a:lnTo>
                    <a:lnTo>
                      <a:pt x="203" y="154"/>
                    </a:lnTo>
                    <a:lnTo>
                      <a:pt x="199" y="154"/>
                    </a:lnTo>
                    <a:lnTo>
                      <a:pt x="199" y="154"/>
                    </a:lnTo>
                    <a:lnTo>
                      <a:pt x="199" y="154"/>
                    </a:lnTo>
                    <a:lnTo>
                      <a:pt x="196" y="151"/>
                    </a:lnTo>
                    <a:lnTo>
                      <a:pt x="196" y="151"/>
                    </a:lnTo>
                    <a:lnTo>
                      <a:pt x="196" y="151"/>
                    </a:lnTo>
                    <a:lnTo>
                      <a:pt x="199" y="147"/>
                    </a:lnTo>
                    <a:lnTo>
                      <a:pt x="199" y="147"/>
                    </a:lnTo>
                    <a:lnTo>
                      <a:pt x="199" y="144"/>
                    </a:lnTo>
                    <a:lnTo>
                      <a:pt x="199" y="144"/>
                    </a:lnTo>
                    <a:lnTo>
                      <a:pt x="203" y="144"/>
                    </a:lnTo>
                    <a:lnTo>
                      <a:pt x="203" y="144"/>
                    </a:lnTo>
                    <a:lnTo>
                      <a:pt x="206" y="147"/>
                    </a:lnTo>
                    <a:lnTo>
                      <a:pt x="210" y="144"/>
                    </a:lnTo>
                    <a:lnTo>
                      <a:pt x="210" y="144"/>
                    </a:lnTo>
                    <a:lnTo>
                      <a:pt x="217" y="133"/>
                    </a:lnTo>
                    <a:lnTo>
                      <a:pt x="224" y="126"/>
                    </a:lnTo>
                    <a:lnTo>
                      <a:pt x="224" y="126"/>
                    </a:lnTo>
                    <a:lnTo>
                      <a:pt x="227" y="123"/>
                    </a:lnTo>
                    <a:lnTo>
                      <a:pt x="231" y="123"/>
                    </a:lnTo>
                    <a:lnTo>
                      <a:pt x="231" y="123"/>
                    </a:lnTo>
                    <a:lnTo>
                      <a:pt x="231" y="119"/>
                    </a:lnTo>
                    <a:lnTo>
                      <a:pt x="234" y="116"/>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43">
                <a:extLst>
                  <a:ext uri="{FF2B5EF4-FFF2-40B4-BE49-F238E27FC236}">
                    <a16:creationId xmlns:a16="http://schemas.microsoft.com/office/drawing/2014/main" id="{2912418B-3E8A-913D-4E04-F76064C98E9A}"/>
                  </a:ext>
                </a:extLst>
              </p:cNvPr>
              <p:cNvSpPr>
                <a:spLocks/>
              </p:cNvSpPr>
              <p:nvPr/>
            </p:nvSpPr>
            <p:spPr bwMode="auto">
              <a:xfrm>
                <a:off x="2501" y="2674"/>
                <a:ext cx="297" cy="403"/>
              </a:xfrm>
              <a:custGeom>
                <a:avLst/>
                <a:gdLst>
                  <a:gd name="T0" fmla="*/ 52 w 297"/>
                  <a:gd name="T1" fmla="*/ 238 h 403"/>
                  <a:gd name="T2" fmla="*/ 38 w 297"/>
                  <a:gd name="T3" fmla="*/ 280 h 403"/>
                  <a:gd name="T4" fmla="*/ 45 w 297"/>
                  <a:gd name="T5" fmla="*/ 319 h 403"/>
                  <a:gd name="T6" fmla="*/ 28 w 297"/>
                  <a:gd name="T7" fmla="*/ 315 h 403"/>
                  <a:gd name="T8" fmla="*/ 10 w 297"/>
                  <a:gd name="T9" fmla="*/ 329 h 403"/>
                  <a:gd name="T10" fmla="*/ 7 w 297"/>
                  <a:gd name="T11" fmla="*/ 354 h 403"/>
                  <a:gd name="T12" fmla="*/ 24 w 297"/>
                  <a:gd name="T13" fmla="*/ 375 h 403"/>
                  <a:gd name="T14" fmla="*/ 35 w 297"/>
                  <a:gd name="T15" fmla="*/ 382 h 403"/>
                  <a:gd name="T16" fmla="*/ 70 w 297"/>
                  <a:gd name="T17" fmla="*/ 385 h 403"/>
                  <a:gd name="T18" fmla="*/ 87 w 297"/>
                  <a:gd name="T19" fmla="*/ 399 h 403"/>
                  <a:gd name="T20" fmla="*/ 105 w 297"/>
                  <a:gd name="T21" fmla="*/ 399 h 403"/>
                  <a:gd name="T22" fmla="*/ 122 w 297"/>
                  <a:gd name="T23" fmla="*/ 385 h 403"/>
                  <a:gd name="T24" fmla="*/ 157 w 297"/>
                  <a:gd name="T25" fmla="*/ 392 h 403"/>
                  <a:gd name="T26" fmla="*/ 168 w 297"/>
                  <a:gd name="T27" fmla="*/ 378 h 403"/>
                  <a:gd name="T28" fmla="*/ 164 w 297"/>
                  <a:gd name="T29" fmla="*/ 371 h 403"/>
                  <a:gd name="T30" fmla="*/ 157 w 297"/>
                  <a:gd name="T31" fmla="*/ 378 h 403"/>
                  <a:gd name="T32" fmla="*/ 154 w 297"/>
                  <a:gd name="T33" fmla="*/ 361 h 403"/>
                  <a:gd name="T34" fmla="*/ 178 w 297"/>
                  <a:gd name="T35" fmla="*/ 340 h 403"/>
                  <a:gd name="T36" fmla="*/ 192 w 297"/>
                  <a:gd name="T37" fmla="*/ 375 h 403"/>
                  <a:gd name="T38" fmla="*/ 209 w 297"/>
                  <a:gd name="T39" fmla="*/ 371 h 403"/>
                  <a:gd name="T40" fmla="*/ 234 w 297"/>
                  <a:gd name="T41" fmla="*/ 354 h 403"/>
                  <a:gd name="T42" fmla="*/ 258 w 297"/>
                  <a:gd name="T43" fmla="*/ 357 h 403"/>
                  <a:gd name="T44" fmla="*/ 286 w 297"/>
                  <a:gd name="T45" fmla="*/ 336 h 403"/>
                  <a:gd name="T46" fmla="*/ 293 w 297"/>
                  <a:gd name="T47" fmla="*/ 319 h 403"/>
                  <a:gd name="T48" fmla="*/ 272 w 297"/>
                  <a:gd name="T49" fmla="*/ 305 h 403"/>
                  <a:gd name="T50" fmla="*/ 241 w 297"/>
                  <a:gd name="T51" fmla="*/ 298 h 403"/>
                  <a:gd name="T52" fmla="*/ 216 w 297"/>
                  <a:gd name="T53" fmla="*/ 284 h 403"/>
                  <a:gd name="T54" fmla="*/ 227 w 297"/>
                  <a:gd name="T55" fmla="*/ 249 h 403"/>
                  <a:gd name="T56" fmla="*/ 237 w 297"/>
                  <a:gd name="T57" fmla="*/ 224 h 403"/>
                  <a:gd name="T58" fmla="*/ 251 w 297"/>
                  <a:gd name="T59" fmla="*/ 217 h 403"/>
                  <a:gd name="T60" fmla="*/ 251 w 297"/>
                  <a:gd name="T61" fmla="*/ 203 h 403"/>
                  <a:gd name="T62" fmla="*/ 230 w 297"/>
                  <a:gd name="T63" fmla="*/ 200 h 403"/>
                  <a:gd name="T64" fmla="*/ 206 w 297"/>
                  <a:gd name="T65" fmla="*/ 189 h 403"/>
                  <a:gd name="T66" fmla="*/ 206 w 297"/>
                  <a:gd name="T67" fmla="*/ 179 h 403"/>
                  <a:gd name="T68" fmla="*/ 216 w 297"/>
                  <a:gd name="T69" fmla="*/ 151 h 403"/>
                  <a:gd name="T70" fmla="*/ 237 w 297"/>
                  <a:gd name="T71" fmla="*/ 91 h 403"/>
                  <a:gd name="T72" fmla="*/ 196 w 297"/>
                  <a:gd name="T73" fmla="*/ 84 h 403"/>
                  <a:gd name="T74" fmla="*/ 178 w 297"/>
                  <a:gd name="T75" fmla="*/ 98 h 403"/>
                  <a:gd name="T76" fmla="*/ 171 w 297"/>
                  <a:gd name="T77" fmla="*/ 91 h 403"/>
                  <a:gd name="T78" fmla="*/ 164 w 297"/>
                  <a:gd name="T79" fmla="*/ 74 h 403"/>
                  <a:gd name="T80" fmla="*/ 161 w 297"/>
                  <a:gd name="T81" fmla="*/ 67 h 403"/>
                  <a:gd name="T82" fmla="*/ 171 w 297"/>
                  <a:gd name="T83" fmla="*/ 60 h 403"/>
                  <a:gd name="T84" fmla="*/ 185 w 297"/>
                  <a:gd name="T85" fmla="*/ 46 h 403"/>
                  <a:gd name="T86" fmla="*/ 161 w 297"/>
                  <a:gd name="T87" fmla="*/ 28 h 403"/>
                  <a:gd name="T88" fmla="*/ 161 w 297"/>
                  <a:gd name="T89" fmla="*/ 14 h 403"/>
                  <a:gd name="T90" fmla="*/ 147 w 297"/>
                  <a:gd name="T91" fmla="*/ 4 h 403"/>
                  <a:gd name="T92" fmla="*/ 140 w 297"/>
                  <a:gd name="T93" fmla="*/ 28 h 403"/>
                  <a:gd name="T94" fmla="*/ 122 w 297"/>
                  <a:gd name="T95" fmla="*/ 53 h 403"/>
                  <a:gd name="T96" fmla="*/ 91 w 297"/>
                  <a:gd name="T97" fmla="*/ 81 h 403"/>
                  <a:gd name="T98" fmla="*/ 108 w 297"/>
                  <a:gd name="T99" fmla="*/ 84 h 403"/>
                  <a:gd name="T100" fmla="*/ 115 w 297"/>
                  <a:gd name="T101" fmla="*/ 98 h 403"/>
                  <a:gd name="T102" fmla="*/ 101 w 297"/>
                  <a:gd name="T103" fmla="*/ 119 h 403"/>
                  <a:gd name="T104" fmla="*/ 94 w 297"/>
                  <a:gd name="T105" fmla="*/ 137 h 403"/>
                  <a:gd name="T106" fmla="*/ 105 w 297"/>
                  <a:gd name="T107" fmla="*/ 147 h 403"/>
                  <a:gd name="T108" fmla="*/ 115 w 297"/>
                  <a:gd name="T109" fmla="*/ 154 h 403"/>
                  <a:gd name="T110" fmla="*/ 126 w 297"/>
                  <a:gd name="T111" fmla="*/ 161 h 403"/>
                  <a:gd name="T112" fmla="*/ 154 w 297"/>
                  <a:gd name="T113" fmla="*/ 182 h 403"/>
                  <a:gd name="T114" fmla="*/ 178 w 297"/>
                  <a:gd name="T115" fmla="*/ 200 h 403"/>
                  <a:gd name="T116" fmla="*/ 154 w 297"/>
                  <a:gd name="T117" fmla="*/ 207 h 403"/>
                  <a:gd name="T118" fmla="*/ 140 w 297"/>
                  <a:gd name="T119" fmla="*/ 224 h 403"/>
                  <a:gd name="T120" fmla="*/ 108 w 297"/>
                  <a:gd name="T121" fmla="*/ 231 h 403"/>
                  <a:gd name="T122" fmla="*/ 80 w 297"/>
                  <a:gd name="T123" fmla="*/ 210 h 403"/>
                  <a:gd name="T124" fmla="*/ 59 w 297"/>
                  <a:gd name="T125" fmla="*/ 18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7" h="403">
                    <a:moveTo>
                      <a:pt x="49" y="186"/>
                    </a:moveTo>
                    <a:lnTo>
                      <a:pt x="45" y="189"/>
                    </a:lnTo>
                    <a:lnTo>
                      <a:pt x="45" y="189"/>
                    </a:lnTo>
                    <a:lnTo>
                      <a:pt x="45" y="207"/>
                    </a:lnTo>
                    <a:lnTo>
                      <a:pt x="49" y="207"/>
                    </a:lnTo>
                    <a:lnTo>
                      <a:pt x="49" y="210"/>
                    </a:lnTo>
                    <a:lnTo>
                      <a:pt x="49" y="214"/>
                    </a:lnTo>
                    <a:lnTo>
                      <a:pt x="49" y="217"/>
                    </a:lnTo>
                    <a:lnTo>
                      <a:pt x="49" y="224"/>
                    </a:lnTo>
                    <a:lnTo>
                      <a:pt x="49" y="224"/>
                    </a:lnTo>
                    <a:lnTo>
                      <a:pt x="52" y="228"/>
                    </a:lnTo>
                    <a:lnTo>
                      <a:pt x="49" y="231"/>
                    </a:lnTo>
                    <a:lnTo>
                      <a:pt x="52" y="238"/>
                    </a:lnTo>
                    <a:lnTo>
                      <a:pt x="52" y="242"/>
                    </a:lnTo>
                    <a:lnTo>
                      <a:pt x="52" y="245"/>
                    </a:lnTo>
                    <a:lnTo>
                      <a:pt x="52" y="245"/>
                    </a:lnTo>
                    <a:lnTo>
                      <a:pt x="52" y="249"/>
                    </a:lnTo>
                    <a:lnTo>
                      <a:pt x="49" y="252"/>
                    </a:lnTo>
                    <a:lnTo>
                      <a:pt x="49" y="252"/>
                    </a:lnTo>
                    <a:lnTo>
                      <a:pt x="49" y="256"/>
                    </a:lnTo>
                    <a:lnTo>
                      <a:pt x="45" y="259"/>
                    </a:lnTo>
                    <a:lnTo>
                      <a:pt x="49" y="263"/>
                    </a:lnTo>
                    <a:lnTo>
                      <a:pt x="49" y="266"/>
                    </a:lnTo>
                    <a:lnTo>
                      <a:pt x="42" y="273"/>
                    </a:lnTo>
                    <a:lnTo>
                      <a:pt x="42" y="277"/>
                    </a:lnTo>
                    <a:lnTo>
                      <a:pt x="38" y="280"/>
                    </a:lnTo>
                    <a:lnTo>
                      <a:pt x="38" y="284"/>
                    </a:lnTo>
                    <a:lnTo>
                      <a:pt x="38" y="284"/>
                    </a:lnTo>
                    <a:lnTo>
                      <a:pt x="38" y="287"/>
                    </a:lnTo>
                    <a:lnTo>
                      <a:pt x="38" y="291"/>
                    </a:lnTo>
                    <a:lnTo>
                      <a:pt x="42" y="294"/>
                    </a:lnTo>
                    <a:lnTo>
                      <a:pt x="42" y="301"/>
                    </a:lnTo>
                    <a:lnTo>
                      <a:pt x="42" y="305"/>
                    </a:lnTo>
                    <a:lnTo>
                      <a:pt x="42" y="308"/>
                    </a:lnTo>
                    <a:lnTo>
                      <a:pt x="42" y="308"/>
                    </a:lnTo>
                    <a:lnTo>
                      <a:pt x="45" y="312"/>
                    </a:lnTo>
                    <a:lnTo>
                      <a:pt x="45" y="315"/>
                    </a:lnTo>
                    <a:lnTo>
                      <a:pt x="45" y="319"/>
                    </a:lnTo>
                    <a:lnTo>
                      <a:pt x="45" y="319"/>
                    </a:lnTo>
                    <a:lnTo>
                      <a:pt x="45" y="322"/>
                    </a:lnTo>
                    <a:lnTo>
                      <a:pt x="45" y="326"/>
                    </a:lnTo>
                    <a:lnTo>
                      <a:pt x="42" y="326"/>
                    </a:lnTo>
                    <a:lnTo>
                      <a:pt x="42" y="326"/>
                    </a:lnTo>
                    <a:lnTo>
                      <a:pt x="42" y="326"/>
                    </a:lnTo>
                    <a:lnTo>
                      <a:pt x="38" y="326"/>
                    </a:lnTo>
                    <a:lnTo>
                      <a:pt x="38" y="322"/>
                    </a:lnTo>
                    <a:lnTo>
                      <a:pt x="35" y="319"/>
                    </a:lnTo>
                    <a:lnTo>
                      <a:pt x="31" y="315"/>
                    </a:lnTo>
                    <a:lnTo>
                      <a:pt x="31" y="315"/>
                    </a:lnTo>
                    <a:lnTo>
                      <a:pt x="31" y="315"/>
                    </a:lnTo>
                    <a:lnTo>
                      <a:pt x="28" y="315"/>
                    </a:lnTo>
                    <a:lnTo>
                      <a:pt x="28" y="315"/>
                    </a:lnTo>
                    <a:lnTo>
                      <a:pt x="28" y="315"/>
                    </a:lnTo>
                    <a:lnTo>
                      <a:pt x="28" y="319"/>
                    </a:lnTo>
                    <a:lnTo>
                      <a:pt x="28" y="319"/>
                    </a:lnTo>
                    <a:lnTo>
                      <a:pt x="28" y="319"/>
                    </a:lnTo>
                    <a:lnTo>
                      <a:pt x="24" y="319"/>
                    </a:lnTo>
                    <a:lnTo>
                      <a:pt x="24" y="319"/>
                    </a:lnTo>
                    <a:lnTo>
                      <a:pt x="17" y="322"/>
                    </a:lnTo>
                    <a:lnTo>
                      <a:pt x="17" y="322"/>
                    </a:lnTo>
                    <a:lnTo>
                      <a:pt x="17" y="326"/>
                    </a:lnTo>
                    <a:lnTo>
                      <a:pt x="17" y="326"/>
                    </a:lnTo>
                    <a:lnTo>
                      <a:pt x="14" y="329"/>
                    </a:lnTo>
                    <a:lnTo>
                      <a:pt x="10" y="329"/>
                    </a:lnTo>
                    <a:lnTo>
                      <a:pt x="10" y="329"/>
                    </a:lnTo>
                    <a:lnTo>
                      <a:pt x="3" y="336"/>
                    </a:lnTo>
                    <a:lnTo>
                      <a:pt x="0" y="340"/>
                    </a:lnTo>
                    <a:lnTo>
                      <a:pt x="0" y="343"/>
                    </a:lnTo>
                    <a:lnTo>
                      <a:pt x="0" y="347"/>
                    </a:lnTo>
                    <a:lnTo>
                      <a:pt x="0" y="350"/>
                    </a:lnTo>
                    <a:lnTo>
                      <a:pt x="0" y="350"/>
                    </a:lnTo>
                    <a:lnTo>
                      <a:pt x="0" y="350"/>
                    </a:lnTo>
                    <a:lnTo>
                      <a:pt x="3" y="350"/>
                    </a:lnTo>
                    <a:lnTo>
                      <a:pt x="3" y="350"/>
                    </a:lnTo>
                    <a:lnTo>
                      <a:pt x="3" y="350"/>
                    </a:lnTo>
                    <a:lnTo>
                      <a:pt x="7" y="350"/>
                    </a:lnTo>
                    <a:lnTo>
                      <a:pt x="7" y="350"/>
                    </a:lnTo>
                    <a:lnTo>
                      <a:pt x="7" y="354"/>
                    </a:lnTo>
                    <a:lnTo>
                      <a:pt x="7" y="357"/>
                    </a:lnTo>
                    <a:lnTo>
                      <a:pt x="7" y="357"/>
                    </a:lnTo>
                    <a:lnTo>
                      <a:pt x="10" y="361"/>
                    </a:lnTo>
                    <a:lnTo>
                      <a:pt x="14" y="361"/>
                    </a:lnTo>
                    <a:lnTo>
                      <a:pt x="14" y="361"/>
                    </a:lnTo>
                    <a:lnTo>
                      <a:pt x="21" y="361"/>
                    </a:lnTo>
                    <a:lnTo>
                      <a:pt x="21" y="361"/>
                    </a:lnTo>
                    <a:lnTo>
                      <a:pt x="24" y="364"/>
                    </a:lnTo>
                    <a:lnTo>
                      <a:pt x="24" y="368"/>
                    </a:lnTo>
                    <a:lnTo>
                      <a:pt x="28" y="368"/>
                    </a:lnTo>
                    <a:lnTo>
                      <a:pt x="24" y="371"/>
                    </a:lnTo>
                    <a:lnTo>
                      <a:pt x="24" y="375"/>
                    </a:lnTo>
                    <a:lnTo>
                      <a:pt x="24" y="375"/>
                    </a:lnTo>
                    <a:lnTo>
                      <a:pt x="24" y="375"/>
                    </a:lnTo>
                    <a:lnTo>
                      <a:pt x="31" y="375"/>
                    </a:lnTo>
                    <a:lnTo>
                      <a:pt x="31" y="375"/>
                    </a:lnTo>
                    <a:lnTo>
                      <a:pt x="35" y="375"/>
                    </a:lnTo>
                    <a:lnTo>
                      <a:pt x="38" y="378"/>
                    </a:lnTo>
                    <a:lnTo>
                      <a:pt x="38" y="378"/>
                    </a:lnTo>
                    <a:lnTo>
                      <a:pt x="38" y="378"/>
                    </a:lnTo>
                    <a:lnTo>
                      <a:pt x="38" y="378"/>
                    </a:lnTo>
                    <a:lnTo>
                      <a:pt x="38" y="378"/>
                    </a:lnTo>
                    <a:lnTo>
                      <a:pt x="38" y="382"/>
                    </a:lnTo>
                    <a:lnTo>
                      <a:pt x="38" y="382"/>
                    </a:lnTo>
                    <a:lnTo>
                      <a:pt x="35" y="382"/>
                    </a:lnTo>
                    <a:lnTo>
                      <a:pt x="35" y="382"/>
                    </a:lnTo>
                    <a:lnTo>
                      <a:pt x="31" y="382"/>
                    </a:lnTo>
                    <a:lnTo>
                      <a:pt x="31" y="382"/>
                    </a:lnTo>
                    <a:lnTo>
                      <a:pt x="31" y="385"/>
                    </a:lnTo>
                    <a:lnTo>
                      <a:pt x="31" y="385"/>
                    </a:lnTo>
                    <a:lnTo>
                      <a:pt x="35" y="385"/>
                    </a:lnTo>
                    <a:lnTo>
                      <a:pt x="38" y="385"/>
                    </a:lnTo>
                    <a:lnTo>
                      <a:pt x="42" y="385"/>
                    </a:lnTo>
                    <a:lnTo>
                      <a:pt x="49" y="389"/>
                    </a:lnTo>
                    <a:lnTo>
                      <a:pt x="52" y="392"/>
                    </a:lnTo>
                    <a:lnTo>
                      <a:pt x="52" y="392"/>
                    </a:lnTo>
                    <a:lnTo>
                      <a:pt x="56" y="392"/>
                    </a:lnTo>
                    <a:lnTo>
                      <a:pt x="56" y="392"/>
                    </a:lnTo>
                    <a:lnTo>
                      <a:pt x="70" y="385"/>
                    </a:lnTo>
                    <a:lnTo>
                      <a:pt x="70" y="385"/>
                    </a:lnTo>
                    <a:lnTo>
                      <a:pt x="73" y="385"/>
                    </a:lnTo>
                    <a:lnTo>
                      <a:pt x="77" y="385"/>
                    </a:lnTo>
                    <a:lnTo>
                      <a:pt x="80" y="385"/>
                    </a:lnTo>
                    <a:lnTo>
                      <a:pt x="80" y="385"/>
                    </a:lnTo>
                    <a:lnTo>
                      <a:pt x="80" y="385"/>
                    </a:lnTo>
                    <a:lnTo>
                      <a:pt x="80" y="385"/>
                    </a:lnTo>
                    <a:lnTo>
                      <a:pt x="80" y="385"/>
                    </a:lnTo>
                    <a:lnTo>
                      <a:pt x="80" y="392"/>
                    </a:lnTo>
                    <a:lnTo>
                      <a:pt x="80" y="403"/>
                    </a:lnTo>
                    <a:lnTo>
                      <a:pt x="84" y="403"/>
                    </a:lnTo>
                    <a:lnTo>
                      <a:pt x="84" y="403"/>
                    </a:lnTo>
                    <a:lnTo>
                      <a:pt x="87" y="399"/>
                    </a:lnTo>
                    <a:lnTo>
                      <a:pt x="87" y="399"/>
                    </a:lnTo>
                    <a:lnTo>
                      <a:pt x="87" y="399"/>
                    </a:lnTo>
                    <a:lnTo>
                      <a:pt x="91" y="396"/>
                    </a:lnTo>
                    <a:lnTo>
                      <a:pt x="98" y="396"/>
                    </a:lnTo>
                    <a:lnTo>
                      <a:pt x="98" y="396"/>
                    </a:lnTo>
                    <a:lnTo>
                      <a:pt x="101" y="392"/>
                    </a:lnTo>
                    <a:lnTo>
                      <a:pt x="101" y="392"/>
                    </a:lnTo>
                    <a:lnTo>
                      <a:pt x="101" y="392"/>
                    </a:lnTo>
                    <a:lnTo>
                      <a:pt x="101" y="392"/>
                    </a:lnTo>
                    <a:lnTo>
                      <a:pt x="101" y="396"/>
                    </a:lnTo>
                    <a:lnTo>
                      <a:pt x="105" y="396"/>
                    </a:lnTo>
                    <a:lnTo>
                      <a:pt x="105" y="399"/>
                    </a:lnTo>
                    <a:lnTo>
                      <a:pt x="105" y="399"/>
                    </a:lnTo>
                    <a:lnTo>
                      <a:pt x="105" y="399"/>
                    </a:lnTo>
                    <a:lnTo>
                      <a:pt x="108" y="399"/>
                    </a:lnTo>
                    <a:lnTo>
                      <a:pt x="112" y="399"/>
                    </a:lnTo>
                    <a:lnTo>
                      <a:pt x="112" y="396"/>
                    </a:lnTo>
                    <a:lnTo>
                      <a:pt x="115" y="396"/>
                    </a:lnTo>
                    <a:lnTo>
                      <a:pt x="115" y="396"/>
                    </a:lnTo>
                    <a:lnTo>
                      <a:pt x="115" y="392"/>
                    </a:lnTo>
                    <a:lnTo>
                      <a:pt x="115" y="389"/>
                    </a:lnTo>
                    <a:lnTo>
                      <a:pt x="115" y="389"/>
                    </a:lnTo>
                    <a:lnTo>
                      <a:pt x="115" y="385"/>
                    </a:lnTo>
                    <a:lnTo>
                      <a:pt x="115" y="385"/>
                    </a:lnTo>
                    <a:lnTo>
                      <a:pt x="119" y="385"/>
                    </a:lnTo>
                    <a:lnTo>
                      <a:pt x="122" y="385"/>
                    </a:lnTo>
                    <a:lnTo>
                      <a:pt x="122" y="385"/>
                    </a:lnTo>
                    <a:lnTo>
                      <a:pt x="133" y="382"/>
                    </a:lnTo>
                    <a:lnTo>
                      <a:pt x="133" y="385"/>
                    </a:lnTo>
                    <a:lnTo>
                      <a:pt x="140" y="385"/>
                    </a:lnTo>
                    <a:lnTo>
                      <a:pt x="140" y="385"/>
                    </a:lnTo>
                    <a:lnTo>
                      <a:pt x="143" y="389"/>
                    </a:lnTo>
                    <a:lnTo>
                      <a:pt x="143" y="389"/>
                    </a:lnTo>
                    <a:lnTo>
                      <a:pt x="143" y="392"/>
                    </a:lnTo>
                    <a:lnTo>
                      <a:pt x="147" y="392"/>
                    </a:lnTo>
                    <a:lnTo>
                      <a:pt x="147" y="392"/>
                    </a:lnTo>
                    <a:lnTo>
                      <a:pt x="150" y="392"/>
                    </a:lnTo>
                    <a:lnTo>
                      <a:pt x="154" y="392"/>
                    </a:lnTo>
                    <a:lnTo>
                      <a:pt x="157" y="392"/>
                    </a:lnTo>
                    <a:lnTo>
                      <a:pt x="157" y="392"/>
                    </a:lnTo>
                    <a:lnTo>
                      <a:pt x="157" y="392"/>
                    </a:lnTo>
                    <a:lnTo>
                      <a:pt x="161" y="392"/>
                    </a:lnTo>
                    <a:lnTo>
                      <a:pt x="161" y="392"/>
                    </a:lnTo>
                    <a:lnTo>
                      <a:pt x="161" y="389"/>
                    </a:lnTo>
                    <a:lnTo>
                      <a:pt x="161" y="389"/>
                    </a:lnTo>
                    <a:lnTo>
                      <a:pt x="161" y="385"/>
                    </a:lnTo>
                    <a:lnTo>
                      <a:pt x="164" y="385"/>
                    </a:lnTo>
                    <a:lnTo>
                      <a:pt x="164" y="385"/>
                    </a:lnTo>
                    <a:lnTo>
                      <a:pt x="164" y="382"/>
                    </a:lnTo>
                    <a:lnTo>
                      <a:pt x="168" y="382"/>
                    </a:lnTo>
                    <a:lnTo>
                      <a:pt x="168" y="382"/>
                    </a:lnTo>
                    <a:lnTo>
                      <a:pt x="168" y="378"/>
                    </a:lnTo>
                    <a:lnTo>
                      <a:pt x="171" y="378"/>
                    </a:lnTo>
                    <a:lnTo>
                      <a:pt x="171" y="382"/>
                    </a:lnTo>
                    <a:lnTo>
                      <a:pt x="175" y="382"/>
                    </a:lnTo>
                    <a:lnTo>
                      <a:pt x="175" y="378"/>
                    </a:lnTo>
                    <a:lnTo>
                      <a:pt x="175" y="378"/>
                    </a:lnTo>
                    <a:lnTo>
                      <a:pt x="175" y="378"/>
                    </a:lnTo>
                    <a:lnTo>
                      <a:pt x="175" y="378"/>
                    </a:lnTo>
                    <a:lnTo>
                      <a:pt x="171" y="375"/>
                    </a:lnTo>
                    <a:lnTo>
                      <a:pt x="168" y="375"/>
                    </a:lnTo>
                    <a:lnTo>
                      <a:pt x="168" y="375"/>
                    </a:lnTo>
                    <a:lnTo>
                      <a:pt x="168" y="371"/>
                    </a:lnTo>
                    <a:lnTo>
                      <a:pt x="168" y="371"/>
                    </a:lnTo>
                    <a:lnTo>
                      <a:pt x="164" y="371"/>
                    </a:lnTo>
                    <a:lnTo>
                      <a:pt x="164" y="371"/>
                    </a:lnTo>
                    <a:lnTo>
                      <a:pt x="164" y="371"/>
                    </a:lnTo>
                    <a:lnTo>
                      <a:pt x="164" y="375"/>
                    </a:lnTo>
                    <a:lnTo>
                      <a:pt x="161" y="375"/>
                    </a:lnTo>
                    <a:lnTo>
                      <a:pt x="161" y="378"/>
                    </a:lnTo>
                    <a:lnTo>
                      <a:pt x="161" y="378"/>
                    </a:lnTo>
                    <a:lnTo>
                      <a:pt x="161" y="382"/>
                    </a:lnTo>
                    <a:lnTo>
                      <a:pt x="161" y="382"/>
                    </a:lnTo>
                    <a:lnTo>
                      <a:pt x="157" y="385"/>
                    </a:lnTo>
                    <a:lnTo>
                      <a:pt x="157" y="385"/>
                    </a:lnTo>
                    <a:lnTo>
                      <a:pt x="157" y="382"/>
                    </a:lnTo>
                    <a:lnTo>
                      <a:pt x="157" y="382"/>
                    </a:lnTo>
                    <a:lnTo>
                      <a:pt x="157" y="378"/>
                    </a:lnTo>
                    <a:lnTo>
                      <a:pt x="157" y="375"/>
                    </a:lnTo>
                    <a:lnTo>
                      <a:pt x="157" y="375"/>
                    </a:lnTo>
                    <a:lnTo>
                      <a:pt x="161" y="371"/>
                    </a:lnTo>
                    <a:lnTo>
                      <a:pt x="161" y="371"/>
                    </a:lnTo>
                    <a:lnTo>
                      <a:pt x="157" y="371"/>
                    </a:lnTo>
                    <a:lnTo>
                      <a:pt x="157" y="371"/>
                    </a:lnTo>
                    <a:lnTo>
                      <a:pt x="154" y="368"/>
                    </a:lnTo>
                    <a:lnTo>
                      <a:pt x="154" y="368"/>
                    </a:lnTo>
                    <a:lnTo>
                      <a:pt x="154" y="364"/>
                    </a:lnTo>
                    <a:lnTo>
                      <a:pt x="154" y="364"/>
                    </a:lnTo>
                    <a:lnTo>
                      <a:pt x="154" y="361"/>
                    </a:lnTo>
                    <a:lnTo>
                      <a:pt x="154" y="361"/>
                    </a:lnTo>
                    <a:lnTo>
                      <a:pt x="154" y="361"/>
                    </a:lnTo>
                    <a:lnTo>
                      <a:pt x="154" y="357"/>
                    </a:lnTo>
                    <a:lnTo>
                      <a:pt x="154" y="357"/>
                    </a:lnTo>
                    <a:lnTo>
                      <a:pt x="154" y="354"/>
                    </a:lnTo>
                    <a:lnTo>
                      <a:pt x="154" y="354"/>
                    </a:lnTo>
                    <a:lnTo>
                      <a:pt x="157" y="350"/>
                    </a:lnTo>
                    <a:lnTo>
                      <a:pt x="161" y="343"/>
                    </a:lnTo>
                    <a:lnTo>
                      <a:pt x="161" y="343"/>
                    </a:lnTo>
                    <a:lnTo>
                      <a:pt x="161" y="343"/>
                    </a:lnTo>
                    <a:lnTo>
                      <a:pt x="164" y="343"/>
                    </a:lnTo>
                    <a:lnTo>
                      <a:pt x="175" y="343"/>
                    </a:lnTo>
                    <a:lnTo>
                      <a:pt x="178" y="340"/>
                    </a:lnTo>
                    <a:lnTo>
                      <a:pt x="178" y="340"/>
                    </a:lnTo>
                    <a:lnTo>
                      <a:pt x="178" y="340"/>
                    </a:lnTo>
                    <a:lnTo>
                      <a:pt x="182" y="343"/>
                    </a:lnTo>
                    <a:lnTo>
                      <a:pt x="182" y="343"/>
                    </a:lnTo>
                    <a:lnTo>
                      <a:pt x="182" y="354"/>
                    </a:lnTo>
                    <a:lnTo>
                      <a:pt x="182" y="354"/>
                    </a:lnTo>
                    <a:lnTo>
                      <a:pt x="182" y="357"/>
                    </a:lnTo>
                    <a:lnTo>
                      <a:pt x="182" y="357"/>
                    </a:lnTo>
                    <a:lnTo>
                      <a:pt x="185" y="361"/>
                    </a:lnTo>
                    <a:lnTo>
                      <a:pt x="189" y="364"/>
                    </a:lnTo>
                    <a:lnTo>
                      <a:pt x="192" y="364"/>
                    </a:lnTo>
                    <a:lnTo>
                      <a:pt x="192" y="368"/>
                    </a:lnTo>
                    <a:lnTo>
                      <a:pt x="192" y="371"/>
                    </a:lnTo>
                    <a:lnTo>
                      <a:pt x="192" y="375"/>
                    </a:lnTo>
                    <a:lnTo>
                      <a:pt x="192" y="375"/>
                    </a:lnTo>
                    <a:lnTo>
                      <a:pt x="192" y="375"/>
                    </a:lnTo>
                    <a:lnTo>
                      <a:pt x="196" y="375"/>
                    </a:lnTo>
                    <a:lnTo>
                      <a:pt x="196" y="375"/>
                    </a:lnTo>
                    <a:lnTo>
                      <a:pt x="196" y="375"/>
                    </a:lnTo>
                    <a:lnTo>
                      <a:pt x="199" y="375"/>
                    </a:lnTo>
                    <a:lnTo>
                      <a:pt x="199" y="375"/>
                    </a:lnTo>
                    <a:lnTo>
                      <a:pt x="199" y="375"/>
                    </a:lnTo>
                    <a:lnTo>
                      <a:pt x="203" y="375"/>
                    </a:lnTo>
                    <a:lnTo>
                      <a:pt x="203" y="375"/>
                    </a:lnTo>
                    <a:lnTo>
                      <a:pt x="203" y="375"/>
                    </a:lnTo>
                    <a:lnTo>
                      <a:pt x="203" y="375"/>
                    </a:lnTo>
                    <a:lnTo>
                      <a:pt x="206" y="371"/>
                    </a:lnTo>
                    <a:lnTo>
                      <a:pt x="209" y="371"/>
                    </a:lnTo>
                    <a:lnTo>
                      <a:pt x="209" y="371"/>
                    </a:lnTo>
                    <a:lnTo>
                      <a:pt x="209" y="368"/>
                    </a:lnTo>
                    <a:lnTo>
                      <a:pt x="209" y="364"/>
                    </a:lnTo>
                    <a:lnTo>
                      <a:pt x="213" y="364"/>
                    </a:lnTo>
                    <a:lnTo>
                      <a:pt x="213" y="364"/>
                    </a:lnTo>
                    <a:lnTo>
                      <a:pt x="213" y="364"/>
                    </a:lnTo>
                    <a:lnTo>
                      <a:pt x="216" y="364"/>
                    </a:lnTo>
                    <a:lnTo>
                      <a:pt x="216" y="364"/>
                    </a:lnTo>
                    <a:lnTo>
                      <a:pt x="220" y="361"/>
                    </a:lnTo>
                    <a:lnTo>
                      <a:pt x="223" y="357"/>
                    </a:lnTo>
                    <a:lnTo>
                      <a:pt x="223" y="357"/>
                    </a:lnTo>
                    <a:lnTo>
                      <a:pt x="227" y="357"/>
                    </a:lnTo>
                    <a:lnTo>
                      <a:pt x="234" y="354"/>
                    </a:lnTo>
                    <a:lnTo>
                      <a:pt x="234" y="354"/>
                    </a:lnTo>
                    <a:lnTo>
                      <a:pt x="241" y="350"/>
                    </a:lnTo>
                    <a:lnTo>
                      <a:pt x="241" y="350"/>
                    </a:lnTo>
                    <a:lnTo>
                      <a:pt x="241" y="350"/>
                    </a:lnTo>
                    <a:lnTo>
                      <a:pt x="241" y="350"/>
                    </a:lnTo>
                    <a:lnTo>
                      <a:pt x="244" y="357"/>
                    </a:lnTo>
                    <a:lnTo>
                      <a:pt x="244" y="357"/>
                    </a:lnTo>
                    <a:lnTo>
                      <a:pt x="248" y="357"/>
                    </a:lnTo>
                    <a:lnTo>
                      <a:pt x="248" y="357"/>
                    </a:lnTo>
                    <a:lnTo>
                      <a:pt x="251" y="357"/>
                    </a:lnTo>
                    <a:lnTo>
                      <a:pt x="251" y="357"/>
                    </a:lnTo>
                    <a:lnTo>
                      <a:pt x="255" y="357"/>
                    </a:lnTo>
                    <a:lnTo>
                      <a:pt x="258" y="357"/>
                    </a:lnTo>
                    <a:lnTo>
                      <a:pt x="258" y="357"/>
                    </a:lnTo>
                    <a:lnTo>
                      <a:pt x="258" y="354"/>
                    </a:lnTo>
                    <a:lnTo>
                      <a:pt x="262" y="350"/>
                    </a:lnTo>
                    <a:lnTo>
                      <a:pt x="262" y="347"/>
                    </a:lnTo>
                    <a:lnTo>
                      <a:pt x="262" y="347"/>
                    </a:lnTo>
                    <a:lnTo>
                      <a:pt x="265" y="347"/>
                    </a:lnTo>
                    <a:lnTo>
                      <a:pt x="272" y="343"/>
                    </a:lnTo>
                    <a:lnTo>
                      <a:pt x="279" y="343"/>
                    </a:lnTo>
                    <a:lnTo>
                      <a:pt x="279" y="343"/>
                    </a:lnTo>
                    <a:lnTo>
                      <a:pt x="283" y="343"/>
                    </a:lnTo>
                    <a:lnTo>
                      <a:pt x="283" y="343"/>
                    </a:lnTo>
                    <a:lnTo>
                      <a:pt x="283" y="343"/>
                    </a:lnTo>
                    <a:lnTo>
                      <a:pt x="286" y="336"/>
                    </a:lnTo>
                    <a:lnTo>
                      <a:pt x="286" y="336"/>
                    </a:lnTo>
                    <a:lnTo>
                      <a:pt x="286" y="336"/>
                    </a:lnTo>
                    <a:lnTo>
                      <a:pt x="286" y="333"/>
                    </a:lnTo>
                    <a:lnTo>
                      <a:pt x="293" y="326"/>
                    </a:lnTo>
                    <a:lnTo>
                      <a:pt x="293" y="326"/>
                    </a:lnTo>
                    <a:lnTo>
                      <a:pt x="293" y="326"/>
                    </a:lnTo>
                    <a:lnTo>
                      <a:pt x="293" y="322"/>
                    </a:lnTo>
                    <a:lnTo>
                      <a:pt x="297" y="322"/>
                    </a:lnTo>
                    <a:lnTo>
                      <a:pt x="297" y="322"/>
                    </a:lnTo>
                    <a:lnTo>
                      <a:pt x="297" y="322"/>
                    </a:lnTo>
                    <a:lnTo>
                      <a:pt x="293" y="322"/>
                    </a:lnTo>
                    <a:lnTo>
                      <a:pt x="293" y="319"/>
                    </a:lnTo>
                    <a:lnTo>
                      <a:pt x="293" y="319"/>
                    </a:lnTo>
                    <a:lnTo>
                      <a:pt x="290" y="319"/>
                    </a:lnTo>
                    <a:lnTo>
                      <a:pt x="290" y="319"/>
                    </a:lnTo>
                    <a:lnTo>
                      <a:pt x="290" y="315"/>
                    </a:lnTo>
                    <a:lnTo>
                      <a:pt x="286" y="312"/>
                    </a:lnTo>
                    <a:lnTo>
                      <a:pt x="286" y="312"/>
                    </a:lnTo>
                    <a:lnTo>
                      <a:pt x="286" y="308"/>
                    </a:lnTo>
                    <a:lnTo>
                      <a:pt x="286" y="308"/>
                    </a:lnTo>
                    <a:lnTo>
                      <a:pt x="286" y="308"/>
                    </a:lnTo>
                    <a:lnTo>
                      <a:pt x="276" y="305"/>
                    </a:lnTo>
                    <a:lnTo>
                      <a:pt x="276" y="305"/>
                    </a:lnTo>
                    <a:lnTo>
                      <a:pt x="276" y="305"/>
                    </a:lnTo>
                    <a:lnTo>
                      <a:pt x="272" y="305"/>
                    </a:lnTo>
                    <a:lnTo>
                      <a:pt x="272" y="305"/>
                    </a:lnTo>
                    <a:lnTo>
                      <a:pt x="269" y="305"/>
                    </a:lnTo>
                    <a:lnTo>
                      <a:pt x="262" y="308"/>
                    </a:lnTo>
                    <a:lnTo>
                      <a:pt x="258" y="308"/>
                    </a:lnTo>
                    <a:lnTo>
                      <a:pt x="255" y="312"/>
                    </a:lnTo>
                    <a:lnTo>
                      <a:pt x="251" y="315"/>
                    </a:lnTo>
                    <a:lnTo>
                      <a:pt x="251" y="315"/>
                    </a:lnTo>
                    <a:lnTo>
                      <a:pt x="251" y="315"/>
                    </a:lnTo>
                    <a:lnTo>
                      <a:pt x="251" y="315"/>
                    </a:lnTo>
                    <a:lnTo>
                      <a:pt x="248" y="312"/>
                    </a:lnTo>
                    <a:lnTo>
                      <a:pt x="244" y="305"/>
                    </a:lnTo>
                    <a:lnTo>
                      <a:pt x="244" y="301"/>
                    </a:lnTo>
                    <a:lnTo>
                      <a:pt x="241" y="298"/>
                    </a:lnTo>
                    <a:lnTo>
                      <a:pt x="241" y="298"/>
                    </a:lnTo>
                    <a:lnTo>
                      <a:pt x="241" y="298"/>
                    </a:lnTo>
                    <a:lnTo>
                      <a:pt x="234" y="294"/>
                    </a:lnTo>
                    <a:lnTo>
                      <a:pt x="230" y="294"/>
                    </a:lnTo>
                    <a:lnTo>
                      <a:pt x="227" y="294"/>
                    </a:lnTo>
                    <a:lnTo>
                      <a:pt x="227" y="294"/>
                    </a:lnTo>
                    <a:lnTo>
                      <a:pt x="227" y="294"/>
                    </a:lnTo>
                    <a:lnTo>
                      <a:pt x="223" y="291"/>
                    </a:lnTo>
                    <a:lnTo>
                      <a:pt x="223" y="291"/>
                    </a:lnTo>
                    <a:lnTo>
                      <a:pt x="223" y="291"/>
                    </a:lnTo>
                    <a:lnTo>
                      <a:pt x="220" y="291"/>
                    </a:lnTo>
                    <a:lnTo>
                      <a:pt x="220" y="291"/>
                    </a:lnTo>
                    <a:lnTo>
                      <a:pt x="216" y="287"/>
                    </a:lnTo>
                    <a:lnTo>
                      <a:pt x="216" y="284"/>
                    </a:lnTo>
                    <a:lnTo>
                      <a:pt x="216" y="284"/>
                    </a:lnTo>
                    <a:lnTo>
                      <a:pt x="216" y="277"/>
                    </a:lnTo>
                    <a:lnTo>
                      <a:pt x="216" y="277"/>
                    </a:lnTo>
                    <a:lnTo>
                      <a:pt x="216" y="273"/>
                    </a:lnTo>
                    <a:lnTo>
                      <a:pt x="216" y="273"/>
                    </a:lnTo>
                    <a:lnTo>
                      <a:pt x="223" y="259"/>
                    </a:lnTo>
                    <a:lnTo>
                      <a:pt x="223" y="259"/>
                    </a:lnTo>
                    <a:lnTo>
                      <a:pt x="227" y="259"/>
                    </a:lnTo>
                    <a:lnTo>
                      <a:pt x="227" y="259"/>
                    </a:lnTo>
                    <a:lnTo>
                      <a:pt x="227" y="256"/>
                    </a:lnTo>
                    <a:lnTo>
                      <a:pt x="227" y="256"/>
                    </a:lnTo>
                    <a:lnTo>
                      <a:pt x="227" y="249"/>
                    </a:lnTo>
                    <a:lnTo>
                      <a:pt x="227" y="249"/>
                    </a:lnTo>
                    <a:lnTo>
                      <a:pt x="223" y="245"/>
                    </a:lnTo>
                    <a:lnTo>
                      <a:pt x="223" y="245"/>
                    </a:lnTo>
                    <a:lnTo>
                      <a:pt x="223" y="235"/>
                    </a:lnTo>
                    <a:lnTo>
                      <a:pt x="227" y="235"/>
                    </a:lnTo>
                    <a:lnTo>
                      <a:pt x="227" y="231"/>
                    </a:lnTo>
                    <a:lnTo>
                      <a:pt x="227" y="231"/>
                    </a:lnTo>
                    <a:lnTo>
                      <a:pt x="227" y="231"/>
                    </a:lnTo>
                    <a:lnTo>
                      <a:pt x="230" y="228"/>
                    </a:lnTo>
                    <a:lnTo>
                      <a:pt x="234" y="224"/>
                    </a:lnTo>
                    <a:lnTo>
                      <a:pt x="234" y="224"/>
                    </a:lnTo>
                    <a:lnTo>
                      <a:pt x="234" y="224"/>
                    </a:lnTo>
                    <a:lnTo>
                      <a:pt x="234" y="221"/>
                    </a:lnTo>
                    <a:lnTo>
                      <a:pt x="237" y="224"/>
                    </a:lnTo>
                    <a:lnTo>
                      <a:pt x="241" y="224"/>
                    </a:lnTo>
                    <a:lnTo>
                      <a:pt x="244" y="221"/>
                    </a:lnTo>
                    <a:lnTo>
                      <a:pt x="244" y="221"/>
                    </a:lnTo>
                    <a:lnTo>
                      <a:pt x="248" y="224"/>
                    </a:lnTo>
                    <a:lnTo>
                      <a:pt x="248" y="224"/>
                    </a:lnTo>
                    <a:lnTo>
                      <a:pt x="251" y="224"/>
                    </a:lnTo>
                    <a:lnTo>
                      <a:pt x="251" y="228"/>
                    </a:lnTo>
                    <a:lnTo>
                      <a:pt x="251" y="228"/>
                    </a:lnTo>
                    <a:lnTo>
                      <a:pt x="255" y="228"/>
                    </a:lnTo>
                    <a:lnTo>
                      <a:pt x="255" y="224"/>
                    </a:lnTo>
                    <a:lnTo>
                      <a:pt x="255" y="224"/>
                    </a:lnTo>
                    <a:lnTo>
                      <a:pt x="255" y="221"/>
                    </a:lnTo>
                    <a:lnTo>
                      <a:pt x="251" y="217"/>
                    </a:lnTo>
                    <a:lnTo>
                      <a:pt x="251" y="217"/>
                    </a:lnTo>
                    <a:lnTo>
                      <a:pt x="251" y="217"/>
                    </a:lnTo>
                    <a:lnTo>
                      <a:pt x="255" y="214"/>
                    </a:lnTo>
                    <a:lnTo>
                      <a:pt x="258" y="214"/>
                    </a:lnTo>
                    <a:lnTo>
                      <a:pt x="258" y="210"/>
                    </a:lnTo>
                    <a:lnTo>
                      <a:pt x="258" y="210"/>
                    </a:lnTo>
                    <a:lnTo>
                      <a:pt x="258" y="207"/>
                    </a:lnTo>
                    <a:lnTo>
                      <a:pt x="258" y="207"/>
                    </a:lnTo>
                    <a:lnTo>
                      <a:pt x="258" y="203"/>
                    </a:lnTo>
                    <a:lnTo>
                      <a:pt x="258" y="203"/>
                    </a:lnTo>
                    <a:lnTo>
                      <a:pt x="255" y="203"/>
                    </a:lnTo>
                    <a:lnTo>
                      <a:pt x="251" y="203"/>
                    </a:lnTo>
                    <a:lnTo>
                      <a:pt x="251" y="203"/>
                    </a:lnTo>
                    <a:lnTo>
                      <a:pt x="248" y="203"/>
                    </a:lnTo>
                    <a:lnTo>
                      <a:pt x="244" y="203"/>
                    </a:lnTo>
                    <a:lnTo>
                      <a:pt x="244" y="203"/>
                    </a:lnTo>
                    <a:lnTo>
                      <a:pt x="241" y="203"/>
                    </a:lnTo>
                    <a:lnTo>
                      <a:pt x="241" y="203"/>
                    </a:lnTo>
                    <a:lnTo>
                      <a:pt x="241" y="203"/>
                    </a:lnTo>
                    <a:lnTo>
                      <a:pt x="237" y="200"/>
                    </a:lnTo>
                    <a:lnTo>
                      <a:pt x="237" y="200"/>
                    </a:lnTo>
                    <a:lnTo>
                      <a:pt x="234" y="200"/>
                    </a:lnTo>
                    <a:lnTo>
                      <a:pt x="234" y="203"/>
                    </a:lnTo>
                    <a:lnTo>
                      <a:pt x="234" y="203"/>
                    </a:lnTo>
                    <a:lnTo>
                      <a:pt x="234" y="203"/>
                    </a:lnTo>
                    <a:lnTo>
                      <a:pt x="230" y="200"/>
                    </a:lnTo>
                    <a:lnTo>
                      <a:pt x="230" y="196"/>
                    </a:lnTo>
                    <a:lnTo>
                      <a:pt x="230" y="196"/>
                    </a:lnTo>
                    <a:lnTo>
                      <a:pt x="227" y="196"/>
                    </a:lnTo>
                    <a:lnTo>
                      <a:pt x="227" y="193"/>
                    </a:lnTo>
                    <a:lnTo>
                      <a:pt x="223" y="193"/>
                    </a:lnTo>
                    <a:lnTo>
                      <a:pt x="220" y="193"/>
                    </a:lnTo>
                    <a:lnTo>
                      <a:pt x="216" y="193"/>
                    </a:lnTo>
                    <a:lnTo>
                      <a:pt x="213" y="193"/>
                    </a:lnTo>
                    <a:lnTo>
                      <a:pt x="213" y="196"/>
                    </a:lnTo>
                    <a:lnTo>
                      <a:pt x="213" y="196"/>
                    </a:lnTo>
                    <a:lnTo>
                      <a:pt x="209" y="193"/>
                    </a:lnTo>
                    <a:lnTo>
                      <a:pt x="209" y="193"/>
                    </a:lnTo>
                    <a:lnTo>
                      <a:pt x="206" y="189"/>
                    </a:lnTo>
                    <a:lnTo>
                      <a:pt x="206" y="189"/>
                    </a:lnTo>
                    <a:lnTo>
                      <a:pt x="209" y="189"/>
                    </a:lnTo>
                    <a:lnTo>
                      <a:pt x="209" y="189"/>
                    </a:lnTo>
                    <a:lnTo>
                      <a:pt x="209" y="189"/>
                    </a:lnTo>
                    <a:lnTo>
                      <a:pt x="213" y="186"/>
                    </a:lnTo>
                    <a:lnTo>
                      <a:pt x="213" y="186"/>
                    </a:lnTo>
                    <a:lnTo>
                      <a:pt x="213" y="186"/>
                    </a:lnTo>
                    <a:lnTo>
                      <a:pt x="213" y="186"/>
                    </a:lnTo>
                    <a:lnTo>
                      <a:pt x="213" y="182"/>
                    </a:lnTo>
                    <a:lnTo>
                      <a:pt x="213" y="182"/>
                    </a:lnTo>
                    <a:lnTo>
                      <a:pt x="213" y="179"/>
                    </a:lnTo>
                    <a:lnTo>
                      <a:pt x="209" y="179"/>
                    </a:lnTo>
                    <a:lnTo>
                      <a:pt x="206" y="179"/>
                    </a:lnTo>
                    <a:lnTo>
                      <a:pt x="206" y="179"/>
                    </a:lnTo>
                    <a:lnTo>
                      <a:pt x="206" y="175"/>
                    </a:lnTo>
                    <a:lnTo>
                      <a:pt x="203" y="168"/>
                    </a:lnTo>
                    <a:lnTo>
                      <a:pt x="203" y="165"/>
                    </a:lnTo>
                    <a:lnTo>
                      <a:pt x="203" y="165"/>
                    </a:lnTo>
                    <a:lnTo>
                      <a:pt x="213" y="158"/>
                    </a:lnTo>
                    <a:lnTo>
                      <a:pt x="213" y="154"/>
                    </a:lnTo>
                    <a:lnTo>
                      <a:pt x="216" y="154"/>
                    </a:lnTo>
                    <a:lnTo>
                      <a:pt x="216" y="154"/>
                    </a:lnTo>
                    <a:lnTo>
                      <a:pt x="216" y="154"/>
                    </a:lnTo>
                    <a:lnTo>
                      <a:pt x="216" y="154"/>
                    </a:lnTo>
                    <a:lnTo>
                      <a:pt x="216" y="154"/>
                    </a:lnTo>
                    <a:lnTo>
                      <a:pt x="216" y="151"/>
                    </a:lnTo>
                    <a:lnTo>
                      <a:pt x="213" y="147"/>
                    </a:lnTo>
                    <a:lnTo>
                      <a:pt x="216" y="137"/>
                    </a:lnTo>
                    <a:lnTo>
                      <a:pt x="216" y="130"/>
                    </a:lnTo>
                    <a:lnTo>
                      <a:pt x="216" y="126"/>
                    </a:lnTo>
                    <a:lnTo>
                      <a:pt x="223" y="116"/>
                    </a:lnTo>
                    <a:lnTo>
                      <a:pt x="223" y="112"/>
                    </a:lnTo>
                    <a:lnTo>
                      <a:pt x="227" y="109"/>
                    </a:lnTo>
                    <a:lnTo>
                      <a:pt x="227" y="109"/>
                    </a:lnTo>
                    <a:lnTo>
                      <a:pt x="230" y="98"/>
                    </a:lnTo>
                    <a:lnTo>
                      <a:pt x="234" y="98"/>
                    </a:lnTo>
                    <a:lnTo>
                      <a:pt x="234" y="95"/>
                    </a:lnTo>
                    <a:lnTo>
                      <a:pt x="237" y="95"/>
                    </a:lnTo>
                    <a:lnTo>
                      <a:pt x="237" y="91"/>
                    </a:lnTo>
                    <a:lnTo>
                      <a:pt x="234" y="91"/>
                    </a:lnTo>
                    <a:lnTo>
                      <a:pt x="234" y="91"/>
                    </a:lnTo>
                    <a:lnTo>
                      <a:pt x="209" y="84"/>
                    </a:lnTo>
                    <a:lnTo>
                      <a:pt x="206" y="81"/>
                    </a:lnTo>
                    <a:lnTo>
                      <a:pt x="206" y="81"/>
                    </a:lnTo>
                    <a:lnTo>
                      <a:pt x="206" y="77"/>
                    </a:lnTo>
                    <a:lnTo>
                      <a:pt x="203" y="77"/>
                    </a:lnTo>
                    <a:lnTo>
                      <a:pt x="199" y="81"/>
                    </a:lnTo>
                    <a:lnTo>
                      <a:pt x="196" y="81"/>
                    </a:lnTo>
                    <a:lnTo>
                      <a:pt x="196" y="81"/>
                    </a:lnTo>
                    <a:lnTo>
                      <a:pt x="196" y="81"/>
                    </a:lnTo>
                    <a:lnTo>
                      <a:pt x="196" y="81"/>
                    </a:lnTo>
                    <a:lnTo>
                      <a:pt x="196" y="84"/>
                    </a:lnTo>
                    <a:lnTo>
                      <a:pt x="196" y="84"/>
                    </a:lnTo>
                    <a:lnTo>
                      <a:pt x="192" y="91"/>
                    </a:lnTo>
                    <a:lnTo>
                      <a:pt x="192" y="95"/>
                    </a:lnTo>
                    <a:lnTo>
                      <a:pt x="189" y="95"/>
                    </a:lnTo>
                    <a:lnTo>
                      <a:pt x="185" y="98"/>
                    </a:lnTo>
                    <a:lnTo>
                      <a:pt x="185" y="98"/>
                    </a:lnTo>
                    <a:lnTo>
                      <a:pt x="185" y="98"/>
                    </a:lnTo>
                    <a:lnTo>
                      <a:pt x="182" y="102"/>
                    </a:lnTo>
                    <a:lnTo>
                      <a:pt x="182" y="102"/>
                    </a:lnTo>
                    <a:lnTo>
                      <a:pt x="182" y="102"/>
                    </a:lnTo>
                    <a:lnTo>
                      <a:pt x="182" y="102"/>
                    </a:lnTo>
                    <a:lnTo>
                      <a:pt x="178" y="102"/>
                    </a:lnTo>
                    <a:lnTo>
                      <a:pt x="178" y="98"/>
                    </a:lnTo>
                    <a:lnTo>
                      <a:pt x="182" y="98"/>
                    </a:lnTo>
                    <a:lnTo>
                      <a:pt x="182" y="98"/>
                    </a:lnTo>
                    <a:lnTo>
                      <a:pt x="182" y="98"/>
                    </a:lnTo>
                    <a:lnTo>
                      <a:pt x="178" y="98"/>
                    </a:lnTo>
                    <a:lnTo>
                      <a:pt x="178" y="95"/>
                    </a:lnTo>
                    <a:lnTo>
                      <a:pt x="178" y="95"/>
                    </a:lnTo>
                    <a:lnTo>
                      <a:pt x="178" y="91"/>
                    </a:lnTo>
                    <a:lnTo>
                      <a:pt x="178" y="91"/>
                    </a:lnTo>
                    <a:lnTo>
                      <a:pt x="178" y="88"/>
                    </a:lnTo>
                    <a:lnTo>
                      <a:pt x="175" y="88"/>
                    </a:lnTo>
                    <a:lnTo>
                      <a:pt x="175" y="88"/>
                    </a:lnTo>
                    <a:lnTo>
                      <a:pt x="175" y="88"/>
                    </a:lnTo>
                    <a:lnTo>
                      <a:pt x="171" y="91"/>
                    </a:lnTo>
                    <a:lnTo>
                      <a:pt x="168" y="91"/>
                    </a:lnTo>
                    <a:lnTo>
                      <a:pt x="168" y="91"/>
                    </a:lnTo>
                    <a:lnTo>
                      <a:pt x="168" y="91"/>
                    </a:lnTo>
                    <a:lnTo>
                      <a:pt x="164" y="88"/>
                    </a:lnTo>
                    <a:lnTo>
                      <a:pt x="161" y="84"/>
                    </a:lnTo>
                    <a:lnTo>
                      <a:pt x="161" y="84"/>
                    </a:lnTo>
                    <a:lnTo>
                      <a:pt x="161" y="81"/>
                    </a:lnTo>
                    <a:lnTo>
                      <a:pt x="161" y="81"/>
                    </a:lnTo>
                    <a:lnTo>
                      <a:pt x="161" y="77"/>
                    </a:lnTo>
                    <a:lnTo>
                      <a:pt x="161" y="77"/>
                    </a:lnTo>
                    <a:lnTo>
                      <a:pt x="161" y="77"/>
                    </a:lnTo>
                    <a:lnTo>
                      <a:pt x="164" y="74"/>
                    </a:lnTo>
                    <a:lnTo>
                      <a:pt x="164" y="74"/>
                    </a:lnTo>
                    <a:lnTo>
                      <a:pt x="168" y="74"/>
                    </a:lnTo>
                    <a:lnTo>
                      <a:pt x="168" y="74"/>
                    </a:lnTo>
                    <a:lnTo>
                      <a:pt x="168" y="70"/>
                    </a:lnTo>
                    <a:lnTo>
                      <a:pt x="168" y="70"/>
                    </a:lnTo>
                    <a:lnTo>
                      <a:pt x="168" y="67"/>
                    </a:lnTo>
                    <a:lnTo>
                      <a:pt x="168" y="67"/>
                    </a:lnTo>
                    <a:lnTo>
                      <a:pt x="168" y="67"/>
                    </a:lnTo>
                    <a:lnTo>
                      <a:pt x="168" y="67"/>
                    </a:lnTo>
                    <a:lnTo>
                      <a:pt x="164" y="70"/>
                    </a:lnTo>
                    <a:lnTo>
                      <a:pt x="164" y="70"/>
                    </a:lnTo>
                    <a:lnTo>
                      <a:pt x="164" y="70"/>
                    </a:lnTo>
                    <a:lnTo>
                      <a:pt x="164" y="67"/>
                    </a:lnTo>
                    <a:lnTo>
                      <a:pt x="161" y="67"/>
                    </a:lnTo>
                    <a:lnTo>
                      <a:pt x="157" y="63"/>
                    </a:lnTo>
                    <a:lnTo>
                      <a:pt x="157" y="63"/>
                    </a:lnTo>
                    <a:lnTo>
                      <a:pt x="157" y="60"/>
                    </a:lnTo>
                    <a:lnTo>
                      <a:pt x="161" y="53"/>
                    </a:lnTo>
                    <a:lnTo>
                      <a:pt x="161" y="53"/>
                    </a:lnTo>
                    <a:lnTo>
                      <a:pt x="161" y="53"/>
                    </a:lnTo>
                    <a:lnTo>
                      <a:pt x="161" y="53"/>
                    </a:lnTo>
                    <a:lnTo>
                      <a:pt x="164" y="53"/>
                    </a:lnTo>
                    <a:lnTo>
                      <a:pt x="164" y="53"/>
                    </a:lnTo>
                    <a:lnTo>
                      <a:pt x="164" y="56"/>
                    </a:lnTo>
                    <a:lnTo>
                      <a:pt x="164" y="56"/>
                    </a:lnTo>
                    <a:lnTo>
                      <a:pt x="168" y="56"/>
                    </a:lnTo>
                    <a:lnTo>
                      <a:pt x="171" y="60"/>
                    </a:lnTo>
                    <a:lnTo>
                      <a:pt x="171" y="60"/>
                    </a:lnTo>
                    <a:lnTo>
                      <a:pt x="171" y="56"/>
                    </a:lnTo>
                    <a:lnTo>
                      <a:pt x="171" y="56"/>
                    </a:lnTo>
                    <a:lnTo>
                      <a:pt x="175" y="53"/>
                    </a:lnTo>
                    <a:lnTo>
                      <a:pt x="175" y="53"/>
                    </a:lnTo>
                    <a:lnTo>
                      <a:pt x="175" y="53"/>
                    </a:lnTo>
                    <a:lnTo>
                      <a:pt x="178" y="49"/>
                    </a:lnTo>
                    <a:lnTo>
                      <a:pt x="178" y="49"/>
                    </a:lnTo>
                    <a:lnTo>
                      <a:pt x="178" y="49"/>
                    </a:lnTo>
                    <a:lnTo>
                      <a:pt x="178" y="46"/>
                    </a:lnTo>
                    <a:lnTo>
                      <a:pt x="182" y="46"/>
                    </a:lnTo>
                    <a:lnTo>
                      <a:pt x="182" y="46"/>
                    </a:lnTo>
                    <a:lnTo>
                      <a:pt x="185" y="46"/>
                    </a:lnTo>
                    <a:lnTo>
                      <a:pt x="182" y="46"/>
                    </a:lnTo>
                    <a:lnTo>
                      <a:pt x="182" y="42"/>
                    </a:lnTo>
                    <a:lnTo>
                      <a:pt x="178" y="39"/>
                    </a:lnTo>
                    <a:lnTo>
                      <a:pt x="178" y="39"/>
                    </a:lnTo>
                    <a:lnTo>
                      <a:pt x="175" y="39"/>
                    </a:lnTo>
                    <a:lnTo>
                      <a:pt x="175" y="39"/>
                    </a:lnTo>
                    <a:lnTo>
                      <a:pt x="171" y="39"/>
                    </a:lnTo>
                    <a:lnTo>
                      <a:pt x="168" y="39"/>
                    </a:lnTo>
                    <a:lnTo>
                      <a:pt x="168" y="39"/>
                    </a:lnTo>
                    <a:lnTo>
                      <a:pt x="164" y="35"/>
                    </a:lnTo>
                    <a:lnTo>
                      <a:pt x="164" y="32"/>
                    </a:lnTo>
                    <a:lnTo>
                      <a:pt x="164" y="28"/>
                    </a:lnTo>
                    <a:lnTo>
                      <a:pt x="161" y="28"/>
                    </a:lnTo>
                    <a:lnTo>
                      <a:pt x="157" y="28"/>
                    </a:lnTo>
                    <a:lnTo>
                      <a:pt x="157" y="28"/>
                    </a:lnTo>
                    <a:lnTo>
                      <a:pt x="157" y="25"/>
                    </a:lnTo>
                    <a:lnTo>
                      <a:pt x="157" y="21"/>
                    </a:lnTo>
                    <a:lnTo>
                      <a:pt x="157" y="21"/>
                    </a:lnTo>
                    <a:lnTo>
                      <a:pt x="157" y="21"/>
                    </a:lnTo>
                    <a:lnTo>
                      <a:pt x="157" y="21"/>
                    </a:lnTo>
                    <a:lnTo>
                      <a:pt x="157" y="21"/>
                    </a:lnTo>
                    <a:lnTo>
                      <a:pt x="157" y="18"/>
                    </a:lnTo>
                    <a:lnTo>
                      <a:pt x="157" y="18"/>
                    </a:lnTo>
                    <a:lnTo>
                      <a:pt x="157" y="14"/>
                    </a:lnTo>
                    <a:lnTo>
                      <a:pt x="161" y="14"/>
                    </a:lnTo>
                    <a:lnTo>
                      <a:pt x="161" y="14"/>
                    </a:lnTo>
                    <a:lnTo>
                      <a:pt x="161" y="11"/>
                    </a:lnTo>
                    <a:lnTo>
                      <a:pt x="161" y="11"/>
                    </a:lnTo>
                    <a:lnTo>
                      <a:pt x="161" y="7"/>
                    </a:lnTo>
                    <a:lnTo>
                      <a:pt x="161" y="7"/>
                    </a:lnTo>
                    <a:lnTo>
                      <a:pt x="157" y="4"/>
                    </a:lnTo>
                    <a:lnTo>
                      <a:pt x="154" y="4"/>
                    </a:lnTo>
                    <a:lnTo>
                      <a:pt x="154" y="4"/>
                    </a:lnTo>
                    <a:lnTo>
                      <a:pt x="150" y="4"/>
                    </a:lnTo>
                    <a:lnTo>
                      <a:pt x="150" y="4"/>
                    </a:lnTo>
                    <a:lnTo>
                      <a:pt x="147" y="4"/>
                    </a:lnTo>
                    <a:lnTo>
                      <a:pt x="147" y="4"/>
                    </a:lnTo>
                    <a:lnTo>
                      <a:pt x="147" y="4"/>
                    </a:lnTo>
                    <a:lnTo>
                      <a:pt x="147" y="4"/>
                    </a:lnTo>
                    <a:lnTo>
                      <a:pt x="147" y="4"/>
                    </a:lnTo>
                    <a:lnTo>
                      <a:pt x="147" y="4"/>
                    </a:lnTo>
                    <a:lnTo>
                      <a:pt x="143" y="0"/>
                    </a:lnTo>
                    <a:lnTo>
                      <a:pt x="143" y="4"/>
                    </a:lnTo>
                    <a:lnTo>
                      <a:pt x="140" y="4"/>
                    </a:lnTo>
                    <a:lnTo>
                      <a:pt x="140" y="4"/>
                    </a:lnTo>
                    <a:lnTo>
                      <a:pt x="140" y="4"/>
                    </a:lnTo>
                    <a:lnTo>
                      <a:pt x="136" y="11"/>
                    </a:lnTo>
                    <a:lnTo>
                      <a:pt x="136" y="18"/>
                    </a:lnTo>
                    <a:lnTo>
                      <a:pt x="136" y="18"/>
                    </a:lnTo>
                    <a:lnTo>
                      <a:pt x="136" y="21"/>
                    </a:lnTo>
                    <a:lnTo>
                      <a:pt x="136" y="25"/>
                    </a:lnTo>
                    <a:lnTo>
                      <a:pt x="140" y="28"/>
                    </a:lnTo>
                    <a:lnTo>
                      <a:pt x="140" y="32"/>
                    </a:lnTo>
                    <a:lnTo>
                      <a:pt x="140" y="32"/>
                    </a:lnTo>
                    <a:lnTo>
                      <a:pt x="136" y="35"/>
                    </a:lnTo>
                    <a:lnTo>
                      <a:pt x="136" y="35"/>
                    </a:lnTo>
                    <a:lnTo>
                      <a:pt x="136" y="39"/>
                    </a:lnTo>
                    <a:lnTo>
                      <a:pt x="133" y="39"/>
                    </a:lnTo>
                    <a:lnTo>
                      <a:pt x="129" y="42"/>
                    </a:lnTo>
                    <a:lnTo>
                      <a:pt x="129" y="42"/>
                    </a:lnTo>
                    <a:lnTo>
                      <a:pt x="129" y="46"/>
                    </a:lnTo>
                    <a:lnTo>
                      <a:pt x="126" y="49"/>
                    </a:lnTo>
                    <a:lnTo>
                      <a:pt x="126" y="53"/>
                    </a:lnTo>
                    <a:lnTo>
                      <a:pt x="126" y="53"/>
                    </a:lnTo>
                    <a:lnTo>
                      <a:pt x="122" y="53"/>
                    </a:lnTo>
                    <a:lnTo>
                      <a:pt x="119" y="56"/>
                    </a:lnTo>
                    <a:lnTo>
                      <a:pt x="119" y="56"/>
                    </a:lnTo>
                    <a:lnTo>
                      <a:pt x="112" y="63"/>
                    </a:lnTo>
                    <a:lnTo>
                      <a:pt x="105" y="74"/>
                    </a:lnTo>
                    <a:lnTo>
                      <a:pt x="105" y="74"/>
                    </a:lnTo>
                    <a:lnTo>
                      <a:pt x="101" y="77"/>
                    </a:lnTo>
                    <a:lnTo>
                      <a:pt x="98" y="74"/>
                    </a:lnTo>
                    <a:lnTo>
                      <a:pt x="98" y="74"/>
                    </a:lnTo>
                    <a:lnTo>
                      <a:pt x="98" y="74"/>
                    </a:lnTo>
                    <a:lnTo>
                      <a:pt x="94" y="74"/>
                    </a:lnTo>
                    <a:lnTo>
                      <a:pt x="94" y="77"/>
                    </a:lnTo>
                    <a:lnTo>
                      <a:pt x="94" y="77"/>
                    </a:lnTo>
                    <a:lnTo>
                      <a:pt x="91" y="81"/>
                    </a:lnTo>
                    <a:lnTo>
                      <a:pt x="91" y="81"/>
                    </a:lnTo>
                    <a:lnTo>
                      <a:pt x="91" y="81"/>
                    </a:lnTo>
                    <a:lnTo>
                      <a:pt x="94" y="84"/>
                    </a:lnTo>
                    <a:lnTo>
                      <a:pt x="94" y="84"/>
                    </a:lnTo>
                    <a:lnTo>
                      <a:pt x="94" y="84"/>
                    </a:lnTo>
                    <a:lnTo>
                      <a:pt x="98" y="84"/>
                    </a:lnTo>
                    <a:lnTo>
                      <a:pt x="98" y="84"/>
                    </a:lnTo>
                    <a:lnTo>
                      <a:pt x="101" y="84"/>
                    </a:lnTo>
                    <a:lnTo>
                      <a:pt x="101" y="81"/>
                    </a:lnTo>
                    <a:lnTo>
                      <a:pt x="105" y="81"/>
                    </a:lnTo>
                    <a:lnTo>
                      <a:pt x="105" y="81"/>
                    </a:lnTo>
                    <a:lnTo>
                      <a:pt x="105" y="81"/>
                    </a:lnTo>
                    <a:lnTo>
                      <a:pt x="108" y="84"/>
                    </a:lnTo>
                    <a:lnTo>
                      <a:pt x="108" y="84"/>
                    </a:lnTo>
                    <a:lnTo>
                      <a:pt x="108" y="84"/>
                    </a:lnTo>
                    <a:lnTo>
                      <a:pt x="108" y="84"/>
                    </a:lnTo>
                    <a:lnTo>
                      <a:pt x="108" y="88"/>
                    </a:lnTo>
                    <a:lnTo>
                      <a:pt x="112" y="88"/>
                    </a:lnTo>
                    <a:lnTo>
                      <a:pt x="112" y="88"/>
                    </a:lnTo>
                    <a:lnTo>
                      <a:pt x="112" y="95"/>
                    </a:lnTo>
                    <a:lnTo>
                      <a:pt x="112" y="95"/>
                    </a:lnTo>
                    <a:lnTo>
                      <a:pt x="112" y="95"/>
                    </a:lnTo>
                    <a:lnTo>
                      <a:pt x="115" y="95"/>
                    </a:lnTo>
                    <a:lnTo>
                      <a:pt x="115" y="95"/>
                    </a:lnTo>
                    <a:lnTo>
                      <a:pt x="115" y="98"/>
                    </a:lnTo>
                    <a:lnTo>
                      <a:pt x="115" y="98"/>
                    </a:lnTo>
                    <a:lnTo>
                      <a:pt x="115" y="98"/>
                    </a:lnTo>
                    <a:lnTo>
                      <a:pt x="108" y="102"/>
                    </a:lnTo>
                    <a:lnTo>
                      <a:pt x="108" y="105"/>
                    </a:lnTo>
                    <a:lnTo>
                      <a:pt x="105" y="109"/>
                    </a:lnTo>
                    <a:lnTo>
                      <a:pt x="105" y="109"/>
                    </a:lnTo>
                    <a:lnTo>
                      <a:pt x="105" y="109"/>
                    </a:lnTo>
                    <a:lnTo>
                      <a:pt x="108" y="116"/>
                    </a:lnTo>
                    <a:lnTo>
                      <a:pt x="108" y="116"/>
                    </a:lnTo>
                    <a:lnTo>
                      <a:pt x="108" y="119"/>
                    </a:lnTo>
                    <a:lnTo>
                      <a:pt x="105" y="119"/>
                    </a:lnTo>
                    <a:lnTo>
                      <a:pt x="105" y="119"/>
                    </a:lnTo>
                    <a:lnTo>
                      <a:pt x="105" y="119"/>
                    </a:lnTo>
                    <a:lnTo>
                      <a:pt x="101" y="119"/>
                    </a:lnTo>
                    <a:lnTo>
                      <a:pt x="101" y="119"/>
                    </a:lnTo>
                    <a:lnTo>
                      <a:pt x="101" y="119"/>
                    </a:lnTo>
                    <a:lnTo>
                      <a:pt x="98" y="123"/>
                    </a:lnTo>
                    <a:lnTo>
                      <a:pt x="98" y="123"/>
                    </a:lnTo>
                    <a:lnTo>
                      <a:pt x="98" y="123"/>
                    </a:lnTo>
                    <a:lnTo>
                      <a:pt x="98" y="126"/>
                    </a:lnTo>
                    <a:lnTo>
                      <a:pt x="98" y="126"/>
                    </a:lnTo>
                    <a:lnTo>
                      <a:pt x="94" y="130"/>
                    </a:lnTo>
                    <a:lnTo>
                      <a:pt x="91" y="133"/>
                    </a:lnTo>
                    <a:lnTo>
                      <a:pt x="91" y="133"/>
                    </a:lnTo>
                    <a:lnTo>
                      <a:pt x="91" y="133"/>
                    </a:lnTo>
                    <a:lnTo>
                      <a:pt x="91" y="137"/>
                    </a:lnTo>
                    <a:lnTo>
                      <a:pt x="94" y="137"/>
                    </a:lnTo>
                    <a:lnTo>
                      <a:pt x="94" y="137"/>
                    </a:lnTo>
                    <a:lnTo>
                      <a:pt x="94" y="137"/>
                    </a:lnTo>
                    <a:lnTo>
                      <a:pt x="98" y="137"/>
                    </a:lnTo>
                    <a:lnTo>
                      <a:pt x="98" y="140"/>
                    </a:lnTo>
                    <a:lnTo>
                      <a:pt x="98" y="140"/>
                    </a:lnTo>
                    <a:lnTo>
                      <a:pt x="98" y="144"/>
                    </a:lnTo>
                    <a:lnTo>
                      <a:pt x="98" y="144"/>
                    </a:lnTo>
                    <a:lnTo>
                      <a:pt x="101" y="144"/>
                    </a:lnTo>
                    <a:lnTo>
                      <a:pt x="101" y="144"/>
                    </a:lnTo>
                    <a:lnTo>
                      <a:pt x="101" y="144"/>
                    </a:lnTo>
                    <a:lnTo>
                      <a:pt x="105" y="147"/>
                    </a:lnTo>
                    <a:lnTo>
                      <a:pt x="105" y="147"/>
                    </a:lnTo>
                    <a:lnTo>
                      <a:pt x="105" y="147"/>
                    </a:lnTo>
                    <a:lnTo>
                      <a:pt x="105" y="151"/>
                    </a:lnTo>
                    <a:lnTo>
                      <a:pt x="105" y="151"/>
                    </a:lnTo>
                    <a:lnTo>
                      <a:pt x="98" y="151"/>
                    </a:lnTo>
                    <a:lnTo>
                      <a:pt x="98" y="151"/>
                    </a:lnTo>
                    <a:lnTo>
                      <a:pt x="98" y="154"/>
                    </a:lnTo>
                    <a:lnTo>
                      <a:pt x="98" y="154"/>
                    </a:lnTo>
                    <a:lnTo>
                      <a:pt x="98" y="158"/>
                    </a:lnTo>
                    <a:lnTo>
                      <a:pt x="101" y="158"/>
                    </a:lnTo>
                    <a:lnTo>
                      <a:pt x="101" y="158"/>
                    </a:lnTo>
                    <a:lnTo>
                      <a:pt x="108" y="158"/>
                    </a:lnTo>
                    <a:lnTo>
                      <a:pt x="108" y="158"/>
                    </a:lnTo>
                    <a:lnTo>
                      <a:pt x="112" y="158"/>
                    </a:lnTo>
                    <a:lnTo>
                      <a:pt x="115" y="154"/>
                    </a:lnTo>
                    <a:lnTo>
                      <a:pt x="115" y="158"/>
                    </a:lnTo>
                    <a:lnTo>
                      <a:pt x="115" y="158"/>
                    </a:lnTo>
                    <a:lnTo>
                      <a:pt x="119" y="158"/>
                    </a:lnTo>
                    <a:lnTo>
                      <a:pt x="119" y="158"/>
                    </a:lnTo>
                    <a:lnTo>
                      <a:pt x="119" y="154"/>
                    </a:lnTo>
                    <a:lnTo>
                      <a:pt x="122" y="151"/>
                    </a:lnTo>
                    <a:lnTo>
                      <a:pt x="122" y="151"/>
                    </a:lnTo>
                    <a:lnTo>
                      <a:pt x="122" y="151"/>
                    </a:lnTo>
                    <a:lnTo>
                      <a:pt x="122" y="151"/>
                    </a:lnTo>
                    <a:lnTo>
                      <a:pt x="126" y="154"/>
                    </a:lnTo>
                    <a:lnTo>
                      <a:pt x="126" y="154"/>
                    </a:lnTo>
                    <a:lnTo>
                      <a:pt x="126" y="158"/>
                    </a:lnTo>
                    <a:lnTo>
                      <a:pt x="126" y="161"/>
                    </a:lnTo>
                    <a:lnTo>
                      <a:pt x="126" y="161"/>
                    </a:lnTo>
                    <a:lnTo>
                      <a:pt x="126" y="161"/>
                    </a:lnTo>
                    <a:lnTo>
                      <a:pt x="129" y="165"/>
                    </a:lnTo>
                    <a:lnTo>
                      <a:pt x="136" y="168"/>
                    </a:lnTo>
                    <a:lnTo>
                      <a:pt x="143" y="172"/>
                    </a:lnTo>
                    <a:lnTo>
                      <a:pt x="147" y="172"/>
                    </a:lnTo>
                    <a:lnTo>
                      <a:pt x="147" y="172"/>
                    </a:lnTo>
                    <a:lnTo>
                      <a:pt x="147" y="172"/>
                    </a:lnTo>
                    <a:lnTo>
                      <a:pt x="150" y="182"/>
                    </a:lnTo>
                    <a:lnTo>
                      <a:pt x="150" y="182"/>
                    </a:lnTo>
                    <a:lnTo>
                      <a:pt x="150" y="182"/>
                    </a:lnTo>
                    <a:lnTo>
                      <a:pt x="150" y="182"/>
                    </a:lnTo>
                    <a:lnTo>
                      <a:pt x="154" y="182"/>
                    </a:lnTo>
                    <a:lnTo>
                      <a:pt x="157" y="182"/>
                    </a:lnTo>
                    <a:lnTo>
                      <a:pt x="157" y="182"/>
                    </a:lnTo>
                    <a:lnTo>
                      <a:pt x="157" y="182"/>
                    </a:lnTo>
                    <a:lnTo>
                      <a:pt x="157" y="182"/>
                    </a:lnTo>
                    <a:lnTo>
                      <a:pt x="157" y="186"/>
                    </a:lnTo>
                    <a:lnTo>
                      <a:pt x="164" y="189"/>
                    </a:lnTo>
                    <a:lnTo>
                      <a:pt x="168" y="193"/>
                    </a:lnTo>
                    <a:lnTo>
                      <a:pt x="168" y="193"/>
                    </a:lnTo>
                    <a:lnTo>
                      <a:pt x="171" y="196"/>
                    </a:lnTo>
                    <a:lnTo>
                      <a:pt x="171" y="196"/>
                    </a:lnTo>
                    <a:lnTo>
                      <a:pt x="175" y="196"/>
                    </a:lnTo>
                    <a:lnTo>
                      <a:pt x="175" y="200"/>
                    </a:lnTo>
                    <a:lnTo>
                      <a:pt x="178" y="200"/>
                    </a:lnTo>
                    <a:lnTo>
                      <a:pt x="178" y="200"/>
                    </a:lnTo>
                    <a:lnTo>
                      <a:pt x="178" y="200"/>
                    </a:lnTo>
                    <a:lnTo>
                      <a:pt x="178" y="203"/>
                    </a:lnTo>
                    <a:lnTo>
                      <a:pt x="178" y="203"/>
                    </a:lnTo>
                    <a:lnTo>
                      <a:pt x="178" y="203"/>
                    </a:lnTo>
                    <a:lnTo>
                      <a:pt x="178" y="203"/>
                    </a:lnTo>
                    <a:lnTo>
                      <a:pt x="175" y="207"/>
                    </a:lnTo>
                    <a:lnTo>
                      <a:pt x="171" y="207"/>
                    </a:lnTo>
                    <a:lnTo>
                      <a:pt x="171" y="207"/>
                    </a:lnTo>
                    <a:lnTo>
                      <a:pt x="171" y="207"/>
                    </a:lnTo>
                    <a:lnTo>
                      <a:pt x="164" y="207"/>
                    </a:lnTo>
                    <a:lnTo>
                      <a:pt x="164" y="207"/>
                    </a:lnTo>
                    <a:lnTo>
                      <a:pt x="154" y="207"/>
                    </a:lnTo>
                    <a:lnTo>
                      <a:pt x="154" y="207"/>
                    </a:lnTo>
                    <a:lnTo>
                      <a:pt x="150" y="207"/>
                    </a:lnTo>
                    <a:lnTo>
                      <a:pt x="150" y="210"/>
                    </a:lnTo>
                    <a:lnTo>
                      <a:pt x="147" y="210"/>
                    </a:lnTo>
                    <a:lnTo>
                      <a:pt x="147" y="210"/>
                    </a:lnTo>
                    <a:lnTo>
                      <a:pt x="147" y="214"/>
                    </a:lnTo>
                    <a:lnTo>
                      <a:pt x="150" y="217"/>
                    </a:lnTo>
                    <a:lnTo>
                      <a:pt x="150" y="217"/>
                    </a:lnTo>
                    <a:lnTo>
                      <a:pt x="150" y="217"/>
                    </a:lnTo>
                    <a:lnTo>
                      <a:pt x="147" y="221"/>
                    </a:lnTo>
                    <a:lnTo>
                      <a:pt x="143" y="224"/>
                    </a:lnTo>
                    <a:lnTo>
                      <a:pt x="140" y="224"/>
                    </a:lnTo>
                    <a:lnTo>
                      <a:pt x="140" y="224"/>
                    </a:lnTo>
                    <a:lnTo>
                      <a:pt x="140" y="224"/>
                    </a:lnTo>
                    <a:lnTo>
                      <a:pt x="133" y="221"/>
                    </a:lnTo>
                    <a:lnTo>
                      <a:pt x="129" y="217"/>
                    </a:lnTo>
                    <a:lnTo>
                      <a:pt x="126" y="217"/>
                    </a:lnTo>
                    <a:lnTo>
                      <a:pt x="126" y="217"/>
                    </a:lnTo>
                    <a:lnTo>
                      <a:pt x="126" y="221"/>
                    </a:lnTo>
                    <a:lnTo>
                      <a:pt x="115" y="231"/>
                    </a:lnTo>
                    <a:lnTo>
                      <a:pt x="115" y="231"/>
                    </a:lnTo>
                    <a:lnTo>
                      <a:pt x="112" y="231"/>
                    </a:lnTo>
                    <a:lnTo>
                      <a:pt x="112" y="235"/>
                    </a:lnTo>
                    <a:lnTo>
                      <a:pt x="112" y="235"/>
                    </a:lnTo>
                    <a:lnTo>
                      <a:pt x="108" y="235"/>
                    </a:lnTo>
                    <a:lnTo>
                      <a:pt x="108" y="231"/>
                    </a:lnTo>
                    <a:lnTo>
                      <a:pt x="105" y="228"/>
                    </a:lnTo>
                    <a:lnTo>
                      <a:pt x="101" y="228"/>
                    </a:lnTo>
                    <a:lnTo>
                      <a:pt x="98" y="224"/>
                    </a:lnTo>
                    <a:lnTo>
                      <a:pt x="94" y="224"/>
                    </a:lnTo>
                    <a:lnTo>
                      <a:pt x="91" y="228"/>
                    </a:lnTo>
                    <a:lnTo>
                      <a:pt x="91" y="224"/>
                    </a:lnTo>
                    <a:lnTo>
                      <a:pt x="87" y="224"/>
                    </a:lnTo>
                    <a:lnTo>
                      <a:pt x="87" y="224"/>
                    </a:lnTo>
                    <a:lnTo>
                      <a:pt x="87" y="221"/>
                    </a:lnTo>
                    <a:lnTo>
                      <a:pt x="87" y="221"/>
                    </a:lnTo>
                    <a:lnTo>
                      <a:pt x="84" y="217"/>
                    </a:lnTo>
                    <a:lnTo>
                      <a:pt x="80" y="210"/>
                    </a:lnTo>
                    <a:lnTo>
                      <a:pt x="80" y="210"/>
                    </a:lnTo>
                    <a:lnTo>
                      <a:pt x="80" y="207"/>
                    </a:lnTo>
                    <a:lnTo>
                      <a:pt x="80" y="207"/>
                    </a:lnTo>
                    <a:lnTo>
                      <a:pt x="77" y="207"/>
                    </a:lnTo>
                    <a:lnTo>
                      <a:pt x="77" y="207"/>
                    </a:lnTo>
                    <a:lnTo>
                      <a:pt x="73" y="203"/>
                    </a:lnTo>
                    <a:lnTo>
                      <a:pt x="70" y="200"/>
                    </a:lnTo>
                    <a:lnTo>
                      <a:pt x="70" y="200"/>
                    </a:lnTo>
                    <a:lnTo>
                      <a:pt x="70" y="193"/>
                    </a:lnTo>
                    <a:lnTo>
                      <a:pt x="66" y="189"/>
                    </a:lnTo>
                    <a:lnTo>
                      <a:pt x="63" y="189"/>
                    </a:lnTo>
                    <a:lnTo>
                      <a:pt x="63" y="186"/>
                    </a:lnTo>
                    <a:lnTo>
                      <a:pt x="59" y="186"/>
                    </a:lnTo>
                    <a:lnTo>
                      <a:pt x="59" y="186"/>
                    </a:lnTo>
                    <a:lnTo>
                      <a:pt x="56" y="189"/>
                    </a:lnTo>
                    <a:lnTo>
                      <a:pt x="56" y="189"/>
                    </a:lnTo>
                    <a:lnTo>
                      <a:pt x="52" y="189"/>
                    </a:lnTo>
                    <a:lnTo>
                      <a:pt x="49" y="186"/>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44">
                <a:extLst>
                  <a:ext uri="{FF2B5EF4-FFF2-40B4-BE49-F238E27FC236}">
                    <a16:creationId xmlns:a16="http://schemas.microsoft.com/office/drawing/2014/main" id="{C9B9B965-4FB5-93F8-3F87-8B42DF841D94}"/>
                  </a:ext>
                </a:extLst>
              </p:cNvPr>
              <p:cNvSpPr>
                <a:spLocks/>
              </p:cNvSpPr>
              <p:nvPr/>
            </p:nvSpPr>
            <p:spPr bwMode="auto">
              <a:xfrm>
                <a:off x="2302" y="2569"/>
                <a:ext cx="192" cy="221"/>
              </a:xfrm>
              <a:custGeom>
                <a:avLst/>
                <a:gdLst>
                  <a:gd name="T0" fmla="*/ 49 w 192"/>
                  <a:gd name="T1" fmla="*/ 193 h 221"/>
                  <a:gd name="T2" fmla="*/ 52 w 192"/>
                  <a:gd name="T3" fmla="*/ 200 h 221"/>
                  <a:gd name="T4" fmla="*/ 52 w 192"/>
                  <a:gd name="T5" fmla="*/ 214 h 221"/>
                  <a:gd name="T6" fmla="*/ 59 w 192"/>
                  <a:gd name="T7" fmla="*/ 217 h 221"/>
                  <a:gd name="T8" fmla="*/ 69 w 192"/>
                  <a:gd name="T9" fmla="*/ 217 h 221"/>
                  <a:gd name="T10" fmla="*/ 76 w 192"/>
                  <a:gd name="T11" fmla="*/ 214 h 221"/>
                  <a:gd name="T12" fmla="*/ 83 w 192"/>
                  <a:gd name="T13" fmla="*/ 214 h 221"/>
                  <a:gd name="T14" fmla="*/ 80 w 192"/>
                  <a:gd name="T15" fmla="*/ 196 h 221"/>
                  <a:gd name="T16" fmla="*/ 83 w 192"/>
                  <a:gd name="T17" fmla="*/ 193 h 221"/>
                  <a:gd name="T18" fmla="*/ 83 w 192"/>
                  <a:gd name="T19" fmla="*/ 186 h 221"/>
                  <a:gd name="T20" fmla="*/ 97 w 192"/>
                  <a:gd name="T21" fmla="*/ 154 h 221"/>
                  <a:gd name="T22" fmla="*/ 115 w 192"/>
                  <a:gd name="T23" fmla="*/ 147 h 221"/>
                  <a:gd name="T24" fmla="*/ 122 w 192"/>
                  <a:gd name="T25" fmla="*/ 144 h 221"/>
                  <a:gd name="T26" fmla="*/ 136 w 192"/>
                  <a:gd name="T27" fmla="*/ 133 h 221"/>
                  <a:gd name="T28" fmla="*/ 132 w 192"/>
                  <a:gd name="T29" fmla="*/ 126 h 221"/>
                  <a:gd name="T30" fmla="*/ 136 w 192"/>
                  <a:gd name="T31" fmla="*/ 119 h 221"/>
                  <a:gd name="T32" fmla="*/ 143 w 192"/>
                  <a:gd name="T33" fmla="*/ 105 h 221"/>
                  <a:gd name="T34" fmla="*/ 153 w 192"/>
                  <a:gd name="T35" fmla="*/ 81 h 221"/>
                  <a:gd name="T36" fmla="*/ 150 w 192"/>
                  <a:gd name="T37" fmla="*/ 77 h 221"/>
                  <a:gd name="T38" fmla="*/ 160 w 192"/>
                  <a:gd name="T39" fmla="*/ 70 h 221"/>
                  <a:gd name="T40" fmla="*/ 167 w 192"/>
                  <a:gd name="T41" fmla="*/ 77 h 221"/>
                  <a:gd name="T42" fmla="*/ 181 w 192"/>
                  <a:gd name="T43" fmla="*/ 70 h 221"/>
                  <a:gd name="T44" fmla="*/ 192 w 192"/>
                  <a:gd name="T45" fmla="*/ 67 h 221"/>
                  <a:gd name="T46" fmla="*/ 192 w 192"/>
                  <a:gd name="T47" fmla="*/ 60 h 221"/>
                  <a:gd name="T48" fmla="*/ 188 w 192"/>
                  <a:gd name="T49" fmla="*/ 56 h 221"/>
                  <a:gd name="T50" fmla="*/ 188 w 192"/>
                  <a:gd name="T51" fmla="*/ 53 h 221"/>
                  <a:gd name="T52" fmla="*/ 181 w 192"/>
                  <a:gd name="T53" fmla="*/ 42 h 221"/>
                  <a:gd name="T54" fmla="*/ 185 w 192"/>
                  <a:gd name="T55" fmla="*/ 39 h 221"/>
                  <a:gd name="T56" fmla="*/ 181 w 192"/>
                  <a:gd name="T57" fmla="*/ 11 h 221"/>
                  <a:gd name="T58" fmla="*/ 171 w 192"/>
                  <a:gd name="T59" fmla="*/ 0 h 221"/>
                  <a:gd name="T60" fmla="*/ 164 w 192"/>
                  <a:gd name="T61" fmla="*/ 7 h 221"/>
                  <a:gd name="T62" fmla="*/ 164 w 192"/>
                  <a:gd name="T63" fmla="*/ 14 h 221"/>
                  <a:gd name="T64" fmla="*/ 157 w 192"/>
                  <a:gd name="T65" fmla="*/ 18 h 221"/>
                  <a:gd name="T66" fmla="*/ 146 w 192"/>
                  <a:gd name="T67" fmla="*/ 32 h 221"/>
                  <a:gd name="T68" fmla="*/ 143 w 192"/>
                  <a:gd name="T69" fmla="*/ 28 h 221"/>
                  <a:gd name="T70" fmla="*/ 132 w 192"/>
                  <a:gd name="T71" fmla="*/ 35 h 221"/>
                  <a:gd name="T72" fmla="*/ 115 w 192"/>
                  <a:gd name="T73" fmla="*/ 14 h 221"/>
                  <a:gd name="T74" fmla="*/ 104 w 192"/>
                  <a:gd name="T75" fmla="*/ 14 h 221"/>
                  <a:gd name="T76" fmla="*/ 101 w 192"/>
                  <a:gd name="T77" fmla="*/ 25 h 221"/>
                  <a:gd name="T78" fmla="*/ 101 w 192"/>
                  <a:gd name="T79" fmla="*/ 42 h 221"/>
                  <a:gd name="T80" fmla="*/ 101 w 192"/>
                  <a:gd name="T81" fmla="*/ 49 h 221"/>
                  <a:gd name="T82" fmla="*/ 104 w 192"/>
                  <a:gd name="T83" fmla="*/ 49 h 221"/>
                  <a:gd name="T84" fmla="*/ 115 w 192"/>
                  <a:gd name="T85" fmla="*/ 49 h 221"/>
                  <a:gd name="T86" fmla="*/ 104 w 192"/>
                  <a:gd name="T87" fmla="*/ 60 h 221"/>
                  <a:gd name="T88" fmla="*/ 90 w 192"/>
                  <a:gd name="T89" fmla="*/ 70 h 221"/>
                  <a:gd name="T90" fmla="*/ 76 w 192"/>
                  <a:gd name="T91" fmla="*/ 63 h 221"/>
                  <a:gd name="T92" fmla="*/ 73 w 192"/>
                  <a:gd name="T93" fmla="*/ 67 h 221"/>
                  <a:gd name="T94" fmla="*/ 69 w 192"/>
                  <a:gd name="T95" fmla="*/ 81 h 221"/>
                  <a:gd name="T96" fmla="*/ 63 w 192"/>
                  <a:gd name="T97" fmla="*/ 95 h 221"/>
                  <a:gd name="T98" fmla="*/ 56 w 192"/>
                  <a:gd name="T99" fmla="*/ 98 h 221"/>
                  <a:gd name="T100" fmla="*/ 42 w 192"/>
                  <a:gd name="T101" fmla="*/ 95 h 221"/>
                  <a:gd name="T102" fmla="*/ 42 w 192"/>
                  <a:gd name="T103" fmla="*/ 102 h 221"/>
                  <a:gd name="T104" fmla="*/ 24 w 192"/>
                  <a:gd name="T105" fmla="*/ 105 h 221"/>
                  <a:gd name="T106" fmla="*/ 17 w 192"/>
                  <a:gd name="T107" fmla="*/ 102 h 221"/>
                  <a:gd name="T108" fmla="*/ 10 w 192"/>
                  <a:gd name="T109" fmla="*/ 109 h 221"/>
                  <a:gd name="T110" fmla="*/ 3 w 192"/>
                  <a:gd name="T111" fmla="*/ 116 h 221"/>
                  <a:gd name="T112" fmla="*/ 3 w 192"/>
                  <a:gd name="T113" fmla="*/ 123 h 221"/>
                  <a:gd name="T114" fmla="*/ 0 w 192"/>
                  <a:gd name="T115" fmla="*/ 130 h 221"/>
                  <a:gd name="T116" fmla="*/ 10 w 192"/>
                  <a:gd name="T117" fmla="*/ 144 h 221"/>
                  <a:gd name="T118" fmla="*/ 14 w 192"/>
                  <a:gd name="T119" fmla="*/ 151 h 221"/>
                  <a:gd name="T120" fmla="*/ 14 w 192"/>
                  <a:gd name="T121" fmla="*/ 168 h 221"/>
                  <a:gd name="T122" fmla="*/ 21 w 192"/>
                  <a:gd name="T123" fmla="*/ 175 h 221"/>
                  <a:gd name="T124" fmla="*/ 24 w 192"/>
                  <a:gd name="T125" fmla="*/ 18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221">
                    <a:moveTo>
                      <a:pt x="31" y="186"/>
                    </a:moveTo>
                    <a:lnTo>
                      <a:pt x="31" y="186"/>
                    </a:lnTo>
                    <a:lnTo>
                      <a:pt x="31" y="186"/>
                    </a:lnTo>
                    <a:lnTo>
                      <a:pt x="35" y="186"/>
                    </a:lnTo>
                    <a:lnTo>
                      <a:pt x="49" y="193"/>
                    </a:lnTo>
                    <a:lnTo>
                      <a:pt x="49" y="196"/>
                    </a:lnTo>
                    <a:lnTo>
                      <a:pt x="52" y="196"/>
                    </a:lnTo>
                    <a:lnTo>
                      <a:pt x="52" y="196"/>
                    </a:lnTo>
                    <a:lnTo>
                      <a:pt x="52" y="200"/>
                    </a:lnTo>
                    <a:lnTo>
                      <a:pt x="52" y="200"/>
                    </a:lnTo>
                    <a:lnTo>
                      <a:pt x="49" y="203"/>
                    </a:lnTo>
                    <a:lnTo>
                      <a:pt x="49" y="203"/>
                    </a:lnTo>
                    <a:lnTo>
                      <a:pt x="49" y="214"/>
                    </a:lnTo>
                    <a:lnTo>
                      <a:pt x="49" y="214"/>
                    </a:lnTo>
                    <a:lnTo>
                      <a:pt x="52" y="214"/>
                    </a:lnTo>
                    <a:lnTo>
                      <a:pt x="52" y="214"/>
                    </a:lnTo>
                    <a:lnTo>
                      <a:pt x="56" y="214"/>
                    </a:lnTo>
                    <a:lnTo>
                      <a:pt x="56" y="214"/>
                    </a:lnTo>
                    <a:lnTo>
                      <a:pt x="56" y="217"/>
                    </a:lnTo>
                    <a:lnTo>
                      <a:pt x="59" y="217"/>
                    </a:lnTo>
                    <a:lnTo>
                      <a:pt x="63" y="221"/>
                    </a:lnTo>
                    <a:lnTo>
                      <a:pt x="63" y="221"/>
                    </a:lnTo>
                    <a:lnTo>
                      <a:pt x="63" y="221"/>
                    </a:lnTo>
                    <a:lnTo>
                      <a:pt x="66" y="221"/>
                    </a:lnTo>
                    <a:lnTo>
                      <a:pt x="69" y="217"/>
                    </a:lnTo>
                    <a:lnTo>
                      <a:pt x="73" y="214"/>
                    </a:lnTo>
                    <a:lnTo>
                      <a:pt x="76" y="214"/>
                    </a:lnTo>
                    <a:lnTo>
                      <a:pt x="76" y="214"/>
                    </a:lnTo>
                    <a:lnTo>
                      <a:pt x="76" y="214"/>
                    </a:lnTo>
                    <a:lnTo>
                      <a:pt x="76" y="214"/>
                    </a:lnTo>
                    <a:lnTo>
                      <a:pt x="76" y="217"/>
                    </a:lnTo>
                    <a:lnTo>
                      <a:pt x="80" y="217"/>
                    </a:lnTo>
                    <a:lnTo>
                      <a:pt x="83" y="217"/>
                    </a:lnTo>
                    <a:lnTo>
                      <a:pt x="83" y="214"/>
                    </a:lnTo>
                    <a:lnTo>
                      <a:pt x="83" y="214"/>
                    </a:lnTo>
                    <a:lnTo>
                      <a:pt x="83" y="214"/>
                    </a:lnTo>
                    <a:lnTo>
                      <a:pt x="83" y="210"/>
                    </a:lnTo>
                    <a:lnTo>
                      <a:pt x="83" y="207"/>
                    </a:lnTo>
                    <a:lnTo>
                      <a:pt x="83" y="200"/>
                    </a:lnTo>
                    <a:lnTo>
                      <a:pt x="80" y="196"/>
                    </a:lnTo>
                    <a:lnTo>
                      <a:pt x="80" y="196"/>
                    </a:lnTo>
                    <a:lnTo>
                      <a:pt x="80" y="196"/>
                    </a:lnTo>
                    <a:lnTo>
                      <a:pt x="83" y="196"/>
                    </a:lnTo>
                    <a:lnTo>
                      <a:pt x="83" y="193"/>
                    </a:lnTo>
                    <a:lnTo>
                      <a:pt x="83" y="193"/>
                    </a:lnTo>
                    <a:lnTo>
                      <a:pt x="83" y="193"/>
                    </a:lnTo>
                    <a:lnTo>
                      <a:pt x="83" y="193"/>
                    </a:lnTo>
                    <a:lnTo>
                      <a:pt x="83" y="189"/>
                    </a:lnTo>
                    <a:lnTo>
                      <a:pt x="83" y="189"/>
                    </a:lnTo>
                    <a:lnTo>
                      <a:pt x="83" y="186"/>
                    </a:lnTo>
                    <a:lnTo>
                      <a:pt x="87" y="186"/>
                    </a:lnTo>
                    <a:lnTo>
                      <a:pt x="87" y="186"/>
                    </a:lnTo>
                    <a:lnTo>
                      <a:pt x="94" y="189"/>
                    </a:lnTo>
                    <a:lnTo>
                      <a:pt x="94" y="165"/>
                    </a:lnTo>
                    <a:lnTo>
                      <a:pt x="97" y="154"/>
                    </a:lnTo>
                    <a:lnTo>
                      <a:pt x="97" y="151"/>
                    </a:lnTo>
                    <a:lnTo>
                      <a:pt x="97" y="151"/>
                    </a:lnTo>
                    <a:lnTo>
                      <a:pt x="108" y="147"/>
                    </a:lnTo>
                    <a:lnTo>
                      <a:pt x="111" y="147"/>
                    </a:lnTo>
                    <a:lnTo>
                      <a:pt x="115" y="147"/>
                    </a:lnTo>
                    <a:lnTo>
                      <a:pt x="115" y="144"/>
                    </a:lnTo>
                    <a:lnTo>
                      <a:pt x="118" y="144"/>
                    </a:lnTo>
                    <a:lnTo>
                      <a:pt x="118" y="144"/>
                    </a:lnTo>
                    <a:lnTo>
                      <a:pt x="122" y="144"/>
                    </a:lnTo>
                    <a:lnTo>
                      <a:pt x="122" y="144"/>
                    </a:lnTo>
                    <a:lnTo>
                      <a:pt x="132" y="137"/>
                    </a:lnTo>
                    <a:lnTo>
                      <a:pt x="132" y="137"/>
                    </a:lnTo>
                    <a:lnTo>
                      <a:pt x="136" y="137"/>
                    </a:lnTo>
                    <a:lnTo>
                      <a:pt x="136" y="133"/>
                    </a:lnTo>
                    <a:lnTo>
                      <a:pt x="136" y="133"/>
                    </a:lnTo>
                    <a:lnTo>
                      <a:pt x="136" y="133"/>
                    </a:lnTo>
                    <a:lnTo>
                      <a:pt x="136" y="130"/>
                    </a:lnTo>
                    <a:lnTo>
                      <a:pt x="132" y="130"/>
                    </a:lnTo>
                    <a:lnTo>
                      <a:pt x="132" y="130"/>
                    </a:lnTo>
                    <a:lnTo>
                      <a:pt x="132" y="126"/>
                    </a:lnTo>
                    <a:lnTo>
                      <a:pt x="132" y="123"/>
                    </a:lnTo>
                    <a:lnTo>
                      <a:pt x="132" y="123"/>
                    </a:lnTo>
                    <a:lnTo>
                      <a:pt x="136" y="119"/>
                    </a:lnTo>
                    <a:lnTo>
                      <a:pt x="136" y="119"/>
                    </a:lnTo>
                    <a:lnTo>
                      <a:pt x="136" y="119"/>
                    </a:lnTo>
                    <a:lnTo>
                      <a:pt x="136" y="119"/>
                    </a:lnTo>
                    <a:lnTo>
                      <a:pt x="136" y="116"/>
                    </a:lnTo>
                    <a:lnTo>
                      <a:pt x="136" y="112"/>
                    </a:lnTo>
                    <a:lnTo>
                      <a:pt x="139" y="112"/>
                    </a:lnTo>
                    <a:lnTo>
                      <a:pt x="143" y="105"/>
                    </a:lnTo>
                    <a:lnTo>
                      <a:pt x="146" y="102"/>
                    </a:lnTo>
                    <a:lnTo>
                      <a:pt x="146" y="102"/>
                    </a:lnTo>
                    <a:lnTo>
                      <a:pt x="146" y="98"/>
                    </a:lnTo>
                    <a:lnTo>
                      <a:pt x="150" y="91"/>
                    </a:lnTo>
                    <a:lnTo>
                      <a:pt x="153" y="81"/>
                    </a:lnTo>
                    <a:lnTo>
                      <a:pt x="153" y="81"/>
                    </a:lnTo>
                    <a:lnTo>
                      <a:pt x="150" y="81"/>
                    </a:lnTo>
                    <a:lnTo>
                      <a:pt x="150" y="81"/>
                    </a:lnTo>
                    <a:lnTo>
                      <a:pt x="150" y="77"/>
                    </a:lnTo>
                    <a:lnTo>
                      <a:pt x="150" y="77"/>
                    </a:lnTo>
                    <a:lnTo>
                      <a:pt x="150" y="77"/>
                    </a:lnTo>
                    <a:lnTo>
                      <a:pt x="150" y="74"/>
                    </a:lnTo>
                    <a:lnTo>
                      <a:pt x="157" y="70"/>
                    </a:lnTo>
                    <a:lnTo>
                      <a:pt x="160" y="70"/>
                    </a:lnTo>
                    <a:lnTo>
                      <a:pt x="160" y="70"/>
                    </a:lnTo>
                    <a:lnTo>
                      <a:pt x="160" y="70"/>
                    </a:lnTo>
                    <a:lnTo>
                      <a:pt x="164" y="74"/>
                    </a:lnTo>
                    <a:lnTo>
                      <a:pt x="164" y="74"/>
                    </a:lnTo>
                    <a:lnTo>
                      <a:pt x="167" y="74"/>
                    </a:lnTo>
                    <a:lnTo>
                      <a:pt x="167" y="77"/>
                    </a:lnTo>
                    <a:lnTo>
                      <a:pt x="171" y="74"/>
                    </a:lnTo>
                    <a:lnTo>
                      <a:pt x="171" y="74"/>
                    </a:lnTo>
                    <a:lnTo>
                      <a:pt x="174" y="74"/>
                    </a:lnTo>
                    <a:lnTo>
                      <a:pt x="178" y="70"/>
                    </a:lnTo>
                    <a:lnTo>
                      <a:pt x="181" y="70"/>
                    </a:lnTo>
                    <a:lnTo>
                      <a:pt x="181" y="70"/>
                    </a:lnTo>
                    <a:lnTo>
                      <a:pt x="185" y="70"/>
                    </a:lnTo>
                    <a:lnTo>
                      <a:pt x="188" y="67"/>
                    </a:lnTo>
                    <a:lnTo>
                      <a:pt x="188" y="67"/>
                    </a:lnTo>
                    <a:lnTo>
                      <a:pt x="192" y="67"/>
                    </a:lnTo>
                    <a:lnTo>
                      <a:pt x="192" y="67"/>
                    </a:lnTo>
                    <a:lnTo>
                      <a:pt x="192" y="67"/>
                    </a:lnTo>
                    <a:lnTo>
                      <a:pt x="192" y="63"/>
                    </a:lnTo>
                    <a:lnTo>
                      <a:pt x="192" y="63"/>
                    </a:lnTo>
                    <a:lnTo>
                      <a:pt x="192" y="60"/>
                    </a:lnTo>
                    <a:lnTo>
                      <a:pt x="192" y="60"/>
                    </a:lnTo>
                    <a:lnTo>
                      <a:pt x="188" y="60"/>
                    </a:lnTo>
                    <a:lnTo>
                      <a:pt x="188" y="56"/>
                    </a:lnTo>
                    <a:lnTo>
                      <a:pt x="188" y="56"/>
                    </a:lnTo>
                    <a:lnTo>
                      <a:pt x="188" y="56"/>
                    </a:lnTo>
                    <a:lnTo>
                      <a:pt x="192" y="56"/>
                    </a:lnTo>
                    <a:lnTo>
                      <a:pt x="192" y="56"/>
                    </a:lnTo>
                    <a:lnTo>
                      <a:pt x="192" y="53"/>
                    </a:lnTo>
                    <a:lnTo>
                      <a:pt x="192" y="53"/>
                    </a:lnTo>
                    <a:lnTo>
                      <a:pt x="188" y="53"/>
                    </a:lnTo>
                    <a:lnTo>
                      <a:pt x="185" y="49"/>
                    </a:lnTo>
                    <a:lnTo>
                      <a:pt x="181" y="46"/>
                    </a:lnTo>
                    <a:lnTo>
                      <a:pt x="181" y="46"/>
                    </a:lnTo>
                    <a:lnTo>
                      <a:pt x="181" y="42"/>
                    </a:lnTo>
                    <a:lnTo>
                      <a:pt x="181" y="42"/>
                    </a:lnTo>
                    <a:lnTo>
                      <a:pt x="181" y="42"/>
                    </a:lnTo>
                    <a:lnTo>
                      <a:pt x="185" y="39"/>
                    </a:lnTo>
                    <a:lnTo>
                      <a:pt x="185" y="39"/>
                    </a:lnTo>
                    <a:lnTo>
                      <a:pt x="185" y="39"/>
                    </a:lnTo>
                    <a:lnTo>
                      <a:pt x="185" y="39"/>
                    </a:lnTo>
                    <a:lnTo>
                      <a:pt x="185" y="35"/>
                    </a:lnTo>
                    <a:lnTo>
                      <a:pt x="181" y="25"/>
                    </a:lnTo>
                    <a:lnTo>
                      <a:pt x="181" y="18"/>
                    </a:lnTo>
                    <a:lnTo>
                      <a:pt x="178" y="18"/>
                    </a:lnTo>
                    <a:lnTo>
                      <a:pt x="181" y="11"/>
                    </a:lnTo>
                    <a:lnTo>
                      <a:pt x="181" y="11"/>
                    </a:lnTo>
                    <a:lnTo>
                      <a:pt x="181" y="7"/>
                    </a:lnTo>
                    <a:lnTo>
                      <a:pt x="174" y="0"/>
                    </a:lnTo>
                    <a:lnTo>
                      <a:pt x="174" y="0"/>
                    </a:lnTo>
                    <a:lnTo>
                      <a:pt x="171" y="0"/>
                    </a:lnTo>
                    <a:lnTo>
                      <a:pt x="171" y="0"/>
                    </a:lnTo>
                    <a:lnTo>
                      <a:pt x="171" y="0"/>
                    </a:lnTo>
                    <a:lnTo>
                      <a:pt x="167" y="4"/>
                    </a:lnTo>
                    <a:lnTo>
                      <a:pt x="167" y="7"/>
                    </a:lnTo>
                    <a:lnTo>
                      <a:pt x="164" y="7"/>
                    </a:lnTo>
                    <a:lnTo>
                      <a:pt x="164" y="7"/>
                    </a:lnTo>
                    <a:lnTo>
                      <a:pt x="164" y="7"/>
                    </a:lnTo>
                    <a:lnTo>
                      <a:pt x="160" y="11"/>
                    </a:lnTo>
                    <a:lnTo>
                      <a:pt x="160" y="11"/>
                    </a:lnTo>
                    <a:lnTo>
                      <a:pt x="164" y="14"/>
                    </a:lnTo>
                    <a:lnTo>
                      <a:pt x="164" y="14"/>
                    </a:lnTo>
                    <a:lnTo>
                      <a:pt x="164" y="14"/>
                    </a:lnTo>
                    <a:lnTo>
                      <a:pt x="160" y="18"/>
                    </a:lnTo>
                    <a:lnTo>
                      <a:pt x="160" y="18"/>
                    </a:lnTo>
                    <a:lnTo>
                      <a:pt x="157" y="18"/>
                    </a:lnTo>
                    <a:lnTo>
                      <a:pt x="157" y="18"/>
                    </a:lnTo>
                    <a:lnTo>
                      <a:pt x="153" y="18"/>
                    </a:lnTo>
                    <a:lnTo>
                      <a:pt x="150" y="21"/>
                    </a:lnTo>
                    <a:lnTo>
                      <a:pt x="150" y="25"/>
                    </a:lnTo>
                    <a:lnTo>
                      <a:pt x="146" y="32"/>
                    </a:lnTo>
                    <a:lnTo>
                      <a:pt x="146" y="32"/>
                    </a:lnTo>
                    <a:lnTo>
                      <a:pt x="146" y="32"/>
                    </a:lnTo>
                    <a:lnTo>
                      <a:pt x="146" y="32"/>
                    </a:lnTo>
                    <a:lnTo>
                      <a:pt x="143" y="32"/>
                    </a:lnTo>
                    <a:lnTo>
                      <a:pt x="143" y="28"/>
                    </a:lnTo>
                    <a:lnTo>
                      <a:pt x="139" y="32"/>
                    </a:lnTo>
                    <a:lnTo>
                      <a:pt x="139" y="32"/>
                    </a:lnTo>
                    <a:lnTo>
                      <a:pt x="136" y="32"/>
                    </a:lnTo>
                    <a:lnTo>
                      <a:pt x="136" y="35"/>
                    </a:lnTo>
                    <a:lnTo>
                      <a:pt x="132" y="35"/>
                    </a:lnTo>
                    <a:lnTo>
                      <a:pt x="132" y="32"/>
                    </a:lnTo>
                    <a:lnTo>
                      <a:pt x="129" y="32"/>
                    </a:lnTo>
                    <a:lnTo>
                      <a:pt x="118" y="21"/>
                    </a:lnTo>
                    <a:lnTo>
                      <a:pt x="118" y="21"/>
                    </a:lnTo>
                    <a:lnTo>
                      <a:pt x="115" y="14"/>
                    </a:lnTo>
                    <a:lnTo>
                      <a:pt x="115" y="14"/>
                    </a:lnTo>
                    <a:lnTo>
                      <a:pt x="115" y="14"/>
                    </a:lnTo>
                    <a:lnTo>
                      <a:pt x="111" y="14"/>
                    </a:lnTo>
                    <a:lnTo>
                      <a:pt x="104" y="14"/>
                    </a:lnTo>
                    <a:lnTo>
                      <a:pt x="104" y="14"/>
                    </a:lnTo>
                    <a:lnTo>
                      <a:pt x="104" y="14"/>
                    </a:lnTo>
                    <a:lnTo>
                      <a:pt x="104" y="14"/>
                    </a:lnTo>
                    <a:lnTo>
                      <a:pt x="104" y="14"/>
                    </a:lnTo>
                    <a:lnTo>
                      <a:pt x="104" y="18"/>
                    </a:lnTo>
                    <a:lnTo>
                      <a:pt x="101" y="25"/>
                    </a:lnTo>
                    <a:lnTo>
                      <a:pt x="101" y="32"/>
                    </a:lnTo>
                    <a:lnTo>
                      <a:pt x="101" y="32"/>
                    </a:lnTo>
                    <a:lnTo>
                      <a:pt x="101" y="35"/>
                    </a:lnTo>
                    <a:lnTo>
                      <a:pt x="101" y="39"/>
                    </a:lnTo>
                    <a:lnTo>
                      <a:pt x="101" y="42"/>
                    </a:lnTo>
                    <a:lnTo>
                      <a:pt x="97" y="42"/>
                    </a:lnTo>
                    <a:lnTo>
                      <a:pt x="97" y="42"/>
                    </a:lnTo>
                    <a:lnTo>
                      <a:pt x="97" y="46"/>
                    </a:lnTo>
                    <a:lnTo>
                      <a:pt x="101" y="49"/>
                    </a:lnTo>
                    <a:lnTo>
                      <a:pt x="101" y="49"/>
                    </a:lnTo>
                    <a:lnTo>
                      <a:pt x="104" y="53"/>
                    </a:lnTo>
                    <a:lnTo>
                      <a:pt x="104" y="53"/>
                    </a:lnTo>
                    <a:lnTo>
                      <a:pt x="104" y="49"/>
                    </a:lnTo>
                    <a:lnTo>
                      <a:pt x="104" y="49"/>
                    </a:lnTo>
                    <a:lnTo>
                      <a:pt x="104" y="49"/>
                    </a:lnTo>
                    <a:lnTo>
                      <a:pt x="108" y="49"/>
                    </a:lnTo>
                    <a:lnTo>
                      <a:pt x="108" y="49"/>
                    </a:lnTo>
                    <a:lnTo>
                      <a:pt x="111" y="49"/>
                    </a:lnTo>
                    <a:lnTo>
                      <a:pt x="111" y="49"/>
                    </a:lnTo>
                    <a:lnTo>
                      <a:pt x="115" y="49"/>
                    </a:lnTo>
                    <a:lnTo>
                      <a:pt x="115" y="49"/>
                    </a:lnTo>
                    <a:lnTo>
                      <a:pt x="111" y="53"/>
                    </a:lnTo>
                    <a:lnTo>
                      <a:pt x="111" y="53"/>
                    </a:lnTo>
                    <a:lnTo>
                      <a:pt x="111" y="56"/>
                    </a:lnTo>
                    <a:lnTo>
                      <a:pt x="104" y="60"/>
                    </a:lnTo>
                    <a:lnTo>
                      <a:pt x="101" y="63"/>
                    </a:lnTo>
                    <a:lnTo>
                      <a:pt x="94" y="67"/>
                    </a:lnTo>
                    <a:lnTo>
                      <a:pt x="94" y="70"/>
                    </a:lnTo>
                    <a:lnTo>
                      <a:pt x="94" y="70"/>
                    </a:lnTo>
                    <a:lnTo>
                      <a:pt x="90" y="70"/>
                    </a:lnTo>
                    <a:lnTo>
                      <a:pt x="87" y="67"/>
                    </a:lnTo>
                    <a:lnTo>
                      <a:pt x="80" y="63"/>
                    </a:lnTo>
                    <a:lnTo>
                      <a:pt x="80" y="63"/>
                    </a:lnTo>
                    <a:lnTo>
                      <a:pt x="76" y="60"/>
                    </a:lnTo>
                    <a:lnTo>
                      <a:pt x="76" y="63"/>
                    </a:lnTo>
                    <a:lnTo>
                      <a:pt x="73" y="63"/>
                    </a:lnTo>
                    <a:lnTo>
                      <a:pt x="73" y="63"/>
                    </a:lnTo>
                    <a:lnTo>
                      <a:pt x="73" y="67"/>
                    </a:lnTo>
                    <a:lnTo>
                      <a:pt x="73" y="67"/>
                    </a:lnTo>
                    <a:lnTo>
                      <a:pt x="73" y="67"/>
                    </a:lnTo>
                    <a:lnTo>
                      <a:pt x="69" y="74"/>
                    </a:lnTo>
                    <a:lnTo>
                      <a:pt x="69" y="77"/>
                    </a:lnTo>
                    <a:lnTo>
                      <a:pt x="69" y="77"/>
                    </a:lnTo>
                    <a:lnTo>
                      <a:pt x="69" y="81"/>
                    </a:lnTo>
                    <a:lnTo>
                      <a:pt x="69" y="81"/>
                    </a:lnTo>
                    <a:lnTo>
                      <a:pt x="69" y="84"/>
                    </a:lnTo>
                    <a:lnTo>
                      <a:pt x="66" y="88"/>
                    </a:lnTo>
                    <a:lnTo>
                      <a:pt x="66" y="88"/>
                    </a:lnTo>
                    <a:lnTo>
                      <a:pt x="63" y="95"/>
                    </a:lnTo>
                    <a:lnTo>
                      <a:pt x="63" y="95"/>
                    </a:lnTo>
                    <a:lnTo>
                      <a:pt x="66" y="98"/>
                    </a:lnTo>
                    <a:lnTo>
                      <a:pt x="66" y="98"/>
                    </a:lnTo>
                    <a:lnTo>
                      <a:pt x="63" y="98"/>
                    </a:lnTo>
                    <a:lnTo>
                      <a:pt x="59" y="98"/>
                    </a:lnTo>
                    <a:lnTo>
                      <a:pt x="56" y="98"/>
                    </a:lnTo>
                    <a:lnTo>
                      <a:pt x="49" y="98"/>
                    </a:lnTo>
                    <a:lnTo>
                      <a:pt x="49" y="98"/>
                    </a:lnTo>
                    <a:lnTo>
                      <a:pt x="42" y="95"/>
                    </a:lnTo>
                    <a:lnTo>
                      <a:pt x="42" y="95"/>
                    </a:lnTo>
                    <a:lnTo>
                      <a:pt x="42" y="95"/>
                    </a:lnTo>
                    <a:lnTo>
                      <a:pt x="42" y="95"/>
                    </a:lnTo>
                    <a:lnTo>
                      <a:pt x="42" y="95"/>
                    </a:lnTo>
                    <a:lnTo>
                      <a:pt x="42" y="98"/>
                    </a:lnTo>
                    <a:lnTo>
                      <a:pt x="42" y="98"/>
                    </a:lnTo>
                    <a:lnTo>
                      <a:pt x="42" y="102"/>
                    </a:lnTo>
                    <a:lnTo>
                      <a:pt x="38" y="102"/>
                    </a:lnTo>
                    <a:lnTo>
                      <a:pt x="35" y="105"/>
                    </a:lnTo>
                    <a:lnTo>
                      <a:pt x="31" y="105"/>
                    </a:lnTo>
                    <a:lnTo>
                      <a:pt x="31" y="105"/>
                    </a:lnTo>
                    <a:lnTo>
                      <a:pt x="24" y="105"/>
                    </a:lnTo>
                    <a:lnTo>
                      <a:pt x="21" y="105"/>
                    </a:lnTo>
                    <a:lnTo>
                      <a:pt x="17" y="105"/>
                    </a:lnTo>
                    <a:lnTo>
                      <a:pt x="17" y="105"/>
                    </a:lnTo>
                    <a:lnTo>
                      <a:pt x="17" y="102"/>
                    </a:lnTo>
                    <a:lnTo>
                      <a:pt x="17" y="102"/>
                    </a:lnTo>
                    <a:lnTo>
                      <a:pt x="14" y="102"/>
                    </a:lnTo>
                    <a:lnTo>
                      <a:pt x="14" y="102"/>
                    </a:lnTo>
                    <a:lnTo>
                      <a:pt x="14" y="102"/>
                    </a:lnTo>
                    <a:lnTo>
                      <a:pt x="10" y="109"/>
                    </a:lnTo>
                    <a:lnTo>
                      <a:pt x="10" y="109"/>
                    </a:lnTo>
                    <a:lnTo>
                      <a:pt x="10" y="112"/>
                    </a:lnTo>
                    <a:lnTo>
                      <a:pt x="10" y="112"/>
                    </a:lnTo>
                    <a:lnTo>
                      <a:pt x="10" y="112"/>
                    </a:lnTo>
                    <a:lnTo>
                      <a:pt x="3" y="116"/>
                    </a:lnTo>
                    <a:lnTo>
                      <a:pt x="3" y="116"/>
                    </a:lnTo>
                    <a:lnTo>
                      <a:pt x="3" y="116"/>
                    </a:lnTo>
                    <a:lnTo>
                      <a:pt x="3" y="116"/>
                    </a:lnTo>
                    <a:lnTo>
                      <a:pt x="3" y="119"/>
                    </a:lnTo>
                    <a:lnTo>
                      <a:pt x="3" y="123"/>
                    </a:lnTo>
                    <a:lnTo>
                      <a:pt x="3" y="123"/>
                    </a:lnTo>
                    <a:lnTo>
                      <a:pt x="3" y="126"/>
                    </a:lnTo>
                    <a:lnTo>
                      <a:pt x="0" y="130"/>
                    </a:lnTo>
                    <a:lnTo>
                      <a:pt x="0" y="130"/>
                    </a:lnTo>
                    <a:lnTo>
                      <a:pt x="0" y="130"/>
                    </a:lnTo>
                    <a:lnTo>
                      <a:pt x="0" y="130"/>
                    </a:lnTo>
                    <a:lnTo>
                      <a:pt x="3" y="133"/>
                    </a:lnTo>
                    <a:lnTo>
                      <a:pt x="3" y="137"/>
                    </a:lnTo>
                    <a:lnTo>
                      <a:pt x="3" y="137"/>
                    </a:lnTo>
                    <a:lnTo>
                      <a:pt x="7" y="140"/>
                    </a:lnTo>
                    <a:lnTo>
                      <a:pt x="10" y="144"/>
                    </a:lnTo>
                    <a:lnTo>
                      <a:pt x="14" y="144"/>
                    </a:lnTo>
                    <a:lnTo>
                      <a:pt x="14" y="147"/>
                    </a:lnTo>
                    <a:lnTo>
                      <a:pt x="14" y="147"/>
                    </a:lnTo>
                    <a:lnTo>
                      <a:pt x="14" y="151"/>
                    </a:lnTo>
                    <a:lnTo>
                      <a:pt x="14" y="151"/>
                    </a:lnTo>
                    <a:lnTo>
                      <a:pt x="10" y="151"/>
                    </a:lnTo>
                    <a:lnTo>
                      <a:pt x="10" y="151"/>
                    </a:lnTo>
                    <a:lnTo>
                      <a:pt x="10" y="154"/>
                    </a:lnTo>
                    <a:lnTo>
                      <a:pt x="10" y="154"/>
                    </a:lnTo>
                    <a:lnTo>
                      <a:pt x="14" y="168"/>
                    </a:lnTo>
                    <a:lnTo>
                      <a:pt x="14" y="172"/>
                    </a:lnTo>
                    <a:lnTo>
                      <a:pt x="14" y="172"/>
                    </a:lnTo>
                    <a:lnTo>
                      <a:pt x="17" y="172"/>
                    </a:lnTo>
                    <a:lnTo>
                      <a:pt x="21" y="172"/>
                    </a:lnTo>
                    <a:lnTo>
                      <a:pt x="21" y="175"/>
                    </a:lnTo>
                    <a:lnTo>
                      <a:pt x="24" y="175"/>
                    </a:lnTo>
                    <a:lnTo>
                      <a:pt x="24" y="175"/>
                    </a:lnTo>
                    <a:lnTo>
                      <a:pt x="24" y="179"/>
                    </a:lnTo>
                    <a:lnTo>
                      <a:pt x="24" y="179"/>
                    </a:lnTo>
                    <a:lnTo>
                      <a:pt x="24" y="182"/>
                    </a:lnTo>
                    <a:lnTo>
                      <a:pt x="24" y="182"/>
                    </a:lnTo>
                    <a:lnTo>
                      <a:pt x="28" y="186"/>
                    </a:lnTo>
                    <a:lnTo>
                      <a:pt x="31" y="186"/>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45">
                <a:extLst>
                  <a:ext uri="{FF2B5EF4-FFF2-40B4-BE49-F238E27FC236}">
                    <a16:creationId xmlns:a16="http://schemas.microsoft.com/office/drawing/2014/main" id="{B86F0D44-0E9E-C967-240D-D47F06EDC24E}"/>
                  </a:ext>
                </a:extLst>
              </p:cNvPr>
              <p:cNvSpPr>
                <a:spLocks/>
              </p:cNvSpPr>
              <p:nvPr/>
            </p:nvSpPr>
            <p:spPr bwMode="auto">
              <a:xfrm>
                <a:off x="2088" y="2195"/>
                <a:ext cx="493" cy="441"/>
              </a:xfrm>
              <a:custGeom>
                <a:avLst/>
                <a:gdLst>
                  <a:gd name="T0" fmla="*/ 329 w 493"/>
                  <a:gd name="T1" fmla="*/ 388 h 441"/>
                  <a:gd name="T2" fmla="*/ 357 w 493"/>
                  <a:gd name="T3" fmla="*/ 406 h 441"/>
                  <a:gd name="T4" fmla="*/ 374 w 493"/>
                  <a:gd name="T5" fmla="*/ 392 h 441"/>
                  <a:gd name="T6" fmla="*/ 385 w 493"/>
                  <a:gd name="T7" fmla="*/ 374 h 441"/>
                  <a:gd name="T8" fmla="*/ 399 w 493"/>
                  <a:gd name="T9" fmla="*/ 409 h 441"/>
                  <a:gd name="T10" fmla="*/ 402 w 493"/>
                  <a:gd name="T11" fmla="*/ 427 h 441"/>
                  <a:gd name="T12" fmla="*/ 427 w 493"/>
                  <a:gd name="T13" fmla="*/ 437 h 441"/>
                  <a:gd name="T14" fmla="*/ 455 w 493"/>
                  <a:gd name="T15" fmla="*/ 437 h 441"/>
                  <a:gd name="T16" fmla="*/ 462 w 493"/>
                  <a:gd name="T17" fmla="*/ 420 h 441"/>
                  <a:gd name="T18" fmla="*/ 462 w 493"/>
                  <a:gd name="T19" fmla="*/ 413 h 441"/>
                  <a:gd name="T20" fmla="*/ 472 w 493"/>
                  <a:gd name="T21" fmla="*/ 399 h 441"/>
                  <a:gd name="T22" fmla="*/ 458 w 493"/>
                  <a:gd name="T23" fmla="*/ 374 h 441"/>
                  <a:gd name="T24" fmla="*/ 476 w 493"/>
                  <a:gd name="T25" fmla="*/ 353 h 441"/>
                  <a:gd name="T26" fmla="*/ 462 w 493"/>
                  <a:gd name="T27" fmla="*/ 336 h 441"/>
                  <a:gd name="T28" fmla="*/ 479 w 493"/>
                  <a:gd name="T29" fmla="*/ 322 h 441"/>
                  <a:gd name="T30" fmla="*/ 490 w 493"/>
                  <a:gd name="T31" fmla="*/ 294 h 441"/>
                  <a:gd name="T32" fmla="*/ 476 w 493"/>
                  <a:gd name="T33" fmla="*/ 287 h 441"/>
                  <a:gd name="T34" fmla="*/ 448 w 493"/>
                  <a:gd name="T35" fmla="*/ 273 h 441"/>
                  <a:gd name="T36" fmla="*/ 416 w 493"/>
                  <a:gd name="T37" fmla="*/ 276 h 441"/>
                  <a:gd name="T38" fmla="*/ 367 w 493"/>
                  <a:gd name="T39" fmla="*/ 245 h 441"/>
                  <a:gd name="T40" fmla="*/ 353 w 493"/>
                  <a:gd name="T41" fmla="*/ 241 h 441"/>
                  <a:gd name="T42" fmla="*/ 346 w 493"/>
                  <a:gd name="T43" fmla="*/ 245 h 441"/>
                  <a:gd name="T44" fmla="*/ 315 w 493"/>
                  <a:gd name="T45" fmla="*/ 241 h 441"/>
                  <a:gd name="T46" fmla="*/ 290 w 493"/>
                  <a:gd name="T47" fmla="*/ 231 h 441"/>
                  <a:gd name="T48" fmla="*/ 280 w 493"/>
                  <a:gd name="T49" fmla="*/ 220 h 441"/>
                  <a:gd name="T50" fmla="*/ 270 w 493"/>
                  <a:gd name="T51" fmla="*/ 199 h 441"/>
                  <a:gd name="T52" fmla="*/ 270 w 493"/>
                  <a:gd name="T53" fmla="*/ 182 h 441"/>
                  <a:gd name="T54" fmla="*/ 256 w 493"/>
                  <a:gd name="T55" fmla="*/ 157 h 441"/>
                  <a:gd name="T56" fmla="*/ 238 w 493"/>
                  <a:gd name="T57" fmla="*/ 171 h 441"/>
                  <a:gd name="T58" fmla="*/ 224 w 493"/>
                  <a:gd name="T59" fmla="*/ 150 h 441"/>
                  <a:gd name="T60" fmla="*/ 224 w 493"/>
                  <a:gd name="T61" fmla="*/ 126 h 441"/>
                  <a:gd name="T62" fmla="*/ 228 w 493"/>
                  <a:gd name="T63" fmla="*/ 108 h 441"/>
                  <a:gd name="T64" fmla="*/ 217 w 493"/>
                  <a:gd name="T65" fmla="*/ 87 h 441"/>
                  <a:gd name="T66" fmla="*/ 214 w 493"/>
                  <a:gd name="T67" fmla="*/ 45 h 441"/>
                  <a:gd name="T68" fmla="*/ 207 w 493"/>
                  <a:gd name="T69" fmla="*/ 17 h 441"/>
                  <a:gd name="T70" fmla="*/ 165 w 493"/>
                  <a:gd name="T71" fmla="*/ 28 h 441"/>
                  <a:gd name="T72" fmla="*/ 137 w 493"/>
                  <a:gd name="T73" fmla="*/ 45 h 441"/>
                  <a:gd name="T74" fmla="*/ 67 w 493"/>
                  <a:gd name="T75" fmla="*/ 140 h 441"/>
                  <a:gd name="T76" fmla="*/ 11 w 493"/>
                  <a:gd name="T77" fmla="*/ 140 h 441"/>
                  <a:gd name="T78" fmla="*/ 0 w 493"/>
                  <a:gd name="T79" fmla="*/ 157 h 441"/>
                  <a:gd name="T80" fmla="*/ 4 w 493"/>
                  <a:gd name="T81" fmla="*/ 164 h 441"/>
                  <a:gd name="T82" fmla="*/ 4 w 493"/>
                  <a:gd name="T83" fmla="*/ 192 h 441"/>
                  <a:gd name="T84" fmla="*/ 42 w 493"/>
                  <a:gd name="T85" fmla="*/ 245 h 441"/>
                  <a:gd name="T86" fmla="*/ 53 w 493"/>
                  <a:gd name="T87" fmla="*/ 259 h 441"/>
                  <a:gd name="T88" fmla="*/ 63 w 493"/>
                  <a:gd name="T89" fmla="*/ 269 h 441"/>
                  <a:gd name="T90" fmla="*/ 74 w 493"/>
                  <a:gd name="T91" fmla="*/ 262 h 441"/>
                  <a:gd name="T92" fmla="*/ 98 w 493"/>
                  <a:gd name="T93" fmla="*/ 234 h 441"/>
                  <a:gd name="T94" fmla="*/ 116 w 493"/>
                  <a:gd name="T95" fmla="*/ 245 h 441"/>
                  <a:gd name="T96" fmla="*/ 119 w 493"/>
                  <a:gd name="T97" fmla="*/ 273 h 441"/>
                  <a:gd name="T98" fmla="*/ 105 w 493"/>
                  <a:gd name="T99" fmla="*/ 287 h 441"/>
                  <a:gd name="T100" fmla="*/ 116 w 493"/>
                  <a:gd name="T101" fmla="*/ 332 h 441"/>
                  <a:gd name="T102" fmla="*/ 102 w 493"/>
                  <a:gd name="T103" fmla="*/ 357 h 441"/>
                  <a:gd name="T104" fmla="*/ 144 w 493"/>
                  <a:gd name="T105" fmla="*/ 364 h 441"/>
                  <a:gd name="T106" fmla="*/ 182 w 493"/>
                  <a:gd name="T107" fmla="*/ 378 h 441"/>
                  <a:gd name="T108" fmla="*/ 200 w 493"/>
                  <a:gd name="T109" fmla="*/ 392 h 441"/>
                  <a:gd name="T110" fmla="*/ 228 w 493"/>
                  <a:gd name="T111" fmla="*/ 392 h 441"/>
                  <a:gd name="T112" fmla="*/ 235 w 493"/>
                  <a:gd name="T113" fmla="*/ 374 h 441"/>
                  <a:gd name="T114" fmla="*/ 266 w 493"/>
                  <a:gd name="T115" fmla="*/ 385 h 441"/>
                  <a:gd name="T116" fmla="*/ 290 w 493"/>
                  <a:gd name="T117" fmla="*/ 3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3" h="441">
                    <a:moveTo>
                      <a:pt x="315" y="399"/>
                    </a:moveTo>
                    <a:lnTo>
                      <a:pt x="318" y="392"/>
                    </a:lnTo>
                    <a:lnTo>
                      <a:pt x="318" y="388"/>
                    </a:lnTo>
                    <a:lnTo>
                      <a:pt x="318" y="388"/>
                    </a:lnTo>
                    <a:lnTo>
                      <a:pt x="318" y="388"/>
                    </a:lnTo>
                    <a:lnTo>
                      <a:pt x="318" y="388"/>
                    </a:lnTo>
                    <a:lnTo>
                      <a:pt x="318" y="388"/>
                    </a:lnTo>
                    <a:lnTo>
                      <a:pt x="325" y="388"/>
                    </a:lnTo>
                    <a:lnTo>
                      <a:pt x="329" y="388"/>
                    </a:lnTo>
                    <a:lnTo>
                      <a:pt x="329" y="388"/>
                    </a:lnTo>
                    <a:lnTo>
                      <a:pt x="329" y="388"/>
                    </a:lnTo>
                    <a:lnTo>
                      <a:pt x="332" y="395"/>
                    </a:lnTo>
                    <a:lnTo>
                      <a:pt x="332" y="395"/>
                    </a:lnTo>
                    <a:lnTo>
                      <a:pt x="343" y="406"/>
                    </a:lnTo>
                    <a:lnTo>
                      <a:pt x="343" y="406"/>
                    </a:lnTo>
                    <a:lnTo>
                      <a:pt x="346" y="409"/>
                    </a:lnTo>
                    <a:lnTo>
                      <a:pt x="350" y="409"/>
                    </a:lnTo>
                    <a:lnTo>
                      <a:pt x="350" y="406"/>
                    </a:lnTo>
                    <a:lnTo>
                      <a:pt x="353" y="406"/>
                    </a:lnTo>
                    <a:lnTo>
                      <a:pt x="353" y="406"/>
                    </a:lnTo>
                    <a:lnTo>
                      <a:pt x="357" y="402"/>
                    </a:lnTo>
                    <a:lnTo>
                      <a:pt x="357" y="406"/>
                    </a:lnTo>
                    <a:lnTo>
                      <a:pt x="360" y="406"/>
                    </a:lnTo>
                    <a:lnTo>
                      <a:pt x="360" y="406"/>
                    </a:lnTo>
                    <a:lnTo>
                      <a:pt x="360" y="406"/>
                    </a:lnTo>
                    <a:lnTo>
                      <a:pt x="360" y="406"/>
                    </a:lnTo>
                    <a:lnTo>
                      <a:pt x="364" y="399"/>
                    </a:lnTo>
                    <a:lnTo>
                      <a:pt x="364" y="395"/>
                    </a:lnTo>
                    <a:lnTo>
                      <a:pt x="367" y="392"/>
                    </a:lnTo>
                    <a:lnTo>
                      <a:pt x="371" y="392"/>
                    </a:lnTo>
                    <a:lnTo>
                      <a:pt x="371" y="392"/>
                    </a:lnTo>
                    <a:lnTo>
                      <a:pt x="374" y="392"/>
                    </a:lnTo>
                    <a:lnTo>
                      <a:pt x="374" y="392"/>
                    </a:lnTo>
                    <a:lnTo>
                      <a:pt x="374" y="388"/>
                    </a:lnTo>
                    <a:lnTo>
                      <a:pt x="378" y="388"/>
                    </a:lnTo>
                    <a:lnTo>
                      <a:pt x="378" y="388"/>
                    </a:lnTo>
                    <a:lnTo>
                      <a:pt x="374" y="385"/>
                    </a:lnTo>
                    <a:lnTo>
                      <a:pt x="374" y="385"/>
                    </a:lnTo>
                    <a:lnTo>
                      <a:pt x="374" y="381"/>
                    </a:lnTo>
                    <a:lnTo>
                      <a:pt x="378" y="381"/>
                    </a:lnTo>
                    <a:lnTo>
                      <a:pt x="378" y="381"/>
                    </a:lnTo>
                    <a:lnTo>
                      <a:pt x="381" y="381"/>
                    </a:lnTo>
                    <a:lnTo>
                      <a:pt x="381" y="378"/>
                    </a:lnTo>
                    <a:lnTo>
                      <a:pt x="385" y="374"/>
                    </a:lnTo>
                    <a:lnTo>
                      <a:pt x="385" y="374"/>
                    </a:lnTo>
                    <a:lnTo>
                      <a:pt x="385" y="374"/>
                    </a:lnTo>
                    <a:lnTo>
                      <a:pt x="388" y="374"/>
                    </a:lnTo>
                    <a:lnTo>
                      <a:pt x="388" y="374"/>
                    </a:lnTo>
                    <a:lnTo>
                      <a:pt x="395" y="381"/>
                    </a:lnTo>
                    <a:lnTo>
                      <a:pt x="395" y="385"/>
                    </a:lnTo>
                    <a:lnTo>
                      <a:pt x="395" y="385"/>
                    </a:lnTo>
                    <a:lnTo>
                      <a:pt x="392" y="392"/>
                    </a:lnTo>
                    <a:lnTo>
                      <a:pt x="395" y="392"/>
                    </a:lnTo>
                    <a:lnTo>
                      <a:pt x="395" y="399"/>
                    </a:lnTo>
                    <a:lnTo>
                      <a:pt x="399" y="409"/>
                    </a:lnTo>
                    <a:lnTo>
                      <a:pt x="399" y="413"/>
                    </a:lnTo>
                    <a:lnTo>
                      <a:pt x="399" y="413"/>
                    </a:lnTo>
                    <a:lnTo>
                      <a:pt x="399" y="413"/>
                    </a:lnTo>
                    <a:lnTo>
                      <a:pt x="399" y="413"/>
                    </a:lnTo>
                    <a:lnTo>
                      <a:pt x="395" y="416"/>
                    </a:lnTo>
                    <a:lnTo>
                      <a:pt x="395" y="416"/>
                    </a:lnTo>
                    <a:lnTo>
                      <a:pt x="395" y="416"/>
                    </a:lnTo>
                    <a:lnTo>
                      <a:pt x="395" y="420"/>
                    </a:lnTo>
                    <a:lnTo>
                      <a:pt x="395" y="420"/>
                    </a:lnTo>
                    <a:lnTo>
                      <a:pt x="399" y="423"/>
                    </a:lnTo>
                    <a:lnTo>
                      <a:pt x="402" y="427"/>
                    </a:lnTo>
                    <a:lnTo>
                      <a:pt x="406" y="427"/>
                    </a:lnTo>
                    <a:lnTo>
                      <a:pt x="416" y="420"/>
                    </a:lnTo>
                    <a:lnTo>
                      <a:pt x="416" y="420"/>
                    </a:lnTo>
                    <a:lnTo>
                      <a:pt x="420" y="420"/>
                    </a:lnTo>
                    <a:lnTo>
                      <a:pt x="420" y="423"/>
                    </a:lnTo>
                    <a:lnTo>
                      <a:pt x="420" y="423"/>
                    </a:lnTo>
                    <a:lnTo>
                      <a:pt x="420" y="427"/>
                    </a:lnTo>
                    <a:lnTo>
                      <a:pt x="423" y="430"/>
                    </a:lnTo>
                    <a:lnTo>
                      <a:pt x="423" y="430"/>
                    </a:lnTo>
                    <a:lnTo>
                      <a:pt x="423" y="434"/>
                    </a:lnTo>
                    <a:lnTo>
                      <a:pt x="427" y="437"/>
                    </a:lnTo>
                    <a:lnTo>
                      <a:pt x="427" y="437"/>
                    </a:lnTo>
                    <a:lnTo>
                      <a:pt x="430" y="437"/>
                    </a:lnTo>
                    <a:lnTo>
                      <a:pt x="434" y="441"/>
                    </a:lnTo>
                    <a:lnTo>
                      <a:pt x="434" y="441"/>
                    </a:lnTo>
                    <a:lnTo>
                      <a:pt x="437" y="441"/>
                    </a:lnTo>
                    <a:lnTo>
                      <a:pt x="441" y="437"/>
                    </a:lnTo>
                    <a:lnTo>
                      <a:pt x="444" y="437"/>
                    </a:lnTo>
                    <a:lnTo>
                      <a:pt x="448" y="437"/>
                    </a:lnTo>
                    <a:lnTo>
                      <a:pt x="451" y="434"/>
                    </a:lnTo>
                    <a:lnTo>
                      <a:pt x="451" y="434"/>
                    </a:lnTo>
                    <a:lnTo>
                      <a:pt x="455" y="437"/>
                    </a:lnTo>
                    <a:lnTo>
                      <a:pt x="455" y="437"/>
                    </a:lnTo>
                    <a:lnTo>
                      <a:pt x="455" y="437"/>
                    </a:lnTo>
                    <a:lnTo>
                      <a:pt x="458" y="434"/>
                    </a:lnTo>
                    <a:lnTo>
                      <a:pt x="462" y="434"/>
                    </a:lnTo>
                    <a:lnTo>
                      <a:pt x="462" y="434"/>
                    </a:lnTo>
                    <a:lnTo>
                      <a:pt x="462" y="430"/>
                    </a:lnTo>
                    <a:lnTo>
                      <a:pt x="462" y="427"/>
                    </a:lnTo>
                    <a:lnTo>
                      <a:pt x="462" y="427"/>
                    </a:lnTo>
                    <a:lnTo>
                      <a:pt x="462" y="423"/>
                    </a:lnTo>
                    <a:lnTo>
                      <a:pt x="462" y="423"/>
                    </a:lnTo>
                    <a:lnTo>
                      <a:pt x="462" y="420"/>
                    </a:lnTo>
                    <a:lnTo>
                      <a:pt x="462" y="420"/>
                    </a:lnTo>
                    <a:lnTo>
                      <a:pt x="458" y="420"/>
                    </a:lnTo>
                    <a:lnTo>
                      <a:pt x="455" y="420"/>
                    </a:lnTo>
                    <a:lnTo>
                      <a:pt x="455" y="420"/>
                    </a:lnTo>
                    <a:lnTo>
                      <a:pt x="451" y="416"/>
                    </a:lnTo>
                    <a:lnTo>
                      <a:pt x="451" y="416"/>
                    </a:lnTo>
                    <a:lnTo>
                      <a:pt x="451" y="416"/>
                    </a:lnTo>
                    <a:lnTo>
                      <a:pt x="458" y="413"/>
                    </a:lnTo>
                    <a:lnTo>
                      <a:pt x="462" y="413"/>
                    </a:lnTo>
                    <a:lnTo>
                      <a:pt x="462" y="413"/>
                    </a:lnTo>
                    <a:lnTo>
                      <a:pt x="462" y="413"/>
                    </a:lnTo>
                    <a:lnTo>
                      <a:pt x="465" y="413"/>
                    </a:lnTo>
                    <a:lnTo>
                      <a:pt x="465" y="413"/>
                    </a:lnTo>
                    <a:lnTo>
                      <a:pt x="469" y="409"/>
                    </a:lnTo>
                    <a:lnTo>
                      <a:pt x="469" y="409"/>
                    </a:lnTo>
                    <a:lnTo>
                      <a:pt x="472" y="409"/>
                    </a:lnTo>
                    <a:lnTo>
                      <a:pt x="472" y="409"/>
                    </a:lnTo>
                    <a:lnTo>
                      <a:pt x="472" y="409"/>
                    </a:lnTo>
                    <a:lnTo>
                      <a:pt x="472" y="409"/>
                    </a:lnTo>
                    <a:lnTo>
                      <a:pt x="472" y="409"/>
                    </a:lnTo>
                    <a:lnTo>
                      <a:pt x="472" y="406"/>
                    </a:lnTo>
                    <a:lnTo>
                      <a:pt x="472" y="399"/>
                    </a:lnTo>
                    <a:lnTo>
                      <a:pt x="469" y="395"/>
                    </a:lnTo>
                    <a:lnTo>
                      <a:pt x="469" y="395"/>
                    </a:lnTo>
                    <a:lnTo>
                      <a:pt x="469" y="392"/>
                    </a:lnTo>
                    <a:lnTo>
                      <a:pt x="462" y="392"/>
                    </a:lnTo>
                    <a:lnTo>
                      <a:pt x="462" y="388"/>
                    </a:lnTo>
                    <a:lnTo>
                      <a:pt x="462" y="388"/>
                    </a:lnTo>
                    <a:lnTo>
                      <a:pt x="462" y="388"/>
                    </a:lnTo>
                    <a:lnTo>
                      <a:pt x="458" y="378"/>
                    </a:lnTo>
                    <a:lnTo>
                      <a:pt x="458" y="374"/>
                    </a:lnTo>
                    <a:lnTo>
                      <a:pt x="458" y="374"/>
                    </a:lnTo>
                    <a:lnTo>
                      <a:pt x="458" y="374"/>
                    </a:lnTo>
                    <a:lnTo>
                      <a:pt x="465" y="371"/>
                    </a:lnTo>
                    <a:lnTo>
                      <a:pt x="465" y="371"/>
                    </a:lnTo>
                    <a:lnTo>
                      <a:pt x="465" y="367"/>
                    </a:lnTo>
                    <a:lnTo>
                      <a:pt x="469" y="367"/>
                    </a:lnTo>
                    <a:lnTo>
                      <a:pt x="472" y="364"/>
                    </a:lnTo>
                    <a:lnTo>
                      <a:pt x="476" y="364"/>
                    </a:lnTo>
                    <a:lnTo>
                      <a:pt x="476" y="360"/>
                    </a:lnTo>
                    <a:lnTo>
                      <a:pt x="476" y="360"/>
                    </a:lnTo>
                    <a:lnTo>
                      <a:pt x="476" y="357"/>
                    </a:lnTo>
                    <a:lnTo>
                      <a:pt x="476" y="357"/>
                    </a:lnTo>
                    <a:lnTo>
                      <a:pt x="476" y="353"/>
                    </a:lnTo>
                    <a:lnTo>
                      <a:pt x="472" y="350"/>
                    </a:lnTo>
                    <a:lnTo>
                      <a:pt x="469" y="350"/>
                    </a:lnTo>
                    <a:lnTo>
                      <a:pt x="469" y="346"/>
                    </a:lnTo>
                    <a:lnTo>
                      <a:pt x="469" y="346"/>
                    </a:lnTo>
                    <a:lnTo>
                      <a:pt x="465" y="343"/>
                    </a:lnTo>
                    <a:lnTo>
                      <a:pt x="465" y="343"/>
                    </a:lnTo>
                    <a:lnTo>
                      <a:pt x="465" y="339"/>
                    </a:lnTo>
                    <a:lnTo>
                      <a:pt x="465" y="339"/>
                    </a:lnTo>
                    <a:lnTo>
                      <a:pt x="465" y="336"/>
                    </a:lnTo>
                    <a:lnTo>
                      <a:pt x="465" y="336"/>
                    </a:lnTo>
                    <a:lnTo>
                      <a:pt x="462" y="336"/>
                    </a:lnTo>
                    <a:lnTo>
                      <a:pt x="462" y="332"/>
                    </a:lnTo>
                    <a:lnTo>
                      <a:pt x="462" y="332"/>
                    </a:lnTo>
                    <a:lnTo>
                      <a:pt x="462" y="332"/>
                    </a:lnTo>
                    <a:lnTo>
                      <a:pt x="462" y="332"/>
                    </a:lnTo>
                    <a:lnTo>
                      <a:pt x="469" y="332"/>
                    </a:lnTo>
                    <a:lnTo>
                      <a:pt x="469" y="332"/>
                    </a:lnTo>
                    <a:lnTo>
                      <a:pt x="472" y="332"/>
                    </a:lnTo>
                    <a:lnTo>
                      <a:pt x="476" y="332"/>
                    </a:lnTo>
                    <a:lnTo>
                      <a:pt x="476" y="332"/>
                    </a:lnTo>
                    <a:lnTo>
                      <a:pt x="476" y="332"/>
                    </a:lnTo>
                    <a:lnTo>
                      <a:pt x="479" y="322"/>
                    </a:lnTo>
                    <a:lnTo>
                      <a:pt x="479" y="315"/>
                    </a:lnTo>
                    <a:lnTo>
                      <a:pt x="479" y="311"/>
                    </a:lnTo>
                    <a:lnTo>
                      <a:pt x="479" y="311"/>
                    </a:lnTo>
                    <a:lnTo>
                      <a:pt x="479" y="308"/>
                    </a:lnTo>
                    <a:lnTo>
                      <a:pt x="483" y="308"/>
                    </a:lnTo>
                    <a:lnTo>
                      <a:pt x="490" y="304"/>
                    </a:lnTo>
                    <a:lnTo>
                      <a:pt x="490" y="301"/>
                    </a:lnTo>
                    <a:lnTo>
                      <a:pt x="493" y="301"/>
                    </a:lnTo>
                    <a:lnTo>
                      <a:pt x="493" y="301"/>
                    </a:lnTo>
                    <a:lnTo>
                      <a:pt x="490" y="297"/>
                    </a:lnTo>
                    <a:lnTo>
                      <a:pt x="490" y="294"/>
                    </a:lnTo>
                    <a:lnTo>
                      <a:pt x="486" y="294"/>
                    </a:lnTo>
                    <a:lnTo>
                      <a:pt x="486" y="294"/>
                    </a:lnTo>
                    <a:lnTo>
                      <a:pt x="483" y="290"/>
                    </a:lnTo>
                    <a:lnTo>
                      <a:pt x="483" y="290"/>
                    </a:lnTo>
                    <a:lnTo>
                      <a:pt x="483" y="290"/>
                    </a:lnTo>
                    <a:lnTo>
                      <a:pt x="479" y="290"/>
                    </a:lnTo>
                    <a:lnTo>
                      <a:pt x="479" y="290"/>
                    </a:lnTo>
                    <a:lnTo>
                      <a:pt x="479" y="290"/>
                    </a:lnTo>
                    <a:lnTo>
                      <a:pt x="479" y="287"/>
                    </a:lnTo>
                    <a:lnTo>
                      <a:pt x="476" y="287"/>
                    </a:lnTo>
                    <a:lnTo>
                      <a:pt x="476" y="287"/>
                    </a:lnTo>
                    <a:lnTo>
                      <a:pt x="476" y="287"/>
                    </a:lnTo>
                    <a:lnTo>
                      <a:pt x="472" y="287"/>
                    </a:lnTo>
                    <a:lnTo>
                      <a:pt x="469" y="287"/>
                    </a:lnTo>
                    <a:lnTo>
                      <a:pt x="469" y="287"/>
                    </a:lnTo>
                    <a:lnTo>
                      <a:pt x="465" y="283"/>
                    </a:lnTo>
                    <a:lnTo>
                      <a:pt x="458" y="280"/>
                    </a:lnTo>
                    <a:lnTo>
                      <a:pt x="458" y="276"/>
                    </a:lnTo>
                    <a:lnTo>
                      <a:pt x="451" y="280"/>
                    </a:lnTo>
                    <a:lnTo>
                      <a:pt x="448" y="276"/>
                    </a:lnTo>
                    <a:lnTo>
                      <a:pt x="448" y="276"/>
                    </a:lnTo>
                    <a:lnTo>
                      <a:pt x="448" y="273"/>
                    </a:lnTo>
                    <a:lnTo>
                      <a:pt x="444" y="276"/>
                    </a:lnTo>
                    <a:lnTo>
                      <a:pt x="441" y="280"/>
                    </a:lnTo>
                    <a:lnTo>
                      <a:pt x="437" y="280"/>
                    </a:lnTo>
                    <a:lnTo>
                      <a:pt x="430" y="280"/>
                    </a:lnTo>
                    <a:lnTo>
                      <a:pt x="427" y="280"/>
                    </a:lnTo>
                    <a:lnTo>
                      <a:pt x="423" y="280"/>
                    </a:lnTo>
                    <a:lnTo>
                      <a:pt x="420" y="280"/>
                    </a:lnTo>
                    <a:lnTo>
                      <a:pt x="420" y="280"/>
                    </a:lnTo>
                    <a:lnTo>
                      <a:pt x="416" y="276"/>
                    </a:lnTo>
                    <a:lnTo>
                      <a:pt x="416" y="276"/>
                    </a:lnTo>
                    <a:lnTo>
                      <a:pt x="416" y="276"/>
                    </a:lnTo>
                    <a:lnTo>
                      <a:pt x="402" y="273"/>
                    </a:lnTo>
                    <a:lnTo>
                      <a:pt x="392" y="276"/>
                    </a:lnTo>
                    <a:lnTo>
                      <a:pt x="381" y="276"/>
                    </a:lnTo>
                    <a:lnTo>
                      <a:pt x="378" y="273"/>
                    </a:lnTo>
                    <a:lnTo>
                      <a:pt x="378" y="273"/>
                    </a:lnTo>
                    <a:lnTo>
                      <a:pt x="378" y="273"/>
                    </a:lnTo>
                    <a:lnTo>
                      <a:pt x="374" y="269"/>
                    </a:lnTo>
                    <a:lnTo>
                      <a:pt x="374" y="262"/>
                    </a:lnTo>
                    <a:lnTo>
                      <a:pt x="371" y="255"/>
                    </a:lnTo>
                    <a:lnTo>
                      <a:pt x="367" y="248"/>
                    </a:lnTo>
                    <a:lnTo>
                      <a:pt x="367" y="245"/>
                    </a:lnTo>
                    <a:lnTo>
                      <a:pt x="367" y="245"/>
                    </a:lnTo>
                    <a:lnTo>
                      <a:pt x="367" y="245"/>
                    </a:lnTo>
                    <a:lnTo>
                      <a:pt x="364" y="245"/>
                    </a:lnTo>
                    <a:lnTo>
                      <a:pt x="360" y="245"/>
                    </a:lnTo>
                    <a:lnTo>
                      <a:pt x="360" y="245"/>
                    </a:lnTo>
                    <a:lnTo>
                      <a:pt x="360" y="241"/>
                    </a:lnTo>
                    <a:lnTo>
                      <a:pt x="360" y="241"/>
                    </a:lnTo>
                    <a:lnTo>
                      <a:pt x="357" y="241"/>
                    </a:lnTo>
                    <a:lnTo>
                      <a:pt x="357" y="241"/>
                    </a:lnTo>
                    <a:lnTo>
                      <a:pt x="353" y="241"/>
                    </a:lnTo>
                    <a:lnTo>
                      <a:pt x="353" y="241"/>
                    </a:lnTo>
                    <a:lnTo>
                      <a:pt x="353" y="241"/>
                    </a:lnTo>
                    <a:lnTo>
                      <a:pt x="350" y="231"/>
                    </a:lnTo>
                    <a:lnTo>
                      <a:pt x="350" y="231"/>
                    </a:lnTo>
                    <a:lnTo>
                      <a:pt x="346" y="231"/>
                    </a:lnTo>
                    <a:lnTo>
                      <a:pt x="346" y="231"/>
                    </a:lnTo>
                    <a:lnTo>
                      <a:pt x="343" y="231"/>
                    </a:lnTo>
                    <a:lnTo>
                      <a:pt x="339" y="231"/>
                    </a:lnTo>
                    <a:lnTo>
                      <a:pt x="339" y="231"/>
                    </a:lnTo>
                    <a:lnTo>
                      <a:pt x="339" y="234"/>
                    </a:lnTo>
                    <a:lnTo>
                      <a:pt x="343" y="238"/>
                    </a:lnTo>
                    <a:lnTo>
                      <a:pt x="346" y="245"/>
                    </a:lnTo>
                    <a:lnTo>
                      <a:pt x="346" y="248"/>
                    </a:lnTo>
                    <a:lnTo>
                      <a:pt x="346" y="248"/>
                    </a:lnTo>
                    <a:lnTo>
                      <a:pt x="343" y="248"/>
                    </a:lnTo>
                    <a:lnTo>
                      <a:pt x="343" y="248"/>
                    </a:lnTo>
                    <a:lnTo>
                      <a:pt x="343" y="248"/>
                    </a:lnTo>
                    <a:lnTo>
                      <a:pt x="339" y="245"/>
                    </a:lnTo>
                    <a:lnTo>
                      <a:pt x="336" y="245"/>
                    </a:lnTo>
                    <a:lnTo>
                      <a:pt x="325" y="241"/>
                    </a:lnTo>
                    <a:lnTo>
                      <a:pt x="325" y="241"/>
                    </a:lnTo>
                    <a:lnTo>
                      <a:pt x="318" y="241"/>
                    </a:lnTo>
                    <a:lnTo>
                      <a:pt x="315" y="241"/>
                    </a:lnTo>
                    <a:lnTo>
                      <a:pt x="308" y="241"/>
                    </a:lnTo>
                    <a:lnTo>
                      <a:pt x="308" y="241"/>
                    </a:lnTo>
                    <a:lnTo>
                      <a:pt x="304" y="241"/>
                    </a:lnTo>
                    <a:lnTo>
                      <a:pt x="304" y="241"/>
                    </a:lnTo>
                    <a:lnTo>
                      <a:pt x="301" y="238"/>
                    </a:lnTo>
                    <a:lnTo>
                      <a:pt x="304" y="234"/>
                    </a:lnTo>
                    <a:lnTo>
                      <a:pt x="301" y="234"/>
                    </a:lnTo>
                    <a:lnTo>
                      <a:pt x="301" y="231"/>
                    </a:lnTo>
                    <a:lnTo>
                      <a:pt x="297" y="231"/>
                    </a:lnTo>
                    <a:lnTo>
                      <a:pt x="297" y="231"/>
                    </a:lnTo>
                    <a:lnTo>
                      <a:pt x="290" y="231"/>
                    </a:lnTo>
                    <a:lnTo>
                      <a:pt x="287" y="231"/>
                    </a:lnTo>
                    <a:lnTo>
                      <a:pt x="283" y="234"/>
                    </a:lnTo>
                    <a:lnTo>
                      <a:pt x="280" y="234"/>
                    </a:lnTo>
                    <a:lnTo>
                      <a:pt x="280" y="234"/>
                    </a:lnTo>
                    <a:lnTo>
                      <a:pt x="273" y="231"/>
                    </a:lnTo>
                    <a:lnTo>
                      <a:pt x="273" y="231"/>
                    </a:lnTo>
                    <a:lnTo>
                      <a:pt x="273" y="231"/>
                    </a:lnTo>
                    <a:lnTo>
                      <a:pt x="273" y="231"/>
                    </a:lnTo>
                    <a:lnTo>
                      <a:pt x="280" y="220"/>
                    </a:lnTo>
                    <a:lnTo>
                      <a:pt x="280" y="220"/>
                    </a:lnTo>
                    <a:lnTo>
                      <a:pt x="280" y="220"/>
                    </a:lnTo>
                    <a:lnTo>
                      <a:pt x="280" y="210"/>
                    </a:lnTo>
                    <a:lnTo>
                      <a:pt x="277" y="210"/>
                    </a:lnTo>
                    <a:lnTo>
                      <a:pt x="277" y="210"/>
                    </a:lnTo>
                    <a:lnTo>
                      <a:pt x="277" y="210"/>
                    </a:lnTo>
                    <a:lnTo>
                      <a:pt x="270" y="210"/>
                    </a:lnTo>
                    <a:lnTo>
                      <a:pt x="270" y="210"/>
                    </a:lnTo>
                    <a:lnTo>
                      <a:pt x="270" y="210"/>
                    </a:lnTo>
                    <a:lnTo>
                      <a:pt x="270" y="206"/>
                    </a:lnTo>
                    <a:lnTo>
                      <a:pt x="270" y="203"/>
                    </a:lnTo>
                    <a:lnTo>
                      <a:pt x="270" y="203"/>
                    </a:lnTo>
                    <a:lnTo>
                      <a:pt x="270" y="199"/>
                    </a:lnTo>
                    <a:lnTo>
                      <a:pt x="273" y="199"/>
                    </a:lnTo>
                    <a:lnTo>
                      <a:pt x="270" y="196"/>
                    </a:lnTo>
                    <a:lnTo>
                      <a:pt x="270" y="196"/>
                    </a:lnTo>
                    <a:lnTo>
                      <a:pt x="273" y="196"/>
                    </a:lnTo>
                    <a:lnTo>
                      <a:pt x="277" y="192"/>
                    </a:lnTo>
                    <a:lnTo>
                      <a:pt x="280" y="189"/>
                    </a:lnTo>
                    <a:lnTo>
                      <a:pt x="280" y="189"/>
                    </a:lnTo>
                    <a:lnTo>
                      <a:pt x="280" y="189"/>
                    </a:lnTo>
                    <a:lnTo>
                      <a:pt x="280" y="189"/>
                    </a:lnTo>
                    <a:lnTo>
                      <a:pt x="273" y="185"/>
                    </a:lnTo>
                    <a:lnTo>
                      <a:pt x="270" y="182"/>
                    </a:lnTo>
                    <a:lnTo>
                      <a:pt x="270" y="182"/>
                    </a:lnTo>
                    <a:lnTo>
                      <a:pt x="270" y="178"/>
                    </a:lnTo>
                    <a:lnTo>
                      <a:pt x="270" y="171"/>
                    </a:lnTo>
                    <a:lnTo>
                      <a:pt x="270" y="171"/>
                    </a:lnTo>
                    <a:lnTo>
                      <a:pt x="270" y="171"/>
                    </a:lnTo>
                    <a:lnTo>
                      <a:pt x="270" y="168"/>
                    </a:lnTo>
                    <a:lnTo>
                      <a:pt x="256" y="164"/>
                    </a:lnTo>
                    <a:lnTo>
                      <a:pt x="256" y="164"/>
                    </a:lnTo>
                    <a:lnTo>
                      <a:pt x="256" y="161"/>
                    </a:lnTo>
                    <a:lnTo>
                      <a:pt x="256" y="157"/>
                    </a:lnTo>
                    <a:lnTo>
                      <a:pt x="256" y="157"/>
                    </a:lnTo>
                    <a:lnTo>
                      <a:pt x="249" y="157"/>
                    </a:lnTo>
                    <a:lnTo>
                      <a:pt x="249" y="157"/>
                    </a:lnTo>
                    <a:lnTo>
                      <a:pt x="249" y="157"/>
                    </a:lnTo>
                    <a:lnTo>
                      <a:pt x="245" y="161"/>
                    </a:lnTo>
                    <a:lnTo>
                      <a:pt x="245" y="164"/>
                    </a:lnTo>
                    <a:lnTo>
                      <a:pt x="245" y="164"/>
                    </a:lnTo>
                    <a:lnTo>
                      <a:pt x="242" y="164"/>
                    </a:lnTo>
                    <a:lnTo>
                      <a:pt x="238" y="164"/>
                    </a:lnTo>
                    <a:lnTo>
                      <a:pt x="238" y="164"/>
                    </a:lnTo>
                    <a:lnTo>
                      <a:pt x="238" y="164"/>
                    </a:lnTo>
                    <a:lnTo>
                      <a:pt x="238" y="171"/>
                    </a:lnTo>
                    <a:lnTo>
                      <a:pt x="238" y="171"/>
                    </a:lnTo>
                    <a:lnTo>
                      <a:pt x="238" y="171"/>
                    </a:lnTo>
                    <a:lnTo>
                      <a:pt x="238" y="175"/>
                    </a:lnTo>
                    <a:lnTo>
                      <a:pt x="224" y="175"/>
                    </a:lnTo>
                    <a:lnTo>
                      <a:pt x="224" y="171"/>
                    </a:lnTo>
                    <a:lnTo>
                      <a:pt x="224" y="171"/>
                    </a:lnTo>
                    <a:lnTo>
                      <a:pt x="224" y="171"/>
                    </a:lnTo>
                    <a:lnTo>
                      <a:pt x="224" y="171"/>
                    </a:lnTo>
                    <a:lnTo>
                      <a:pt x="228" y="150"/>
                    </a:lnTo>
                    <a:lnTo>
                      <a:pt x="228" y="150"/>
                    </a:lnTo>
                    <a:lnTo>
                      <a:pt x="224" y="150"/>
                    </a:lnTo>
                    <a:lnTo>
                      <a:pt x="224" y="150"/>
                    </a:lnTo>
                    <a:lnTo>
                      <a:pt x="221" y="143"/>
                    </a:lnTo>
                    <a:lnTo>
                      <a:pt x="221" y="143"/>
                    </a:lnTo>
                    <a:lnTo>
                      <a:pt x="221" y="143"/>
                    </a:lnTo>
                    <a:lnTo>
                      <a:pt x="221" y="133"/>
                    </a:lnTo>
                    <a:lnTo>
                      <a:pt x="221" y="129"/>
                    </a:lnTo>
                    <a:lnTo>
                      <a:pt x="221" y="129"/>
                    </a:lnTo>
                    <a:lnTo>
                      <a:pt x="224" y="129"/>
                    </a:lnTo>
                    <a:lnTo>
                      <a:pt x="224" y="129"/>
                    </a:lnTo>
                    <a:lnTo>
                      <a:pt x="224" y="129"/>
                    </a:lnTo>
                    <a:lnTo>
                      <a:pt x="224" y="126"/>
                    </a:lnTo>
                    <a:lnTo>
                      <a:pt x="224" y="126"/>
                    </a:lnTo>
                    <a:lnTo>
                      <a:pt x="224" y="122"/>
                    </a:lnTo>
                    <a:lnTo>
                      <a:pt x="224" y="122"/>
                    </a:lnTo>
                    <a:lnTo>
                      <a:pt x="221" y="122"/>
                    </a:lnTo>
                    <a:lnTo>
                      <a:pt x="221" y="122"/>
                    </a:lnTo>
                    <a:lnTo>
                      <a:pt x="221" y="119"/>
                    </a:lnTo>
                    <a:lnTo>
                      <a:pt x="221" y="119"/>
                    </a:lnTo>
                    <a:lnTo>
                      <a:pt x="224" y="115"/>
                    </a:lnTo>
                    <a:lnTo>
                      <a:pt x="224" y="112"/>
                    </a:lnTo>
                    <a:lnTo>
                      <a:pt x="228" y="108"/>
                    </a:lnTo>
                    <a:lnTo>
                      <a:pt x="228" y="108"/>
                    </a:lnTo>
                    <a:lnTo>
                      <a:pt x="228" y="108"/>
                    </a:lnTo>
                    <a:lnTo>
                      <a:pt x="228" y="105"/>
                    </a:lnTo>
                    <a:lnTo>
                      <a:pt x="224" y="105"/>
                    </a:lnTo>
                    <a:lnTo>
                      <a:pt x="224" y="105"/>
                    </a:lnTo>
                    <a:lnTo>
                      <a:pt x="221" y="101"/>
                    </a:lnTo>
                    <a:lnTo>
                      <a:pt x="221" y="98"/>
                    </a:lnTo>
                    <a:lnTo>
                      <a:pt x="221" y="94"/>
                    </a:lnTo>
                    <a:lnTo>
                      <a:pt x="221" y="91"/>
                    </a:lnTo>
                    <a:lnTo>
                      <a:pt x="217" y="91"/>
                    </a:lnTo>
                    <a:lnTo>
                      <a:pt x="217" y="91"/>
                    </a:lnTo>
                    <a:lnTo>
                      <a:pt x="217" y="87"/>
                    </a:lnTo>
                    <a:lnTo>
                      <a:pt x="217" y="77"/>
                    </a:lnTo>
                    <a:lnTo>
                      <a:pt x="214" y="77"/>
                    </a:lnTo>
                    <a:lnTo>
                      <a:pt x="214" y="77"/>
                    </a:lnTo>
                    <a:lnTo>
                      <a:pt x="214" y="73"/>
                    </a:lnTo>
                    <a:lnTo>
                      <a:pt x="214" y="66"/>
                    </a:lnTo>
                    <a:lnTo>
                      <a:pt x="217" y="56"/>
                    </a:lnTo>
                    <a:lnTo>
                      <a:pt x="217" y="49"/>
                    </a:lnTo>
                    <a:lnTo>
                      <a:pt x="217" y="49"/>
                    </a:lnTo>
                    <a:lnTo>
                      <a:pt x="217" y="45"/>
                    </a:lnTo>
                    <a:lnTo>
                      <a:pt x="217" y="45"/>
                    </a:lnTo>
                    <a:lnTo>
                      <a:pt x="214" y="45"/>
                    </a:lnTo>
                    <a:lnTo>
                      <a:pt x="207" y="42"/>
                    </a:lnTo>
                    <a:lnTo>
                      <a:pt x="207" y="42"/>
                    </a:lnTo>
                    <a:lnTo>
                      <a:pt x="210" y="42"/>
                    </a:lnTo>
                    <a:lnTo>
                      <a:pt x="210" y="38"/>
                    </a:lnTo>
                    <a:lnTo>
                      <a:pt x="210" y="35"/>
                    </a:lnTo>
                    <a:lnTo>
                      <a:pt x="210" y="35"/>
                    </a:lnTo>
                    <a:lnTo>
                      <a:pt x="210" y="35"/>
                    </a:lnTo>
                    <a:lnTo>
                      <a:pt x="207" y="35"/>
                    </a:lnTo>
                    <a:lnTo>
                      <a:pt x="203" y="35"/>
                    </a:lnTo>
                    <a:lnTo>
                      <a:pt x="203" y="31"/>
                    </a:lnTo>
                    <a:lnTo>
                      <a:pt x="207" y="17"/>
                    </a:lnTo>
                    <a:lnTo>
                      <a:pt x="207" y="14"/>
                    </a:lnTo>
                    <a:lnTo>
                      <a:pt x="207" y="14"/>
                    </a:lnTo>
                    <a:lnTo>
                      <a:pt x="207" y="10"/>
                    </a:lnTo>
                    <a:lnTo>
                      <a:pt x="207" y="10"/>
                    </a:lnTo>
                    <a:lnTo>
                      <a:pt x="196" y="0"/>
                    </a:lnTo>
                    <a:lnTo>
                      <a:pt x="193" y="0"/>
                    </a:lnTo>
                    <a:lnTo>
                      <a:pt x="193" y="0"/>
                    </a:lnTo>
                    <a:lnTo>
                      <a:pt x="189" y="3"/>
                    </a:lnTo>
                    <a:lnTo>
                      <a:pt x="179" y="21"/>
                    </a:lnTo>
                    <a:lnTo>
                      <a:pt x="165" y="28"/>
                    </a:lnTo>
                    <a:lnTo>
                      <a:pt x="165" y="28"/>
                    </a:lnTo>
                    <a:lnTo>
                      <a:pt x="165" y="28"/>
                    </a:lnTo>
                    <a:lnTo>
                      <a:pt x="158" y="21"/>
                    </a:lnTo>
                    <a:lnTo>
                      <a:pt x="158" y="21"/>
                    </a:lnTo>
                    <a:lnTo>
                      <a:pt x="158" y="17"/>
                    </a:lnTo>
                    <a:lnTo>
                      <a:pt x="158" y="17"/>
                    </a:lnTo>
                    <a:lnTo>
                      <a:pt x="154" y="21"/>
                    </a:lnTo>
                    <a:lnTo>
                      <a:pt x="151" y="38"/>
                    </a:lnTo>
                    <a:lnTo>
                      <a:pt x="151" y="38"/>
                    </a:lnTo>
                    <a:lnTo>
                      <a:pt x="151" y="38"/>
                    </a:lnTo>
                    <a:lnTo>
                      <a:pt x="140" y="42"/>
                    </a:lnTo>
                    <a:lnTo>
                      <a:pt x="137" y="45"/>
                    </a:lnTo>
                    <a:lnTo>
                      <a:pt x="133" y="45"/>
                    </a:lnTo>
                    <a:lnTo>
                      <a:pt x="133" y="45"/>
                    </a:lnTo>
                    <a:lnTo>
                      <a:pt x="133" y="45"/>
                    </a:lnTo>
                    <a:lnTo>
                      <a:pt x="133" y="45"/>
                    </a:lnTo>
                    <a:lnTo>
                      <a:pt x="137" y="73"/>
                    </a:lnTo>
                    <a:lnTo>
                      <a:pt x="137" y="77"/>
                    </a:lnTo>
                    <a:lnTo>
                      <a:pt x="133" y="77"/>
                    </a:lnTo>
                    <a:lnTo>
                      <a:pt x="119" y="91"/>
                    </a:lnTo>
                    <a:lnTo>
                      <a:pt x="112" y="98"/>
                    </a:lnTo>
                    <a:lnTo>
                      <a:pt x="105" y="105"/>
                    </a:lnTo>
                    <a:lnTo>
                      <a:pt x="67" y="140"/>
                    </a:lnTo>
                    <a:lnTo>
                      <a:pt x="63" y="140"/>
                    </a:lnTo>
                    <a:lnTo>
                      <a:pt x="63" y="140"/>
                    </a:lnTo>
                    <a:lnTo>
                      <a:pt x="35" y="150"/>
                    </a:lnTo>
                    <a:lnTo>
                      <a:pt x="21" y="154"/>
                    </a:lnTo>
                    <a:lnTo>
                      <a:pt x="18" y="150"/>
                    </a:lnTo>
                    <a:lnTo>
                      <a:pt x="18" y="150"/>
                    </a:lnTo>
                    <a:lnTo>
                      <a:pt x="14" y="150"/>
                    </a:lnTo>
                    <a:lnTo>
                      <a:pt x="14" y="147"/>
                    </a:lnTo>
                    <a:lnTo>
                      <a:pt x="11" y="143"/>
                    </a:lnTo>
                    <a:lnTo>
                      <a:pt x="11" y="140"/>
                    </a:lnTo>
                    <a:lnTo>
                      <a:pt x="11" y="140"/>
                    </a:lnTo>
                    <a:lnTo>
                      <a:pt x="11" y="140"/>
                    </a:lnTo>
                    <a:lnTo>
                      <a:pt x="11" y="140"/>
                    </a:lnTo>
                    <a:lnTo>
                      <a:pt x="7" y="140"/>
                    </a:lnTo>
                    <a:lnTo>
                      <a:pt x="7" y="140"/>
                    </a:lnTo>
                    <a:lnTo>
                      <a:pt x="7" y="140"/>
                    </a:lnTo>
                    <a:lnTo>
                      <a:pt x="7" y="150"/>
                    </a:lnTo>
                    <a:lnTo>
                      <a:pt x="4" y="150"/>
                    </a:lnTo>
                    <a:lnTo>
                      <a:pt x="4" y="154"/>
                    </a:lnTo>
                    <a:lnTo>
                      <a:pt x="0" y="154"/>
                    </a:lnTo>
                    <a:lnTo>
                      <a:pt x="0" y="157"/>
                    </a:lnTo>
                    <a:lnTo>
                      <a:pt x="0" y="157"/>
                    </a:lnTo>
                    <a:lnTo>
                      <a:pt x="0" y="157"/>
                    </a:lnTo>
                    <a:lnTo>
                      <a:pt x="4" y="157"/>
                    </a:lnTo>
                    <a:lnTo>
                      <a:pt x="4" y="157"/>
                    </a:lnTo>
                    <a:lnTo>
                      <a:pt x="7" y="157"/>
                    </a:lnTo>
                    <a:lnTo>
                      <a:pt x="7" y="157"/>
                    </a:lnTo>
                    <a:lnTo>
                      <a:pt x="7" y="161"/>
                    </a:lnTo>
                    <a:lnTo>
                      <a:pt x="7" y="161"/>
                    </a:lnTo>
                    <a:lnTo>
                      <a:pt x="7" y="164"/>
                    </a:lnTo>
                    <a:lnTo>
                      <a:pt x="4" y="164"/>
                    </a:lnTo>
                    <a:lnTo>
                      <a:pt x="4" y="164"/>
                    </a:lnTo>
                    <a:lnTo>
                      <a:pt x="4" y="164"/>
                    </a:lnTo>
                    <a:lnTo>
                      <a:pt x="4" y="168"/>
                    </a:lnTo>
                    <a:lnTo>
                      <a:pt x="4" y="168"/>
                    </a:lnTo>
                    <a:lnTo>
                      <a:pt x="4" y="171"/>
                    </a:lnTo>
                    <a:lnTo>
                      <a:pt x="7" y="171"/>
                    </a:lnTo>
                    <a:lnTo>
                      <a:pt x="7" y="171"/>
                    </a:lnTo>
                    <a:lnTo>
                      <a:pt x="7" y="175"/>
                    </a:lnTo>
                    <a:lnTo>
                      <a:pt x="7" y="178"/>
                    </a:lnTo>
                    <a:lnTo>
                      <a:pt x="7" y="182"/>
                    </a:lnTo>
                    <a:lnTo>
                      <a:pt x="7" y="185"/>
                    </a:lnTo>
                    <a:lnTo>
                      <a:pt x="7" y="189"/>
                    </a:lnTo>
                    <a:lnTo>
                      <a:pt x="4" y="192"/>
                    </a:lnTo>
                    <a:lnTo>
                      <a:pt x="4" y="192"/>
                    </a:lnTo>
                    <a:lnTo>
                      <a:pt x="4" y="192"/>
                    </a:lnTo>
                    <a:lnTo>
                      <a:pt x="7" y="192"/>
                    </a:lnTo>
                    <a:lnTo>
                      <a:pt x="7" y="196"/>
                    </a:lnTo>
                    <a:lnTo>
                      <a:pt x="7" y="199"/>
                    </a:lnTo>
                    <a:lnTo>
                      <a:pt x="11" y="217"/>
                    </a:lnTo>
                    <a:lnTo>
                      <a:pt x="14" y="217"/>
                    </a:lnTo>
                    <a:lnTo>
                      <a:pt x="14" y="220"/>
                    </a:lnTo>
                    <a:lnTo>
                      <a:pt x="21" y="227"/>
                    </a:lnTo>
                    <a:lnTo>
                      <a:pt x="21" y="227"/>
                    </a:lnTo>
                    <a:lnTo>
                      <a:pt x="42" y="245"/>
                    </a:lnTo>
                    <a:lnTo>
                      <a:pt x="46" y="245"/>
                    </a:lnTo>
                    <a:lnTo>
                      <a:pt x="46" y="245"/>
                    </a:lnTo>
                    <a:lnTo>
                      <a:pt x="53" y="245"/>
                    </a:lnTo>
                    <a:lnTo>
                      <a:pt x="53" y="245"/>
                    </a:lnTo>
                    <a:lnTo>
                      <a:pt x="53" y="245"/>
                    </a:lnTo>
                    <a:lnTo>
                      <a:pt x="53" y="245"/>
                    </a:lnTo>
                    <a:lnTo>
                      <a:pt x="53" y="248"/>
                    </a:lnTo>
                    <a:lnTo>
                      <a:pt x="53" y="255"/>
                    </a:lnTo>
                    <a:lnTo>
                      <a:pt x="53" y="259"/>
                    </a:lnTo>
                    <a:lnTo>
                      <a:pt x="53" y="259"/>
                    </a:lnTo>
                    <a:lnTo>
                      <a:pt x="53" y="259"/>
                    </a:lnTo>
                    <a:lnTo>
                      <a:pt x="56" y="259"/>
                    </a:lnTo>
                    <a:lnTo>
                      <a:pt x="60" y="259"/>
                    </a:lnTo>
                    <a:lnTo>
                      <a:pt x="60" y="262"/>
                    </a:lnTo>
                    <a:lnTo>
                      <a:pt x="56" y="266"/>
                    </a:lnTo>
                    <a:lnTo>
                      <a:pt x="56" y="266"/>
                    </a:lnTo>
                    <a:lnTo>
                      <a:pt x="56" y="266"/>
                    </a:lnTo>
                    <a:lnTo>
                      <a:pt x="60" y="269"/>
                    </a:lnTo>
                    <a:lnTo>
                      <a:pt x="63" y="269"/>
                    </a:lnTo>
                    <a:lnTo>
                      <a:pt x="63" y="269"/>
                    </a:lnTo>
                    <a:lnTo>
                      <a:pt x="63" y="269"/>
                    </a:lnTo>
                    <a:lnTo>
                      <a:pt x="63" y="269"/>
                    </a:lnTo>
                    <a:lnTo>
                      <a:pt x="67" y="269"/>
                    </a:lnTo>
                    <a:lnTo>
                      <a:pt x="67" y="269"/>
                    </a:lnTo>
                    <a:lnTo>
                      <a:pt x="67" y="269"/>
                    </a:lnTo>
                    <a:lnTo>
                      <a:pt x="70" y="269"/>
                    </a:lnTo>
                    <a:lnTo>
                      <a:pt x="70" y="269"/>
                    </a:lnTo>
                    <a:lnTo>
                      <a:pt x="67" y="266"/>
                    </a:lnTo>
                    <a:lnTo>
                      <a:pt x="67" y="266"/>
                    </a:lnTo>
                    <a:lnTo>
                      <a:pt x="70" y="266"/>
                    </a:lnTo>
                    <a:lnTo>
                      <a:pt x="70" y="266"/>
                    </a:lnTo>
                    <a:lnTo>
                      <a:pt x="74" y="262"/>
                    </a:lnTo>
                    <a:lnTo>
                      <a:pt x="74" y="262"/>
                    </a:lnTo>
                    <a:lnTo>
                      <a:pt x="77" y="266"/>
                    </a:lnTo>
                    <a:lnTo>
                      <a:pt x="77" y="266"/>
                    </a:lnTo>
                    <a:lnTo>
                      <a:pt x="77" y="266"/>
                    </a:lnTo>
                    <a:lnTo>
                      <a:pt x="88" y="255"/>
                    </a:lnTo>
                    <a:lnTo>
                      <a:pt x="88" y="252"/>
                    </a:lnTo>
                    <a:lnTo>
                      <a:pt x="88" y="248"/>
                    </a:lnTo>
                    <a:lnTo>
                      <a:pt x="88" y="245"/>
                    </a:lnTo>
                    <a:lnTo>
                      <a:pt x="91" y="245"/>
                    </a:lnTo>
                    <a:lnTo>
                      <a:pt x="98" y="241"/>
                    </a:lnTo>
                    <a:lnTo>
                      <a:pt x="98" y="238"/>
                    </a:lnTo>
                    <a:lnTo>
                      <a:pt x="98" y="234"/>
                    </a:lnTo>
                    <a:lnTo>
                      <a:pt x="102" y="234"/>
                    </a:lnTo>
                    <a:lnTo>
                      <a:pt x="102" y="234"/>
                    </a:lnTo>
                    <a:lnTo>
                      <a:pt x="109" y="234"/>
                    </a:lnTo>
                    <a:lnTo>
                      <a:pt x="109" y="234"/>
                    </a:lnTo>
                    <a:lnTo>
                      <a:pt x="112" y="234"/>
                    </a:lnTo>
                    <a:lnTo>
                      <a:pt x="116" y="238"/>
                    </a:lnTo>
                    <a:lnTo>
                      <a:pt x="116" y="238"/>
                    </a:lnTo>
                    <a:lnTo>
                      <a:pt x="112" y="241"/>
                    </a:lnTo>
                    <a:lnTo>
                      <a:pt x="112" y="241"/>
                    </a:lnTo>
                    <a:lnTo>
                      <a:pt x="116" y="245"/>
                    </a:lnTo>
                    <a:lnTo>
                      <a:pt x="116" y="245"/>
                    </a:lnTo>
                    <a:lnTo>
                      <a:pt x="116" y="245"/>
                    </a:lnTo>
                    <a:lnTo>
                      <a:pt x="119" y="245"/>
                    </a:lnTo>
                    <a:lnTo>
                      <a:pt x="119" y="245"/>
                    </a:lnTo>
                    <a:lnTo>
                      <a:pt x="123" y="252"/>
                    </a:lnTo>
                    <a:lnTo>
                      <a:pt x="123" y="255"/>
                    </a:lnTo>
                    <a:lnTo>
                      <a:pt x="123" y="255"/>
                    </a:lnTo>
                    <a:lnTo>
                      <a:pt x="126" y="262"/>
                    </a:lnTo>
                    <a:lnTo>
                      <a:pt x="126" y="266"/>
                    </a:lnTo>
                    <a:lnTo>
                      <a:pt x="123" y="269"/>
                    </a:lnTo>
                    <a:lnTo>
                      <a:pt x="123" y="273"/>
                    </a:lnTo>
                    <a:lnTo>
                      <a:pt x="119" y="273"/>
                    </a:lnTo>
                    <a:lnTo>
                      <a:pt x="116" y="273"/>
                    </a:lnTo>
                    <a:lnTo>
                      <a:pt x="116" y="273"/>
                    </a:lnTo>
                    <a:lnTo>
                      <a:pt x="116" y="273"/>
                    </a:lnTo>
                    <a:lnTo>
                      <a:pt x="112" y="283"/>
                    </a:lnTo>
                    <a:lnTo>
                      <a:pt x="112" y="283"/>
                    </a:lnTo>
                    <a:lnTo>
                      <a:pt x="112" y="283"/>
                    </a:lnTo>
                    <a:lnTo>
                      <a:pt x="112" y="283"/>
                    </a:lnTo>
                    <a:lnTo>
                      <a:pt x="109" y="283"/>
                    </a:lnTo>
                    <a:lnTo>
                      <a:pt x="109" y="283"/>
                    </a:lnTo>
                    <a:lnTo>
                      <a:pt x="109" y="287"/>
                    </a:lnTo>
                    <a:lnTo>
                      <a:pt x="105" y="287"/>
                    </a:lnTo>
                    <a:lnTo>
                      <a:pt x="109" y="290"/>
                    </a:lnTo>
                    <a:lnTo>
                      <a:pt x="109" y="294"/>
                    </a:lnTo>
                    <a:lnTo>
                      <a:pt x="112" y="297"/>
                    </a:lnTo>
                    <a:lnTo>
                      <a:pt x="116" y="297"/>
                    </a:lnTo>
                    <a:lnTo>
                      <a:pt x="116" y="301"/>
                    </a:lnTo>
                    <a:lnTo>
                      <a:pt x="119" y="311"/>
                    </a:lnTo>
                    <a:lnTo>
                      <a:pt x="119" y="311"/>
                    </a:lnTo>
                    <a:lnTo>
                      <a:pt x="119" y="315"/>
                    </a:lnTo>
                    <a:lnTo>
                      <a:pt x="116" y="322"/>
                    </a:lnTo>
                    <a:lnTo>
                      <a:pt x="112" y="329"/>
                    </a:lnTo>
                    <a:lnTo>
                      <a:pt x="116" y="332"/>
                    </a:lnTo>
                    <a:lnTo>
                      <a:pt x="112" y="336"/>
                    </a:lnTo>
                    <a:lnTo>
                      <a:pt x="112" y="339"/>
                    </a:lnTo>
                    <a:lnTo>
                      <a:pt x="109" y="343"/>
                    </a:lnTo>
                    <a:lnTo>
                      <a:pt x="109" y="343"/>
                    </a:lnTo>
                    <a:lnTo>
                      <a:pt x="102" y="350"/>
                    </a:lnTo>
                    <a:lnTo>
                      <a:pt x="102" y="350"/>
                    </a:lnTo>
                    <a:lnTo>
                      <a:pt x="98" y="353"/>
                    </a:lnTo>
                    <a:lnTo>
                      <a:pt x="98" y="357"/>
                    </a:lnTo>
                    <a:lnTo>
                      <a:pt x="98" y="357"/>
                    </a:lnTo>
                    <a:lnTo>
                      <a:pt x="98" y="357"/>
                    </a:lnTo>
                    <a:lnTo>
                      <a:pt x="102" y="357"/>
                    </a:lnTo>
                    <a:lnTo>
                      <a:pt x="102" y="357"/>
                    </a:lnTo>
                    <a:lnTo>
                      <a:pt x="116" y="353"/>
                    </a:lnTo>
                    <a:lnTo>
                      <a:pt x="119" y="353"/>
                    </a:lnTo>
                    <a:lnTo>
                      <a:pt x="133" y="357"/>
                    </a:lnTo>
                    <a:lnTo>
                      <a:pt x="133" y="357"/>
                    </a:lnTo>
                    <a:lnTo>
                      <a:pt x="133" y="360"/>
                    </a:lnTo>
                    <a:lnTo>
                      <a:pt x="137" y="360"/>
                    </a:lnTo>
                    <a:lnTo>
                      <a:pt x="140" y="364"/>
                    </a:lnTo>
                    <a:lnTo>
                      <a:pt x="140" y="364"/>
                    </a:lnTo>
                    <a:lnTo>
                      <a:pt x="144" y="364"/>
                    </a:lnTo>
                    <a:lnTo>
                      <a:pt x="144" y="364"/>
                    </a:lnTo>
                    <a:lnTo>
                      <a:pt x="154" y="364"/>
                    </a:lnTo>
                    <a:lnTo>
                      <a:pt x="161" y="364"/>
                    </a:lnTo>
                    <a:lnTo>
                      <a:pt x="165" y="364"/>
                    </a:lnTo>
                    <a:lnTo>
                      <a:pt x="168" y="367"/>
                    </a:lnTo>
                    <a:lnTo>
                      <a:pt x="172" y="374"/>
                    </a:lnTo>
                    <a:lnTo>
                      <a:pt x="172" y="374"/>
                    </a:lnTo>
                    <a:lnTo>
                      <a:pt x="175" y="374"/>
                    </a:lnTo>
                    <a:lnTo>
                      <a:pt x="175" y="374"/>
                    </a:lnTo>
                    <a:lnTo>
                      <a:pt x="179" y="378"/>
                    </a:lnTo>
                    <a:lnTo>
                      <a:pt x="182" y="378"/>
                    </a:lnTo>
                    <a:lnTo>
                      <a:pt x="182" y="378"/>
                    </a:lnTo>
                    <a:lnTo>
                      <a:pt x="182" y="378"/>
                    </a:lnTo>
                    <a:lnTo>
                      <a:pt x="179" y="381"/>
                    </a:lnTo>
                    <a:lnTo>
                      <a:pt x="179" y="385"/>
                    </a:lnTo>
                    <a:lnTo>
                      <a:pt x="179" y="385"/>
                    </a:lnTo>
                    <a:lnTo>
                      <a:pt x="182" y="385"/>
                    </a:lnTo>
                    <a:lnTo>
                      <a:pt x="189" y="388"/>
                    </a:lnTo>
                    <a:lnTo>
                      <a:pt x="196" y="388"/>
                    </a:lnTo>
                    <a:lnTo>
                      <a:pt x="196" y="388"/>
                    </a:lnTo>
                    <a:lnTo>
                      <a:pt x="196" y="392"/>
                    </a:lnTo>
                    <a:lnTo>
                      <a:pt x="196" y="392"/>
                    </a:lnTo>
                    <a:lnTo>
                      <a:pt x="200" y="392"/>
                    </a:lnTo>
                    <a:lnTo>
                      <a:pt x="200" y="392"/>
                    </a:lnTo>
                    <a:lnTo>
                      <a:pt x="203" y="395"/>
                    </a:lnTo>
                    <a:lnTo>
                      <a:pt x="207" y="399"/>
                    </a:lnTo>
                    <a:lnTo>
                      <a:pt x="210" y="399"/>
                    </a:lnTo>
                    <a:lnTo>
                      <a:pt x="210" y="399"/>
                    </a:lnTo>
                    <a:lnTo>
                      <a:pt x="210" y="399"/>
                    </a:lnTo>
                    <a:lnTo>
                      <a:pt x="221" y="392"/>
                    </a:lnTo>
                    <a:lnTo>
                      <a:pt x="221" y="392"/>
                    </a:lnTo>
                    <a:lnTo>
                      <a:pt x="228" y="392"/>
                    </a:lnTo>
                    <a:lnTo>
                      <a:pt x="228" y="392"/>
                    </a:lnTo>
                    <a:lnTo>
                      <a:pt x="228" y="392"/>
                    </a:lnTo>
                    <a:lnTo>
                      <a:pt x="228" y="392"/>
                    </a:lnTo>
                    <a:lnTo>
                      <a:pt x="228" y="392"/>
                    </a:lnTo>
                    <a:lnTo>
                      <a:pt x="228" y="388"/>
                    </a:lnTo>
                    <a:lnTo>
                      <a:pt x="228" y="388"/>
                    </a:lnTo>
                    <a:lnTo>
                      <a:pt x="228" y="385"/>
                    </a:lnTo>
                    <a:lnTo>
                      <a:pt x="228" y="381"/>
                    </a:lnTo>
                    <a:lnTo>
                      <a:pt x="231" y="378"/>
                    </a:lnTo>
                    <a:lnTo>
                      <a:pt x="231" y="374"/>
                    </a:lnTo>
                    <a:lnTo>
                      <a:pt x="231" y="374"/>
                    </a:lnTo>
                    <a:lnTo>
                      <a:pt x="231" y="374"/>
                    </a:lnTo>
                    <a:lnTo>
                      <a:pt x="235" y="374"/>
                    </a:lnTo>
                    <a:lnTo>
                      <a:pt x="235" y="374"/>
                    </a:lnTo>
                    <a:lnTo>
                      <a:pt x="252" y="374"/>
                    </a:lnTo>
                    <a:lnTo>
                      <a:pt x="252" y="374"/>
                    </a:lnTo>
                    <a:lnTo>
                      <a:pt x="256" y="374"/>
                    </a:lnTo>
                    <a:lnTo>
                      <a:pt x="259" y="378"/>
                    </a:lnTo>
                    <a:lnTo>
                      <a:pt x="263" y="378"/>
                    </a:lnTo>
                    <a:lnTo>
                      <a:pt x="263" y="378"/>
                    </a:lnTo>
                    <a:lnTo>
                      <a:pt x="266" y="381"/>
                    </a:lnTo>
                    <a:lnTo>
                      <a:pt x="266" y="381"/>
                    </a:lnTo>
                    <a:lnTo>
                      <a:pt x="266" y="385"/>
                    </a:lnTo>
                    <a:lnTo>
                      <a:pt x="266" y="385"/>
                    </a:lnTo>
                    <a:lnTo>
                      <a:pt x="273" y="385"/>
                    </a:lnTo>
                    <a:lnTo>
                      <a:pt x="277" y="388"/>
                    </a:lnTo>
                    <a:lnTo>
                      <a:pt x="277" y="392"/>
                    </a:lnTo>
                    <a:lnTo>
                      <a:pt x="277" y="395"/>
                    </a:lnTo>
                    <a:lnTo>
                      <a:pt x="280" y="395"/>
                    </a:lnTo>
                    <a:lnTo>
                      <a:pt x="280" y="395"/>
                    </a:lnTo>
                    <a:lnTo>
                      <a:pt x="290" y="395"/>
                    </a:lnTo>
                    <a:lnTo>
                      <a:pt x="290" y="395"/>
                    </a:lnTo>
                    <a:lnTo>
                      <a:pt x="290" y="395"/>
                    </a:lnTo>
                    <a:lnTo>
                      <a:pt x="290" y="399"/>
                    </a:lnTo>
                    <a:lnTo>
                      <a:pt x="290" y="399"/>
                    </a:lnTo>
                    <a:lnTo>
                      <a:pt x="290" y="402"/>
                    </a:lnTo>
                    <a:lnTo>
                      <a:pt x="290" y="402"/>
                    </a:lnTo>
                    <a:lnTo>
                      <a:pt x="294" y="402"/>
                    </a:lnTo>
                    <a:lnTo>
                      <a:pt x="294" y="406"/>
                    </a:lnTo>
                    <a:lnTo>
                      <a:pt x="294" y="406"/>
                    </a:lnTo>
                    <a:lnTo>
                      <a:pt x="301" y="402"/>
                    </a:lnTo>
                    <a:lnTo>
                      <a:pt x="304" y="402"/>
                    </a:lnTo>
                    <a:lnTo>
                      <a:pt x="308" y="402"/>
                    </a:lnTo>
                    <a:lnTo>
                      <a:pt x="308" y="402"/>
                    </a:lnTo>
                    <a:lnTo>
                      <a:pt x="315" y="399"/>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46">
                <a:extLst>
                  <a:ext uri="{FF2B5EF4-FFF2-40B4-BE49-F238E27FC236}">
                    <a16:creationId xmlns:a16="http://schemas.microsoft.com/office/drawing/2014/main" id="{0DEFAE77-F379-17B2-1892-F192D6C0382E}"/>
                  </a:ext>
                </a:extLst>
              </p:cNvPr>
              <p:cNvSpPr>
                <a:spLocks/>
              </p:cNvSpPr>
              <p:nvPr/>
            </p:nvSpPr>
            <p:spPr bwMode="auto">
              <a:xfrm>
                <a:off x="2113" y="2548"/>
                <a:ext cx="304" cy="259"/>
              </a:xfrm>
              <a:custGeom>
                <a:avLst/>
                <a:gdLst>
                  <a:gd name="T0" fmla="*/ 108 w 304"/>
                  <a:gd name="T1" fmla="*/ 7 h 259"/>
                  <a:gd name="T2" fmla="*/ 140 w 304"/>
                  <a:gd name="T3" fmla="*/ 11 h 259"/>
                  <a:gd name="T4" fmla="*/ 157 w 304"/>
                  <a:gd name="T5" fmla="*/ 25 h 259"/>
                  <a:gd name="T6" fmla="*/ 171 w 304"/>
                  <a:gd name="T7" fmla="*/ 35 h 259"/>
                  <a:gd name="T8" fmla="*/ 185 w 304"/>
                  <a:gd name="T9" fmla="*/ 46 h 259"/>
                  <a:gd name="T10" fmla="*/ 203 w 304"/>
                  <a:gd name="T11" fmla="*/ 39 h 259"/>
                  <a:gd name="T12" fmla="*/ 206 w 304"/>
                  <a:gd name="T13" fmla="*/ 21 h 259"/>
                  <a:gd name="T14" fmla="*/ 238 w 304"/>
                  <a:gd name="T15" fmla="*/ 25 h 259"/>
                  <a:gd name="T16" fmla="*/ 255 w 304"/>
                  <a:gd name="T17" fmla="*/ 42 h 259"/>
                  <a:gd name="T18" fmla="*/ 269 w 304"/>
                  <a:gd name="T19" fmla="*/ 49 h 259"/>
                  <a:gd name="T20" fmla="*/ 283 w 304"/>
                  <a:gd name="T21" fmla="*/ 49 h 259"/>
                  <a:gd name="T22" fmla="*/ 286 w 304"/>
                  <a:gd name="T23" fmla="*/ 63 h 259"/>
                  <a:gd name="T24" fmla="*/ 293 w 304"/>
                  <a:gd name="T25" fmla="*/ 70 h 259"/>
                  <a:gd name="T26" fmla="*/ 300 w 304"/>
                  <a:gd name="T27" fmla="*/ 74 h 259"/>
                  <a:gd name="T28" fmla="*/ 276 w 304"/>
                  <a:gd name="T29" fmla="*/ 88 h 259"/>
                  <a:gd name="T30" fmla="*/ 262 w 304"/>
                  <a:gd name="T31" fmla="*/ 88 h 259"/>
                  <a:gd name="T32" fmla="*/ 255 w 304"/>
                  <a:gd name="T33" fmla="*/ 109 h 259"/>
                  <a:gd name="T34" fmla="*/ 245 w 304"/>
                  <a:gd name="T35" fmla="*/ 119 h 259"/>
                  <a:gd name="T36" fmla="*/ 231 w 304"/>
                  <a:gd name="T37" fmla="*/ 119 h 259"/>
                  <a:gd name="T38" fmla="*/ 210 w 304"/>
                  <a:gd name="T39" fmla="*/ 126 h 259"/>
                  <a:gd name="T40" fmla="*/ 199 w 304"/>
                  <a:gd name="T41" fmla="*/ 130 h 259"/>
                  <a:gd name="T42" fmla="*/ 192 w 304"/>
                  <a:gd name="T43" fmla="*/ 137 h 259"/>
                  <a:gd name="T44" fmla="*/ 189 w 304"/>
                  <a:gd name="T45" fmla="*/ 151 h 259"/>
                  <a:gd name="T46" fmla="*/ 203 w 304"/>
                  <a:gd name="T47" fmla="*/ 168 h 259"/>
                  <a:gd name="T48" fmla="*/ 203 w 304"/>
                  <a:gd name="T49" fmla="*/ 193 h 259"/>
                  <a:gd name="T50" fmla="*/ 213 w 304"/>
                  <a:gd name="T51" fmla="*/ 200 h 259"/>
                  <a:gd name="T52" fmla="*/ 220 w 304"/>
                  <a:gd name="T53" fmla="*/ 221 h 259"/>
                  <a:gd name="T54" fmla="*/ 217 w 304"/>
                  <a:gd name="T55" fmla="*/ 235 h 259"/>
                  <a:gd name="T56" fmla="*/ 217 w 304"/>
                  <a:gd name="T57" fmla="*/ 249 h 259"/>
                  <a:gd name="T58" fmla="*/ 175 w 304"/>
                  <a:gd name="T59" fmla="*/ 256 h 259"/>
                  <a:gd name="T60" fmla="*/ 164 w 304"/>
                  <a:gd name="T61" fmla="*/ 252 h 259"/>
                  <a:gd name="T62" fmla="*/ 157 w 304"/>
                  <a:gd name="T63" fmla="*/ 256 h 259"/>
                  <a:gd name="T64" fmla="*/ 143 w 304"/>
                  <a:gd name="T65" fmla="*/ 256 h 259"/>
                  <a:gd name="T66" fmla="*/ 143 w 304"/>
                  <a:gd name="T67" fmla="*/ 245 h 259"/>
                  <a:gd name="T68" fmla="*/ 136 w 304"/>
                  <a:gd name="T69" fmla="*/ 242 h 259"/>
                  <a:gd name="T70" fmla="*/ 129 w 304"/>
                  <a:gd name="T71" fmla="*/ 235 h 259"/>
                  <a:gd name="T72" fmla="*/ 112 w 304"/>
                  <a:gd name="T73" fmla="*/ 245 h 259"/>
                  <a:gd name="T74" fmla="*/ 98 w 304"/>
                  <a:gd name="T75" fmla="*/ 242 h 259"/>
                  <a:gd name="T76" fmla="*/ 84 w 304"/>
                  <a:gd name="T77" fmla="*/ 221 h 259"/>
                  <a:gd name="T78" fmla="*/ 94 w 304"/>
                  <a:gd name="T79" fmla="*/ 217 h 259"/>
                  <a:gd name="T80" fmla="*/ 80 w 304"/>
                  <a:gd name="T81" fmla="*/ 207 h 259"/>
                  <a:gd name="T82" fmla="*/ 59 w 304"/>
                  <a:gd name="T83" fmla="*/ 207 h 259"/>
                  <a:gd name="T84" fmla="*/ 42 w 304"/>
                  <a:gd name="T85" fmla="*/ 221 h 259"/>
                  <a:gd name="T86" fmla="*/ 17 w 304"/>
                  <a:gd name="T87" fmla="*/ 210 h 259"/>
                  <a:gd name="T88" fmla="*/ 17 w 304"/>
                  <a:gd name="T89" fmla="*/ 200 h 259"/>
                  <a:gd name="T90" fmla="*/ 3 w 304"/>
                  <a:gd name="T91" fmla="*/ 196 h 259"/>
                  <a:gd name="T92" fmla="*/ 14 w 304"/>
                  <a:gd name="T93" fmla="*/ 175 h 259"/>
                  <a:gd name="T94" fmla="*/ 3 w 304"/>
                  <a:gd name="T95" fmla="*/ 144 h 259"/>
                  <a:gd name="T96" fmla="*/ 10 w 304"/>
                  <a:gd name="T97" fmla="*/ 133 h 259"/>
                  <a:gd name="T98" fmla="*/ 28 w 304"/>
                  <a:gd name="T99" fmla="*/ 102 h 259"/>
                  <a:gd name="T100" fmla="*/ 35 w 304"/>
                  <a:gd name="T101" fmla="*/ 95 h 259"/>
                  <a:gd name="T102" fmla="*/ 45 w 304"/>
                  <a:gd name="T103" fmla="*/ 77 h 259"/>
                  <a:gd name="T104" fmla="*/ 56 w 304"/>
                  <a:gd name="T105" fmla="*/ 67 h 259"/>
                  <a:gd name="T106" fmla="*/ 66 w 304"/>
                  <a:gd name="T107" fmla="*/ 56 h 259"/>
                  <a:gd name="T108" fmla="*/ 66 w 304"/>
                  <a:gd name="T109" fmla="*/ 14 h 259"/>
                  <a:gd name="T110" fmla="*/ 70 w 304"/>
                  <a:gd name="T111" fmla="*/ 1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59">
                    <a:moveTo>
                      <a:pt x="73" y="4"/>
                    </a:moveTo>
                    <a:lnTo>
                      <a:pt x="77" y="4"/>
                    </a:lnTo>
                    <a:lnTo>
                      <a:pt x="80" y="4"/>
                    </a:lnTo>
                    <a:lnTo>
                      <a:pt x="91" y="0"/>
                    </a:lnTo>
                    <a:lnTo>
                      <a:pt x="98" y="0"/>
                    </a:lnTo>
                    <a:lnTo>
                      <a:pt x="108" y="4"/>
                    </a:lnTo>
                    <a:lnTo>
                      <a:pt x="108" y="4"/>
                    </a:lnTo>
                    <a:lnTo>
                      <a:pt x="108" y="7"/>
                    </a:lnTo>
                    <a:lnTo>
                      <a:pt x="112" y="7"/>
                    </a:lnTo>
                    <a:lnTo>
                      <a:pt x="115" y="11"/>
                    </a:lnTo>
                    <a:lnTo>
                      <a:pt x="115" y="11"/>
                    </a:lnTo>
                    <a:lnTo>
                      <a:pt x="119" y="11"/>
                    </a:lnTo>
                    <a:lnTo>
                      <a:pt x="122" y="11"/>
                    </a:lnTo>
                    <a:lnTo>
                      <a:pt x="129" y="11"/>
                    </a:lnTo>
                    <a:lnTo>
                      <a:pt x="136" y="11"/>
                    </a:lnTo>
                    <a:lnTo>
                      <a:pt x="140" y="11"/>
                    </a:lnTo>
                    <a:lnTo>
                      <a:pt x="143" y="14"/>
                    </a:lnTo>
                    <a:lnTo>
                      <a:pt x="147" y="21"/>
                    </a:lnTo>
                    <a:lnTo>
                      <a:pt x="147" y="21"/>
                    </a:lnTo>
                    <a:lnTo>
                      <a:pt x="150" y="21"/>
                    </a:lnTo>
                    <a:lnTo>
                      <a:pt x="150" y="21"/>
                    </a:lnTo>
                    <a:lnTo>
                      <a:pt x="154" y="25"/>
                    </a:lnTo>
                    <a:lnTo>
                      <a:pt x="157" y="25"/>
                    </a:lnTo>
                    <a:lnTo>
                      <a:pt x="157" y="25"/>
                    </a:lnTo>
                    <a:lnTo>
                      <a:pt x="157" y="25"/>
                    </a:lnTo>
                    <a:lnTo>
                      <a:pt x="154" y="28"/>
                    </a:lnTo>
                    <a:lnTo>
                      <a:pt x="154" y="32"/>
                    </a:lnTo>
                    <a:lnTo>
                      <a:pt x="154" y="32"/>
                    </a:lnTo>
                    <a:lnTo>
                      <a:pt x="157" y="32"/>
                    </a:lnTo>
                    <a:lnTo>
                      <a:pt x="164" y="35"/>
                    </a:lnTo>
                    <a:lnTo>
                      <a:pt x="171" y="35"/>
                    </a:lnTo>
                    <a:lnTo>
                      <a:pt x="171" y="35"/>
                    </a:lnTo>
                    <a:lnTo>
                      <a:pt x="171" y="39"/>
                    </a:lnTo>
                    <a:lnTo>
                      <a:pt x="171" y="39"/>
                    </a:lnTo>
                    <a:lnTo>
                      <a:pt x="175" y="39"/>
                    </a:lnTo>
                    <a:lnTo>
                      <a:pt x="178" y="39"/>
                    </a:lnTo>
                    <a:lnTo>
                      <a:pt x="178" y="42"/>
                    </a:lnTo>
                    <a:lnTo>
                      <a:pt x="182" y="46"/>
                    </a:lnTo>
                    <a:lnTo>
                      <a:pt x="185" y="46"/>
                    </a:lnTo>
                    <a:lnTo>
                      <a:pt x="185" y="46"/>
                    </a:lnTo>
                    <a:lnTo>
                      <a:pt x="185" y="46"/>
                    </a:lnTo>
                    <a:lnTo>
                      <a:pt x="196" y="39"/>
                    </a:lnTo>
                    <a:lnTo>
                      <a:pt x="196" y="39"/>
                    </a:lnTo>
                    <a:lnTo>
                      <a:pt x="203" y="39"/>
                    </a:lnTo>
                    <a:lnTo>
                      <a:pt x="203" y="39"/>
                    </a:lnTo>
                    <a:lnTo>
                      <a:pt x="203" y="39"/>
                    </a:lnTo>
                    <a:lnTo>
                      <a:pt x="203" y="39"/>
                    </a:lnTo>
                    <a:lnTo>
                      <a:pt x="203" y="39"/>
                    </a:lnTo>
                    <a:lnTo>
                      <a:pt x="203" y="35"/>
                    </a:lnTo>
                    <a:lnTo>
                      <a:pt x="203" y="35"/>
                    </a:lnTo>
                    <a:lnTo>
                      <a:pt x="203" y="32"/>
                    </a:lnTo>
                    <a:lnTo>
                      <a:pt x="203" y="28"/>
                    </a:lnTo>
                    <a:lnTo>
                      <a:pt x="206" y="25"/>
                    </a:lnTo>
                    <a:lnTo>
                      <a:pt x="206" y="21"/>
                    </a:lnTo>
                    <a:lnTo>
                      <a:pt x="206" y="21"/>
                    </a:lnTo>
                    <a:lnTo>
                      <a:pt x="206" y="21"/>
                    </a:lnTo>
                    <a:lnTo>
                      <a:pt x="210" y="21"/>
                    </a:lnTo>
                    <a:lnTo>
                      <a:pt x="210" y="21"/>
                    </a:lnTo>
                    <a:lnTo>
                      <a:pt x="227" y="21"/>
                    </a:lnTo>
                    <a:lnTo>
                      <a:pt x="227" y="21"/>
                    </a:lnTo>
                    <a:lnTo>
                      <a:pt x="231" y="21"/>
                    </a:lnTo>
                    <a:lnTo>
                      <a:pt x="234" y="25"/>
                    </a:lnTo>
                    <a:lnTo>
                      <a:pt x="238" y="25"/>
                    </a:lnTo>
                    <a:lnTo>
                      <a:pt x="238" y="25"/>
                    </a:lnTo>
                    <a:lnTo>
                      <a:pt x="241" y="28"/>
                    </a:lnTo>
                    <a:lnTo>
                      <a:pt x="241" y="28"/>
                    </a:lnTo>
                    <a:lnTo>
                      <a:pt x="241" y="32"/>
                    </a:lnTo>
                    <a:lnTo>
                      <a:pt x="245" y="32"/>
                    </a:lnTo>
                    <a:lnTo>
                      <a:pt x="248" y="32"/>
                    </a:lnTo>
                    <a:lnTo>
                      <a:pt x="252" y="35"/>
                    </a:lnTo>
                    <a:lnTo>
                      <a:pt x="252" y="39"/>
                    </a:lnTo>
                    <a:lnTo>
                      <a:pt x="255" y="42"/>
                    </a:lnTo>
                    <a:lnTo>
                      <a:pt x="255" y="42"/>
                    </a:lnTo>
                    <a:lnTo>
                      <a:pt x="255" y="42"/>
                    </a:lnTo>
                    <a:lnTo>
                      <a:pt x="265" y="42"/>
                    </a:lnTo>
                    <a:lnTo>
                      <a:pt x="265" y="42"/>
                    </a:lnTo>
                    <a:lnTo>
                      <a:pt x="265" y="42"/>
                    </a:lnTo>
                    <a:lnTo>
                      <a:pt x="269" y="46"/>
                    </a:lnTo>
                    <a:lnTo>
                      <a:pt x="269" y="46"/>
                    </a:lnTo>
                    <a:lnTo>
                      <a:pt x="269" y="49"/>
                    </a:lnTo>
                    <a:lnTo>
                      <a:pt x="269" y="49"/>
                    </a:lnTo>
                    <a:lnTo>
                      <a:pt x="269" y="49"/>
                    </a:lnTo>
                    <a:lnTo>
                      <a:pt x="269" y="53"/>
                    </a:lnTo>
                    <a:lnTo>
                      <a:pt x="269" y="53"/>
                    </a:lnTo>
                    <a:lnTo>
                      <a:pt x="276" y="49"/>
                    </a:lnTo>
                    <a:lnTo>
                      <a:pt x="279" y="49"/>
                    </a:lnTo>
                    <a:lnTo>
                      <a:pt x="283" y="49"/>
                    </a:lnTo>
                    <a:lnTo>
                      <a:pt x="283" y="49"/>
                    </a:lnTo>
                    <a:lnTo>
                      <a:pt x="290" y="46"/>
                    </a:lnTo>
                    <a:lnTo>
                      <a:pt x="290" y="53"/>
                    </a:lnTo>
                    <a:lnTo>
                      <a:pt x="290" y="53"/>
                    </a:lnTo>
                    <a:lnTo>
                      <a:pt x="290" y="56"/>
                    </a:lnTo>
                    <a:lnTo>
                      <a:pt x="290" y="60"/>
                    </a:lnTo>
                    <a:lnTo>
                      <a:pt x="290" y="63"/>
                    </a:lnTo>
                    <a:lnTo>
                      <a:pt x="286" y="63"/>
                    </a:lnTo>
                    <a:lnTo>
                      <a:pt x="286" y="63"/>
                    </a:lnTo>
                    <a:lnTo>
                      <a:pt x="286" y="67"/>
                    </a:lnTo>
                    <a:lnTo>
                      <a:pt x="290" y="70"/>
                    </a:lnTo>
                    <a:lnTo>
                      <a:pt x="290" y="70"/>
                    </a:lnTo>
                    <a:lnTo>
                      <a:pt x="293" y="74"/>
                    </a:lnTo>
                    <a:lnTo>
                      <a:pt x="293" y="74"/>
                    </a:lnTo>
                    <a:lnTo>
                      <a:pt x="293" y="70"/>
                    </a:lnTo>
                    <a:lnTo>
                      <a:pt x="293" y="70"/>
                    </a:lnTo>
                    <a:lnTo>
                      <a:pt x="293" y="70"/>
                    </a:lnTo>
                    <a:lnTo>
                      <a:pt x="297" y="70"/>
                    </a:lnTo>
                    <a:lnTo>
                      <a:pt x="297" y="70"/>
                    </a:lnTo>
                    <a:lnTo>
                      <a:pt x="300" y="70"/>
                    </a:lnTo>
                    <a:lnTo>
                      <a:pt x="300" y="70"/>
                    </a:lnTo>
                    <a:lnTo>
                      <a:pt x="304" y="70"/>
                    </a:lnTo>
                    <a:lnTo>
                      <a:pt x="304" y="70"/>
                    </a:lnTo>
                    <a:lnTo>
                      <a:pt x="300" y="74"/>
                    </a:lnTo>
                    <a:lnTo>
                      <a:pt x="300" y="74"/>
                    </a:lnTo>
                    <a:lnTo>
                      <a:pt x="300" y="77"/>
                    </a:lnTo>
                    <a:lnTo>
                      <a:pt x="293" y="81"/>
                    </a:lnTo>
                    <a:lnTo>
                      <a:pt x="290" y="84"/>
                    </a:lnTo>
                    <a:lnTo>
                      <a:pt x="283" y="88"/>
                    </a:lnTo>
                    <a:lnTo>
                      <a:pt x="283" y="91"/>
                    </a:lnTo>
                    <a:lnTo>
                      <a:pt x="283" y="91"/>
                    </a:lnTo>
                    <a:lnTo>
                      <a:pt x="279" y="91"/>
                    </a:lnTo>
                    <a:lnTo>
                      <a:pt x="276" y="88"/>
                    </a:lnTo>
                    <a:lnTo>
                      <a:pt x="269" y="84"/>
                    </a:lnTo>
                    <a:lnTo>
                      <a:pt x="269" y="84"/>
                    </a:lnTo>
                    <a:lnTo>
                      <a:pt x="265" y="81"/>
                    </a:lnTo>
                    <a:lnTo>
                      <a:pt x="265" y="84"/>
                    </a:lnTo>
                    <a:lnTo>
                      <a:pt x="262" y="84"/>
                    </a:lnTo>
                    <a:lnTo>
                      <a:pt x="262" y="84"/>
                    </a:lnTo>
                    <a:lnTo>
                      <a:pt x="262" y="88"/>
                    </a:lnTo>
                    <a:lnTo>
                      <a:pt x="262" y="88"/>
                    </a:lnTo>
                    <a:lnTo>
                      <a:pt x="262" y="88"/>
                    </a:lnTo>
                    <a:lnTo>
                      <a:pt x="258" y="95"/>
                    </a:lnTo>
                    <a:lnTo>
                      <a:pt x="258" y="98"/>
                    </a:lnTo>
                    <a:lnTo>
                      <a:pt x="258" y="98"/>
                    </a:lnTo>
                    <a:lnTo>
                      <a:pt x="258" y="102"/>
                    </a:lnTo>
                    <a:lnTo>
                      <a:pt x="258" y="102"/>
                    </a:lnTo>
                    <a:lnTo>
                      <a:pt x="258" y="105"/>
                    </a:lnTo>
                    <a:lnTo>
                      <a:pt x="255" y="109"/>
                    </a:lnTo>
                    <a:lnTo>
                      <a:pt x="255" y="109"/>
                    </a:lnTo>
                    <a:lnTo>
                      <a:pt x="252" y="116"/>
                    </a:lnTo>
                    <a:lnTo>
                      <a:pt x="252" y="116"/>
                    </a:lnTo>
                    <a:lnTo>
                      <a:pt x="255" y="119"/>
                    </a:lnTo>
                    <a:lnTo>
                      <a:pt x="255" y="119"/>
                    </a:lnTo>
                    <a:lnTo>
                      <a:pt x="252" y="119"/>
                    </a:lnTo>
                    <a:lnTo>
                      <a:pt x="248" y="119"/>
                    </a:lnTo>
                    <a:lnTo>
                      <a:pt x="245" y="119"/>
                    </a:lnTo>
                    <a:lnTo>
                      <a:pt x="238" y="119"/>
                    </a:lnTo>
                    <a:lnTo>
                      <a:pt x="238" y="119"/>
                    </a:lnTo>
                    <a:lnTo>
                      <a:pt x="231" y="116"/>
                    </a:lnTo>
                    <a:lnTo>
                      <a:pt x="231" y="116"/>
                    </a:lnTo>
                    <a:lnTo>
                      <a:pt x="231" y="116"/>
                    </a:lnTo>
                    <a:lnTo>
                      <a:pt x="231" y="116"/>
                    </a:lnTo>
                    <a:lnTo>
                      <a:pt x="231" y="116"/>
                    </a:lnTo>
                    <a:lnTo>
                      <a:pt x="231" y="119"/>
                    </a:lnTo>
                    <a:lnTo>
                      <a:pt x="231" y="119"/>
                    </a:lnTo>
                    <a:lnTo>
                      <a:pt x="231" y="123"/>
                    </a:lnTo>
                    <a:lnTo>
                      <a:pt x="227" y="123"/>
                    </a:lnTo>
                    <a:lnTo>
                      <a:pt x="224" y="126"/>
                    </a:lnTo>
                    <a:lnTo>
                      <a:pt x="220" y="126"/>
                    </a:lnTo>
                    <a:lnTo>
                      <a:pt x="220" y="126"/>
                    </a:lnTo>
                    <a:lnTo>
                      <a:pt x="213" y="126"/>
                    </a:lnTo>
                    <a:lnTo>
                      <a:pt x="210" y="126"/>
                    </a:lnTo>
                    <a:lnTo>
                      <a:pt x="206" y="126"/>
                    </a:lnTo>
                    <a:lnTo>
                      <a:pt x="206" y="126"/>
                    </a:lnTo>
                    <a:lnTo>
                      <a:pt x="206" y="123"/>
                    </a:lnTo>
                    <a:lnTo>
                      <a:pt x="206" y="123"/>
                    </a:lnTo>
                    <a:lnTo>
                      <a:pt x="203" y="123"/>
                    </a:lnTo>
                    <a:lnTo>
                      <a:pt x="203" y="123"/>
                    </a:lnTo>
                    <a:lnTo>
                      <a:pt x="203" y="123"/>
                    </a:lnTo>
                    <a:lnTo>
                      <a:pt x="199" y="130"/>
                    </a:lnTo>
                    <a:lnTo>
                      <a:pt x="199" y="130"/>
                    </a:lnTo>
                    <a:lnTo>
                      <a:pt x="199" y="133"/>
                    </a:lnTo>
                    <a:lnTo>
                      <a:pt x="199" y="133"/>
                    </a:lnTo>
                    <a:lnTo>
                      <a:pt x="199" y="133"/>
                    </a:lnTo>
                    <a:lnTo>
                      <a:pt x="192" y="137"/>
                    </a:lnTo>
                    <a:lnTo>
                      <a:pt x="192" y="137"/>
                    </a:lnTo>
                    <a:lnTo>
                      <a:pt x="192" y="137"/>
                    </a:lnTo>
                    <a:lnTo>
                      <a:pt x="192" y="137"/>
                    </a:lnTo>
                    <a:lnTo>
                      <a:pt x="192" y="140"/>
                    </a:lnTo>
                    <a:lnTo>
                      <a:pt x="192" y="144"/>
                    </a:lnTo>
                    <a:lnTo>
                      <a:pt x="192" y="144"/>
                    </a:lnTo>
                    <a:lnTo>
                      <a:pt x="192" y="147"/>
                    </a:lnTo>
                    <a:lnTo>
                      <a:pt x="189" y="151"/>
                    </a:lnTo>
                    <a:lnTo>
                      <a:pt x="189" y="151"/>
                    </a:lnTo>
                    <a:lnTo>
                      <a:pt x="189" y="151"/>
                    </a:lnTo>
                    <a:lnTo>
                      <a:pt x="189" y="151"/>
                    </a:lnTo>
                    <a:lnTo>
                      <a:pt x="192" y="154"/>
                    </a:lnTo>
                    <a:lnTo>
                      <a:pt x="192" y="158"/>
                    </a:lnTo>
                    <a:lnTo>
                      <a:pt x="192" y="158"/>
                    </a:lnTo>
                    <a:lnTo>
                      <a:pt x="196" y="161"/>
                    </a:lnTo>
                    <a:lnTo>
                      <a:pt x="199" y="165"/>
                    </a:lnTo>
                    <a:lnTo>
                      <a:pt x="203" y="165"/>
                    </a:lnTo>
                    <a:lnTo>
                      <a:pt x="203" y="168"/>
                    </a:lnTo>
                    <a:lnTo>
                      <a:pt x="203" y="168"/>
                    </a:lnTo>
                    <a:lnTo>
                      <a:pt x="203" y="172"/>
                    </a:lnTo>
                    <a:lnTo>
                      <a:pt x="203" y="172"/>
                    </a:lnTo>
                    <a:lnTo>
                      <a:pt x="199" y="172"/>
                    </a:lnTo>
                    <a:lnTo>
                      <a:pt x="199" y="172"/>
                    </a:lnTo>
                    <a:lnTo>
                      <a:pt x="199" y="175"/>
                    </a:lnTo>
                    <a:lnTo>
                      <a:pt x="199" y="175"/>
                    </a:lnTo>
                    <a:lnTo>
                      <a:pt x="203" y="189"/>
                    </a:lnTo>
                    <a:lnTo>
                      <a:pt x="203" y="193"/>
                    </a:lnTo>
                    <a:lnTo>
                      <a:pt x="203" y="193"/>
                    </a:lnTo>
                    <a:lnTo>
                      <a:pt x="206" y="193"/>
                    </a:lnTo>
                    <a:lnTo>
                      <a:pt x="210" y="193"/>
                    </a:lnTo>
                    <a:lnTo>
                      <a:pt x="210" y="196"/>
                    </a:lnTo>
                    <a:lnTo>
                      <a:pt x="213" y="196"/>
                    </a:lnTo>
                    <a:lnTo>
                      <a:pt x="213" y="196"/>
                    </a:lnTo>
                    <a:lnTo>
                      <a:pt x="213" y="200"/>
                    </a:lnTo>
                    <a:lnTo>
                      <a:pt x="213" y="200"/>
                    </a:lnTo>
                    <a:lnTo>
                      <a:pt x="213" y="203"/>
                    </a:lnTo>
                    <a:lnTo>
                      <a:pt x="213" y="203"/>
                    </a:lnTo>
                    <a:lnTo>
                      <a:pt x="217" y="207"/>
                    </a:lnTo>
                    <a:lnTo>
                      <a:pt x="220" y="207"/>
                    </a:lnTo>
                    <a:lnTo>
                      <a:pt x="224" y="210"/>
                    </a:lnTo>
                    <a:lnTo>
                      <a:pt x="224" y="210"/>
                    </a:lnTo>
                    <a:lnTo>
                      <a:pt x="224" y="214"/>
                    </a:lnTo>
                    <a:lnTo>
                      <a:pt x="220" y="221"/>
                    </a:lnTo>
                    <a:lnTo>
                      <a:pt x="217" y="228"/>
                    </a:lnTo>
                    <a:lnTo>
                      <a:pt x="217" y="228"/>
                    </a:lnTo>
                    <a:lnTo>
                      <a:pt x="217" y="228"/>
                    </a:lnTo>
                    <a:lnTo>
                      <a:pt x="213" y="231"/>
                    </a:lnTo>
                    <a:lnTo>
                      <a:pt x="213" y="231"/>
                    </a:lnTo>
                    <a:lnTo>
                      <a:pt x="213" y="231"/>
                    </a:lnTo>
                    <a:lnTo>
                      <a:pt x="213" y="235"/>
                    </a:lnTo>
                    <a:lnTo>
                      <a:pt x="217" y="235"/>
                    </a:lnTo>
                    <a:lnTo>
                      <a:pt x="217" y="235"/>
                    </a:lnTo>
                    <a:lnTo>
                      <a:pt x="217" y="238"/>
                    </a:lnTo>
                    <a:lnTo>
                      <a:pt x="220" y="238"/>
                    </a:lnTo>
                    <a:lnTo>
                      <a:pt x="220" y="242"/>
                    </a:lnTo>
                    <a:lnTo>
                      <a:pt x="220" y="245"/>
                    </a:lnTo>
                    <a:lnTo>
                      <a:pt x="220" y="245"/>
                    </a:lnTo>
                    <a:lnTo>
                      <a:pt x="217" y="245"/>
                    </a:lnTo>
                    <a:lnTo>
                      <a:pt x="217" y="249"/>
                    </a:lnTo>
                    <a:lnTo>
                      <a:pt x="210" y="249"/>
                    </a:lnTo>
                    <a:lnTo>
                      <a:pt x="206" y="249"/>
                    </a:lnTo>
                    <a:lnTo>
                      <a:pt x="206" y="249"/>
                    </a:lnTo>
                    <a:lnTo>
                      <a:pt x="203" y="252"/>
                    </a:lnTo>
                    <a:lnTo>
                      <a:pt x="203" y="252"/>
                    </a:lnTo>
                    <a:lnTo>
                      <a:pt x="196" y="252"/>
                    </a:lnTo>
                    <a:lnTo>
                      <a:pt x="182" y="252"/>
                    </a:lnTo>
                    <a:lnTo>
                      <a:pt x="175" y="256"/>
                    </a:lnTo>
                    <a:lnTo>
                      <a:pt x="171" y="256"/>
                    </a:lnTo>
                    <a:lnTo>
                      <a:pt x="171" y="256"/>
                    </a:lnTo>
                    <a:lnTo>
                      <a:pt x="171" y="256"/>
                    </a:lnTo>
                    <a:lnTo>
                      <a:pt x="168" y="259"/>
                    </a:lnTo>
                    <a:lnTo>
                      <a:pt x="168" y="256"/>
                    </a:lnTo>
                    <a:lnTo>
                      <a:pt x="168" y="256"/>
                    </a:lnTo>
                    <a:lnTo>
                      <a:pt x="164" y="256"/>
                    </a:lnTo>
                    <a:lnTo>
                      <a:pt x="164" y="252"/>
                    </a:lnTo>
                    <a:lnTo>
                      <a:pt x="161" y="252"/>
                    </a:lnTo>
                    <a:lnTo>
                      <a:pt x="161" y="249"/>
                    </a:lnTo>
                    <a:lnTo>
                      <a:pt x="161" y="249"/>
                    </a:lnTo>
                    <a:lnTo>
                      <a:pt x="161" y="249"/>
                    </a:lnTo>
                    <a:lnTo>
                      <a:pt x="161" y="252"/>
                    </a:lnTo>
                    <a:lnTo>
                      <a:pt x="157" y="256"/>
                    </a:lnTo>
                    <a:lnTo>
                      <a:pt x="157" y="256"/>
                    </a:lnTo>
                    <a:lnTo>
                      <a:pt x="157" y="256"/>
                    </a:lnTo>
                    <a:lnTo>
                      <a:pt x="154" y="256"/>
                    </a:lnTo>
                    <a:lnTo>
                      <a:pt x="154" y="252"/>
                    </a:lnTo>
                    <a:lnTo>
                      <a:pt x="150" y="252"/>
                    </a:lnTo>
                    <a:lnTo>
                      <a:pt x="150" y="252"/>
                    </a:lnTo>
                    <a:lnTo>
                      <a:pt x="147" y="252"/>
                    </a:lnTo>
                    <a:lnTo>
                      <a:pt x="147" y="252"/>
                    </a:lnTo>
                    <a:lnTo>
                      <a:pt x="143" y="256"/>
                    </a:lnTo>
                    <a:lnTo>
                      <a:pt x="143" y="256"/>
                    </a:lnTo>
                    <a:lnTo>
                      <a:pt x="143" y="256"/>
                    </a:lnTo>
                    <a:lnTo>
                      <a:pt x="143" y="256"/>
                    </a:lnTo>
                    <a:lnTo>
                      <a:pt x="143" y="256"/>
                    </a:lnTo>
                    <a:lnTo>
                      <a:pt x="136" y="252"/>
                    </a:lnTo>
                    <a:lnTo>
                      <a:pt x="136" y="252"/>
                    </a:lnTo>
                    <a:lnTo>
                      <a:pt x="140" y="252"/>
                    </a:lnTo>
                    <a:lnTo>
                      <a:pt x="140" y="249"/>
                    </a:lnTo>
                    <a:lnTo>
                      <a:pt x="143" y="245"/>
                    </a:lnTo>
                    <a:lnTo>
                      <a:pt x="143" y="245"/>
                    </a:lnTo>
                    <a:lnTo>
                      <a:pt x="143" y="245"/>
                    </a:lnTo>
                    <a:lnTo>
                      <a:pt x="140" y="242"/>
                    </a:lnTo>
                    <a:lnTo>
                      <a:pt x="140" y="242"/>
                    </a:lnTo>
                    <a:lnTo>
                      <a:pt x="136" y="242"/>
                    </a:lnTo>
                    <a:lnTo>
                      <a:pt x="136" y="242"/>
                    </a:lnTo>
                    <a:lnTo>
                      <a:pt x="136" y="242"/>
                    </a:lnTo>
                    <a:lnTo>
                      <a:pt x="136" y="242"/>
                    </a:lnTo>
                    <a:lnTo>
                      <a:pt x="136" y="238"/>
                    </a:lnTo>
                    <a:lnTo>
                      <a:pt x="136" y="238"/>
                    </a:lnTo>
                    <a:lnTo>
                      <a:pt x="136" y="235"/>
                    </a:lnTo>
                    <a:lnTo>
                      <a:pt x="136" y="235"/>
                    </a:lnTo>
                    <a:lnTo>
                      <a:pt x="136" y="235"/>
                    </a:lnTo>
                    <a:lnTo>
                      <a:pt x="136" y="235"/>
                    </a:lnTo>
                    <a:lnTo>
                      <a:pt x="133" y="235"/>
                    </a:lnTo>
                    <a:lnTo>
                      <a:pt x="129" y="235"/>
                    </a:lnTo>
                    <a:lnTo>
                      <a:pt x="126" y="235"/>
                    </a:lnTo>
                    <a:lnTo>
                      <a:pt x="122" y="238"/>
                    </a:lnTo>
                    <a:lnTo>
                      <a:pt x="122" y="238"/>
                    </a:lnTo>
                    <a:lnTo>
                      <a:pt x="119" y="242"/>
                    </a:lnTo>
                    <a:lnTo>
                      <a:pt x="115" y="242"/>
                    </a:lnTo>
                    <a:lnTo>
                      <a:pt x="115" y="245"/>
                    </a:lnTo>
                    <a:lnTo>
                      <a:pt x="112" y="245"/>
                    </a:lnTo>
                    <a:lnTo>
                      <a:pt x="112" y="245"/>
                    </a:lnTo>
                    <a:lnTo>
                      <a:pt x="112" y="245"/>
                    </a:lnTo>
                    <a:lnTo>
                      <a:pt x="112" y="245"/>
                    </a:lnTo>
                    <a:lnTo>
                      <a:pt x="108" y="242"/>
                    </a:lnTo>
                    <a:lnTo>
                      <a:pt x="108" y="242"/>
                    </a:lnTo>
                    <a:lnTo>
                      <a:pt x="105" y="242"/>
                    </a:lnTo>
                    <a:lnTo>
                      <a:pt x="101" y="242"/>
                    </a:lnTo>
                    <a:lnTo>
                      <a:pt x="98" y="242"/>
                    </a:lnTo>
                    <a:lnTo>
                      <a:pt x="98" y="242"/>
                    </a:lnTo>
                    <a:lnTo>
                      <a:pt x="94" y="242"/>
                    </a:lnTo>
                    <a:lnTo>
                      <a:pt x="91" y="242"/>
                    </a:lnTo>
                    <a:lnTo>
                      <a:pt x="91" y="242"/>
                    </a:lnTo>
                    <a:lnTo>
                      <a:pt x="87" y="242"/>
                    </a:lnTo>
                    <a:lnTo>
                      <a:pt x="87" y="238"/>
                    </a:lnTo>
                    <a:lnTo>
                      <a:pt x="87" y="231"/>
                    </a:lnTo>
                    <a:lnTo>
                      <a:pt x="84" y="224"/>
                    </a:lnTo>
                    <a:lnTo>
                      <a:pt x="84" y="221"/>
                    </a:lnTo>
                    <a:lnTo>
                      <a:pt x="87" y="221"/>
                    </a:lnTo>
                    <a:lnTo>
                      <a:pt x="87" y="221"/>
                    </a:lnTo>
                    <a:lnTo>
                      <a:pt x="87" y="221"/>
                    </a:lnTo>
                    <a:lnTo>
                      <a:pt x="91" y="221"/>
                    </a:lnTo>
                    <a:lnTo>
                      <a:pt x="91" y="221"/>
                    </a:lnTo>
                    <a:lnTo>
                      <a:pt x="91" y="221"/>
                    </a:lnTo>
                    <a:lnTo>
                      <a:pt x="94" y="217"/>
                    </a:lnTo>
                    <a:lnTo>
                      <a:pt x="94" y="217"/>
                    </a:lnTo>
                    <a:lnTo>
                      <a:pt x="94" y="214"/>
                    </a:lnTo>
                    <a:lnTo>
                      <a:pt x="94" y="214"/>
                    </a:lnTo>
                    <a:lnTo>
                      <a:pt x="91" y="214"/>
                    </a:lnTo>
                    <a:lnTo>
                      <a:pt x="87" y="214"/>
                    </a:lnTo>
                    <a:lnTo>
                      <a:pt x="84" y="210"/>
                    </a:lnTo>
                    <a:lnTo>
                      <a:pt x="84" y="210"/>
                    </a:lnTo>
                    <a:lnTo>
                      <a:pt x="80" y="207"/>
                    </a:lnTo>
                    <a:lnTo>
                      <a:pt x="80" y="207"/>
                    </a:lnTo>
                    <a:lnTo>
                      <a:pt x="80" y="203"/>
                    </a:lnTo>
                    <a:lnTo>
                      <a:pt x="80" y="203"/>
                    </a:lnTo>
                    <a:lnTo>
                      <a:pt x="80" y="203"/>
                    </a:lnTo>
                    <a:lnTo>
                      <a:pt x="77" y="203"/>
                    </a:lnTo>
                    <a:lnTo>
                      <a:pt x="70" y="203"/>
                    </a:lnTo>
                    <a:lnTo>
                      <a:pt x="59" y="203"/>
                    </a:lnTo>
                    <a:lnTo>
                      <a:pt x="59" y="207"/>
                    </a:lnTo>
                    <a:lnTo>
                      <a:pt x="59" y="207"/>
                    </a:lnTo>
                    <a:lnTo>
                      <a:pt x="59" y="207"/>
                    </a:lnTo>
                    <a:lnTo>
                      <a:pt x="56" y="214"/>
                    </a:lnTo>
                    <a:lnTo>
                      <a:pt x="52" y="217"/>
                    </a:lnTo>
                    <a:lnTo>
                      <a:pt x="52" y="221"/>
                    </a:lnTo>
                    <a:lnTo>
                      <a:pt x="49" y="221"/>
                    </a:lnTo>
                    <a:lnTo>
                      <a:pt x="49" y="221"/>
                    </a:lnTo>
                    <a:lnTo>
                      <a:pt x="49" y="221"/>
                    </a:lnTo>
                    <a:lnTo>
                      <a:pt x="42" y="221"/>
                    </a:lnTo>
                    <a:lnTo>
                      <a:pt x="38" y="217"/>
                    </a:lnTo>
                    <a:lnTo>
                      <a:pt x="28" y="221"/>
                    </a:lnTo>
                    <a:lnTo>
                      <a:pt x="24" y="217"/>
                    </a:lnTo>
                    <a:lnTo>
                      <a:pt x="21" y="217"/>
                    </a:lnTo>
                    <a:lnTo>
                      <a:pt x="21" y="217"/>
                    </a:lnTo>
                    <a:lnTo>
                      <a:pt x="21" y="217"/>
                    </a:lnTo>
                    <a:lnTo>
                      <a:pt x="17" y="210"/>
                    </a:lnTo>
                    <a:lnTo>
                      <a:pt x="17" y="210"/>
                    </a:lnTo>
                    <a:lnTo>
                      <a:pt x="17" y="207"/>
                    </a:lnTo>
                    <a:lnTo>
                      <a:pt x="17" y="207"/>
                    </a:lnTo>
                    <a:lnTo>
                      <a:pt x="17" y="203"/>
                    </a:lnTo>
                    <a:lnTo>
                      <a:pt x="17" y="203"/>
                    </a:lnTo>
                    <a:lnTo>
                      <a:pt x="17" y="203"/>
                    </a:lnTo>
                    <a:lnTo>
                      <a:pt x="17" y="200"/>
                    </a:lnTo>
                    <a:lnTo>
                      <a:pt x="17" y="200"/>
                    </a:lnTo>
                    <a:lnTo>
                      <a:pt x="17" y="200"/>
                    </a:lnTo>
                    <a:lnTo>
                      <a:pt x="14" y="200"/>
                    </a:lnTo>
                    <a:lnTo>
                      <a:pt x="14" y="200"/>
                    </a:lnTo>
                    <a:lnTo>
                      <a:pt x="10" y="200"/>
                    </a:lnTo>
                    <a:lnTo>
                      <a:pt x="10" y="200"/>
                    </a:lnTo>
                    <a:lnTo>
                      <a:pt x="10" y="200"/>
                    </a:lnTo>
                    <a:lnTo>
                      <a:pt x="7" y="196"/>
                    </a:lnTo>
                    <a:lnTo>
                      <a:pt x="7" y="196"/>
                    </a:lnTo>
                    <a:lnTo>
                      <a:pt x="3" y="196"/>
                    </a:lnTo>
                    <a:lnTo>
                      <a:pt x="3" y="196"/>
                    </a:lnTo>
                    <a:lnTo>
                      <a:pt x="0" y="196"/>
                    </a:lnTo>
                    <a:lnTo>
                      <a:pt x="0" y="193"/>
                    </a:lnTo>
                    <a:lnTo>
                      <a:pt x="3" y="189"/>
                    </a:lnTo>
                    <a:lnTo>
                      <a:pt x="7" y="182"/>
                    </a:lnTo>
                    <a:lnTo>
                      <a:pt x="10" y="179"/>
                    </a:lnTo>
                    <a:lnTo>
                      <a:pt x="10" y="175"/>
                    </a:lnTo>
                    <a:lnTo>
                      <a:pt x="14" y="175"/>
                    </a:lnTo>
                    <a:lnTo>
                      <a:pt x="14" y="175"/>
                    </a:lnTo>
                    <a:lnTo>
                      <a:pt x="17" y="172"/>
                    </a:lnTo>
                    <a:lnTo>
                      <a:pt x="17" y="168"/>
                    </a:lnTo>
                    <a:lnTo>
                      <a:pt x="17" y="165"/>
                    </a:lnTo>
                    <a:lnTo>
                      <a:pt x="17" y="165"/>
                    </a:lnTo>
                    <a:lnTo>
                      <a:pt x="17" y="161"/>
                    </a:lnTo>
                    <a:lnTo>
                      <a:pt x="14" y="158"/>
                    </a:lnTo>
                    <a:lnTo>
                      <a:pt x="3" y="144"/>
                    </a:lnTo>
                    <a:lnTo>
                      <a:pt x="3" y="144"/>
                    </a:lnTo>
                    <a:lnTo>
                      <a:pt x="0" y="144"/>
                    </a:lnTo>
                    <a:lnTo>
                      <a:pt x="0" y="144"/>
                    </a:lnTo>
                    <a:lnTo>
                      <a:pt x="0" y="140"/>
                    </a:lnTo>
                    <a:lnTo>
                      <a:pt x="3" y="137"/>
                    </a:lnTo>
                    <a:lnTo>
                      <a:pt x="3" y="133"/>
                    </a:lnTo>
                    <a:lnTo>
                      <a:pt x="7" y="133"/>
                    </a:lnTo>
                    <a:lnTo>
                      <a:pt x="10" y="133"/>
                    </a:lnTo>
                    <a:lnTo>
                      <a:pt x="10" y="130"/>
                    </a:lnTo>
                    <a:lnTo>
                      <a:pt x="10" y="126"/>
                    </a:lnTo>
                    <a:lnTo>
                      <a:pt x="14" y="123"/>
                    </a:lnTo>
                    <a:lnTo>
                      <a:pt x="17" y="123"/>
                    </a:lnTo>
                    <a:lnTo>
                      <a:pt x="17" y="123"/>
                    </a:lnTo>
                    <a:lnTo>
                      <a:pt x="17" y="123"/>
                    </a:lnTo>
                    <a:lnTo>
                      <a:pt x="21" y="119"/>
                    </a:lnTo>
                    <a:lnTo>
                      <a:pt x="28" y="102"/>
                    </a:lnTo>
                    <a:lnTo>
                      <a:pt x="28" y="102"/>
                    </a:lnTo>
                    <a:lnTo>
                      <a:pt x="28" y="102"/>
                    </a:lnTo>
                    <a:lnTo>
                      <a:pt x="31" y="102"/>
                    </a:lnTo>
                    <a:lnTo>
                      <a:pt x="35" y="102"/>
                    </a:lnTo>
                    <a:lnTo>
                      <a:pt x="35" y="98"/>
                    </a:lnTo>
                    <a:lnTo>
                      <a:pt x="35" y="98"/>
                    </a:lnTo>
                    <a:lnTo>
                      <a:pt x="35" y="98"/>
                    </a:lnTo>
                    <a:lnTo>
                      <a:pt x="35" y="95"/>
                    </a:lnTo>
                    <a:lnTo>
                      <a:pt x="35" y="95"/>
                    </a:lnTo>
                    <a:lnTo>
                      <a:pt x="35" y="91"/>
                    </a:lnTo>
                    <a:lnTo>
                      <a:pt x="38" y="91"/>
                    </a:lnTo>
                    <a:lnTo>
                      <a:pt x="38" y="91"/>
                    </a:lnTo>
                    <a:lnTo>
                      <a:pt x="42" y="81"/>
                    </a:lnTo>
                    <a:lnTo>
                      <a:pt x="42" y="77"/>
                    </a:lnTo>
                    <a:lnTo>
                      <a:pt x="42" y="77"/>
                    </a:lnTo>
                    <a:lnTo>
                      <a:pt x="45" y="77"/>
                    </a:lnTo>
                    <a:lnTo>
                      <a:pt x="45" y="77"/>
                    </a:lnTo>
                    <a:lnTo>
                      <a:pt x="52" y="74"/>
                    </a:lnTo>
                    <a:lnTo>
                      <a:pt x="56" y="74"/>
                    </a:lnTo>
                    <a:lnTo>
                      <a:pt x="56" y="74"/>
                    </a:lnTo>
                    <a:lnTo>
                      <a:pt x="56" y="74"/>
                    </a:lnTo>
                    <a:lnTo>
                      <a:pt x="56" y="70"/>
                    </a:lnTo>
                    <a:lnTo>
                      <a:pt x="56" y="67"/>
                    </a:lnTo>
                    <a:lnTo>
                      <a:pt x="56" y="67"/>
                    </a:lnTo>
                    <a:lnTo>
                      <a:pt x="56" y="63"/>
                    </a:lnTo>
                    <a:lnTo>
                      <a:pt x="52" y="63"/>
                    </a:lnTo>
                    <a:lnTo>
                      <a:pt x="52" y="60"/>
                    </a:lnTo>
                    <a:lnTo>
                      <a:pt x="52" y="60"/>
                    </a:lnTo>
                    <a:lnTo>
                      <a:pt x="52" y="60"/>
                    </a:lnTo>
                    <a:lnTo>
                      <a:pt x="56" y="60"/>
                    </a:lnTo>
                    <a:lnTo>
                      <a:pt x="59" y="56"/>
                    </a:lnTo>
                    <a:lnTo>
                      <a:pt x="66" y="56"/>
                    </a:lnTo>
                    <a:lnTo>
                      <a:pt x="59" y="46"/>
                    </a:lnTo>
                    <a:lnTo>
                      <a:pt x="59" y="42"/>
                    </a:lnTo>
                    <a:lnTo>
                      <a:pt x="59" y="42"/>
                    </a:lnTo>
                    <a:lnTo>
                      <a:pt x="59" y="39"/>
                    </a:lnTo>
                    <a:lnTo>
                      <a:pt x="59" y="39"/>
                    </a:lnTo>
                    <a:lnTo>
                      <a:pt x="63" y="35"/>
                    </a:lnTo>
                    <a:lnTo>
                      <a:pt x="66" y="18"/>
                    </a:lnTo>
                    <a:lnTo>
                      <a:pt x="66" y="14"/>
                    </a:lnTo>
                    <a:lnTo>
                      <a:pt x="66" y="14"/>
                    </a:lnTo>
                    <a:lnTo>
                      <a:pt x="66" y="14"/>
                    </a:lnTo>
                    <a:lnTo>
                      <a:pt x="63" y="11"/>
                    </a:lnTo>
                    <a:lnTo>
                      <a:pt x="63" y="11"/>
                    </a:lnTo>
                    <a:lnTo>
                      <a:pt x="63" y="11"/>
                    </a:lnTo>
                    <a:lnTo>
                      <a:pt x="66" y="11"/>
                    </a:lnTo>
                    <a:lnTo>
                      <a:pt x="70" y="11"/>
                    </a:lnTo>
                    <a:lnTo>
                      <a:pt x="70" y="11"/>
                    </a:lnTo>
                    <a:lnTo>
                      <a:pt x="70" y="7"/>
                    </a:lnTo>
                    <a:lnTo>
                      <a:pt x="73" y="7"/>
                    </a:lnTo>
                    <a:lnTo>
                      <a:pt x="73" y="4"/>
                    </a:lnTo>
                    <a:close/>
                  </a:path>
                </a:pathLst>
              </a:custGeom>
              <a:solidFill>
                <a:srgbClr val="ED8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47">
                <a:extLst>
                  <a:ext uri="{FF2B5EF4-FFF2-40B4-BE49-F238E27FC236}">
                    <a16:creationId xmlns:a16="http://schemas.microsoft.com/office/drawing/2014/main" id="{6243E5CC-F695-7C7C-F6F6-62397AF3E36D}"/>
                  </a:ext>
                </a:extLst>
              </p:cNvPr>
              <p:cNvSpPr>
                <a:spLocks/>
              </p:cNvSpPr>
              <p:nvPr/>
            </p:nvSpPr>
            <p:spPr bwMode="auto">
              <a:xfrm>
                <a:off x="2113" y="2548"/>
                <a:ext cx="304" cy="259"/>
              </a:xfrm>
              <a:custGeom>
                <a:avLst/>
                <a:gdLst>
                  <a:gd name="T0" fmla="*/ 108 w 304"/>
                  <a:gd name="T1" fmla="*/ 7 h 259"/>
                  <a:gd name="T2" fmla="*/ 140 w 304"/>
                  <a:gd name="T3" fmla="*/ 11 h 259"/>
                  <a:gd name="T4" fmla="*/ 157 w 304"/>
                  <a:gd name="T5" fmla="*/ 25 h 259"/>
                  <a:gd name="T6" fmla="*/ 171 w 304"/>
                  <a:gd name="T7" fmla="*/ 35 h 259"/>
                  <a:gd name="T8" fmla="*/ 185 w 304"/>
                  <a:gd name="T9" fmla="*/ 46 h 259"/>
                  <a:gd name="T10" fmla="*/ 203 w 304"/>
                  <a:gd name="T11" fmla="*/ 39 h 259"/>
                  <a:gd name="T12" fmla="*/ 206 w 304"/>
                  <a:gd name="T13" fmla="*/ 21 h 259"/>
                  <a:gd name="T14" fmla="*/ 238 w 304"/>
                  <a:gd name="T15" fmla="*/ 25 h 259"/>
                  <a:gd name="T16" fmla="*/ 255 w 304"/>
                  <a:gd name="T17" fmla="*/ 42 h 259"/>
                  <a:gd name="T18" fmla="*/ 269 w 304"/>
                  <a:gd name="T19" fmla="*/ 49 h 259"/>
                  <a:gd name="T20" fmla="*/ 283 w 304"/>
                  <a:gd name="T21" fmla="*/ 49 h 259"/>
                  <a:gd name="T22" fmla="*/ 286 w 304"/>
                  <a:gd name="T23" fmla="*/ 63 h 259"/>
                  <a:gd name="T24" fmla="*/ 293 w 304"/>
                  <a:gd name="T25" fmla="*/ 70 h 259"/>
                  <a:gd name="T26" fmla="*/ 300 w 304"/>
                  <a:gd name="T27" fmla="*/ 74 h 259"/>
                  <a:gd name="T28" fmla="*/ 276 w 304"/>
                  <a:gd name="T29" fmla="*/ 88 h 259"/>
                  <a:gd name="T30" fmla="*/ 262 w 304"/>
                  <a:gd name="T31" fmla="*/ 88 h 259"/>
                  <a:gd name="T32" fmla="*/ 255 w 304"/>
                  <a:gd name="T33" fmla="*/ 109 h 259"/>
                  <a:gd name="T34" fmla="*/ 245 w 304"/>
                  <a:gd name="T35" fmla="*/ 119 h 259"/>
                  <a:gd name="T36" fmla="*/ 231 w 304"/>
                  <a:gd name="T37" fmla="*/ 119 h 259"/>
                  <a:gd name="T38" fmla="*/ 210 w 304"/>
                  <a:gd name="T39" fmla="*/ 126 h 259"/>
                  <a:gd name="T40" fmla="*/ 199 w 304"/>
                  <a:gd name="T41" fmla="*/ 130 h 259"/>
                  <a:gd name="T42" fmla="*/ 192 w 304"/>
                  <a:gd name="T43" fmla="*/ 137 h 259"/>
                  <a:gd name="T44" fmla="*/ 189 w 304"/>
                  <a:gd name="T45" fmla="*/ 151 h 259"/>
                  <a:gd name="T46" fmla="*/ 203 w 304"/>
                  <a:gd name="T47" fmla="*/ 168 h 259"/>
                  <a:gd name="T48" fmla="*/ 203 w 304"/>
                  <a:gd name="T49" fmla="*/ 193 h 259"/>
                  <a:gd name="T50" fmla="*/ 213 w 304"/>
                  <a:gd name="T51" fmla="*/ 200 h 259"/>
                  <a:gd name="T52" fmla="*/ 220 w 304"/>
                  <a:gd name="T53" fmla="*/ 221 h 259"/>
                  <a:gd name="T54" fmla="*/ 217 w 304"/>
                  <a:gd name="T55" fmla="*/ 235 h 259"/>
                  <a:gd name="T56" fmla="*/ 217 w 304"/>
                  <a:gd name="T57" fmla="*/ 249 h 259"/>
                  <a:gd name="T58" fmla="*/ 175 w 304"/>
                  <a:gd name="T59" fmla="*/ 256 h 259"/>
                  <a:gd name="T60" fmla="*/ 164 w 304"/>
                  <a:gd name="T61" fmla="*/ 252 h 259"/>
                  <a:gd name="T62" fmla="*/ 157 w 304"/>
                  <a:gd name="T63" fmla="*/ 256 h 259"/>
                  <a:gd name="T64" fmla="*/ 143 w 304"/>
                  <a:gd name="T65" fmla="*/ 256 h 259"/>
                  <a:gd name="T66" fmla="*/ 143 w 304"/>
                  <a:gd name="T67" fmla="*/ 245 h 259"/>
                  <a:gd name="T68" fmla="*/ 136 w 304"/>
                  <a:gd name="T69" fmla="*/ 242 h 259"/>
                  <a:gd name="T70" fmla="*/ 129 w 304"/>
                  <a:gd name="T71" fmla="*/ 235 h 259"/>
                  <a:gd name="T72" fmla="*/ 112 w 304"/>
                  <a:gd name="T73" fmla="*/ 245 h 259"/>
                  <a:gd name="T74" fmla="*/ 98 w 304"/>
                  <a:gd name="T75" fmla="*/ 242 h 259"/>
                  <a:gd name="T76" fmla="*/ 84 w 304"/>
                  <a:gd name="T77" fmla="*/ 221 h 259"/>
                  <a:gd name="T78" fmla="*/ 94 w 304"/>
                  <a:gd name="T79" fmla="*/ 217 h 259"/>
                  <a:gd name="T80" fmla="*/ 80 w 304"/>
                  <a:gd name="T81" fmla="*/ 207 h 259"/>
                  <a:gd name="T82" fmla="*/ 59 w 304"/>
                  <a:gd name="T83" fmla="*/ 207 h 259"/>
                  <a:gd name="T84" fmla="*/ 42 w 304"/>
                  <a:gd name="T85" fmla="*/ 221 h 259"/>
                  <a:gd name="T86" fmla="*/ 17 w 304"/>
                  <a:gd name="T87" fmla="*/ 210 h 259"/>
                  <a:gd name="T88" fmla="*/ 17 w 304"/>
                  <a:gd name="T89" fmla="*/ 200 h 259"/>
                  <a:gd name="T90" fmla="*/ 3 w 304"/>
                  <a:gd name="T91" fmla="*/ 196 h 259"/>
                  <a:gd name="T92" fmla="*/ 14 w 304"/>
                  <a:gd name="T93" fmla="*/ 175 h 259"/>
                  <a:gd name="T94" fmla="*/ 3 w 304"/>
                  <a:gd name="T95" fmla="*/ 144 h 259"/>
                  <a:gd name="T96" fmla="*/ 10 w 304"/>
                  <a:gd name="T97" fmla="*/ 133 h 259"/>
                  <a:gd name="T98" fmla="*/ 28 w 304"/>
                  <a:gd name="T99" fmla="*/ 102 h 259"/>
                  <a:gd name="T100" fmla="*/ 35 w 304"/>
                  <a:gd name="T101" fmla="*/ 95 h 259"/>
                  <a:gd name="T102" fmla="*/ 45 w 304"/>
                  <a:gd name="T103" fmla="*/ 77 h 259"/>
                  <a:gd name="T104" fmla="*/ 56 w 304"/>
                  <a:gd name="T105" fmla="*/ 67 h 259"/>
                  <a:gd name="T106" fmla="*/ 66 w 304"/>
                  <a:gd name="T107" fmla="*/ 56 h 259"/>
                  <a:gd name="T108" fmla="*/ 66 w 304"/>
                  <a:gd name="T109" fmla="*/ 14 h 259"/>
                  <a:gd name="T110" fmla="*/ 70 w 304"/>
                  <a:gd name="T111" fmla="*/ 1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59">
                    <a:moveTo>
                      <a:pt x="73" y="4"/>
                    </a:moveTo>
                    <a:lnTo>
                      <a:pt x="77" y="4"/>
                    </a:lnTo>
                    <a:lnTo>
                      <a:pt x="80" y="4"/>
                    </a:lnTo>
                    <a:lnTo>
                      <a:pt x="91" y="0"/>
                    </a:lnTo>
                    <a:lnTo>
                      <a:pt x="98" y="0"/>
                    </a:lnTo>
                    <a:lnTo>
                      <a:pt x="108" y="4"/>
                    </a:lnTo>
                    <a:lnTo>
                      <a:pt x="108" y="4"/>
                    </a:lnTo>
                    <a:lnTo>
                      <a:pt x="108" y="7"/>
                    </a:lnTo>
                    <a:lnTo>
                      <a:pt x="112" y="7"/>
                    </a:lnTo>
                    <a:lnTo>
                      <a:pt x="115" y="11"/>
                    </a:lnTo>
                    <a:lnTo>
                      <a:pt x="115" y="11"/>
                    </a:lnTo>
                    <a:lnTo>
                      <a:pt x="119" y="11"/>
                    </a:lnTo>
                    <a:lnTo>
                      <a:pt x="122" y="11"/>
                    </a:lnTo>
                    <a:lnTo>
                      <a:pt x="129" y="11"/>
                    </a:lnTo>
                    <a:lnTo>
                      <a:pt x="136" y="11"/>
                    </a:lnTo>
                    <a:lnTo>
                      <a:pt x="140" y="11"/>
                    </a:lnTo>
                    <a:lnTo>
                      <a:pt x="143" y="14"/>
                    </a:lnTo>
                    <a:lnTo>
                      <a:pt x="147" y="21"/>
                    </a:lnTo>
                    <a:lnTo>
                      <a:pt x="147" y="21"/>
                    </a:lnTo>
                    <a:lnTo>
                      <a:pt x="150" y="21"/>
                    </a:lnTo>
                    <a:lnTo>
                      <a:pt x="150" y="21"/>
                    </a:lnTo>
                    <a:lnTo>
                      <a:pt x="154" y="25"/>
                    </a:lnTo>
                    <a:lnTo>
                      <a:pt x="157" y="25"/>
                    </a:lnTo>
                    <a:lnTo>
                      <a:pt x="157" y="25"/>
                    </a:lnTo>
                    <a:lnTo>
                      <a:pt x="157" y="25"/>
                    </a:lnTo>
                    <a:lnTo>
                      <a:pt x="154" y="28"/>
                    </a:lnTo>
                    <a:lnTo>
                      <a:pt x="154" y="32"/>
                    </a:lnTo>
                    <a:lnTo>
                      <a:pt x="154" y="32"/>
                    </a:lnTo>
                    <a:lnTo>
                      <a:pt x="157" y="32"/>
                    </a:lnTo>
                    <a:lnTo>
                      <a:pt x="164" y="35"/>
                    </a:lnTo>
                    <a:lnTo>
                      <a:pt x="171" y="35"/>
                    </a:lnTo>
                    <a:lnTo>
                      <a:pt x="171" y="35"/>
                    </a:lnTo>
                    <a:lnTo>
                      <a:pt x="171" y="39"/>
                    </a:lnTo>
                    <a:lnTo>
                      <a:pt x="171" y="39"/>
                    </a:lnTo>
                    <a:lnTo>
                      <a:pt x="175" y="39"/>
                    </a:lnTo>
                    <a:lnTo>
                      <a:pt x="178" y="39"/>
                    </a:lnTo>
                    <a:lnTo>
                      <a:pt x="178" y="42"/>
                    </a:lnTo>
                    <a:lnTo>
                      <a:pt x="182" y="46"/>
                    </a:lnTo>
                    <a:lnTo>
                      <a:pt x="185" y="46"/>
                    </a:lnTo>
                    <a:lnTo>
                      <a:pt x="185" y="46"/>
                    </a:lnTo>
                    <a:lnTo>
                      <a:pt x="185" y="46"/>
                    </a:lnTo>
                    <a:lnTo>
                      <a:pt x="196" y="39"/>
                    </a:lnTo>
                    <a:lnTo>
                      <a:pt x="196" y="39"/>
                    </a:lnTo>
                    <a:lnTo>
                      <a:pt x="203" y="39"/>
                    </a:lnTo>
                    <a:lnTo>
                      <a:pt x="203" y="39"/>
                    </a:lnTo>
                    <a:lnTo>
                      <a:pt x="203" y="39"/>
                    </a:lnTo>
                    <a:lnTo>
                      <a:pt x="203" y="39"/>
                    </a:lnTo>
                    <a:lnTo>
                      <a:pt x="203" y="39"/>
                    </a:lnTo>
                    <a:lnTo>
                      <a:pt x="203" y="35"/>
                    </a:lnTo>
                    <a:lnTo>
                      <a:pt x="203" y="35"/>
                    </a:lnTo>
                    <a:lnTo>
                      <a:pt x="203" y="32"/>
                    </a:lnTo>
                    <a:lnTo>
                      <a:pt x="203" y="28"/>
                    </a:lnTo>
                    <a:lnTo>
                      <a:pt x="206" y="25"/>
                    </a:lnTo>
                    <a:lnTo>
                      <a:pt x="206" y="21"/>
                    </a:lnTo>
                    <a:lnTo>
                      <a:pt x="206" y="21"/>
                    </a:lnTo>
                    <a:lnTo>
                      <a:pt x="206" y="21"/>
                    </a:lnTo>
                    <a:lnTo>
                      <a:pt x="210" y="21"/>
                    </a:lnTo>
                    <a:lnTo>
                      <a:pt x="210" y="21"/>
                    </a:lnTo>
                    <a:lnTo>
                      <a:pt x="227" y="21"/>
                    </a:lnTo>
                    <a:lnTo>
                      <a:pt x="227" y="21"/>
                    </a:lnTo>
                    <a:lnTo>
                      <a:pt x="231" y="21"/>
                    </a:lnTo>
                    <a:lnTo>
                      <a:pt x="234" y="25"/>
                    </a:lnTo>
                    <a:lnTo>
                      <a:pt x="238" y="25"/>
                    </a:lnTo>
                    <a:lnTo>
                      <a:pt x="238" y="25"/>
                    </a:lnTo>
                    <a:lnTo>
                      <a:pt x="241" y="28"/>
                    </a:lnTo>
                    <a:lnTo>
                      <a:pt x="241" y="28"/>
                    </a:lnTo>
                    <a:lnTo>
                      <a:pt x="241" y="32"/>
                    </a:lnTo>
                    <a:lnTo>
                      <a:pt x="245" y="32"/>
                    </a:lnTo>
                    <a:lnTo>
                      <a:pt x="248" y="32"/>
                    </a:lnTo>
                    <a:lnTo>
                      <a:pt x="252" y="35"/>
                    </a:lnTo>
                    <a:lnTo>
                      <a:pt x="252" y="39"/>
                    </a:lnTo>
                    <a:lnTo>
                      <a:pt x="255" y="42"/>
                    </a:lnTo>
                    <a:lnTo>
                      <a:pt x="255" y="42"/>
                    </a:lnTo>
                    <a:lnTo>
                      <a:pt x="255" y="42"/>
                    </a:lnTo>
                    <a:lnTo>
                      <a:pt x="265" y="42"/>
                    </a:lnTo>
                    <a:lnTo>
                      <a:pt x="265" y="42"/>
                    </a:lnTo>
                    <a:lnTo>
                      <a:pt x="265" y="42"/>
                    </a:lnTo>
                    <a:lnTo>
                      <a:pt x="269" y="46"/>
                    </a:lnTo>
                    <a:lnTo>
                      <a:pt x="269" y="46"/>
                    </a:lnTo>
                    <a:lnTo>
                      <a:pt x="269" y="49"/>
                    </a:lnTo>
                    <a:lnTo>
                      <a:pt x="269" y="49"/>
                    </a:lnTo>
                    <a:lnTo>
                      <a:pt x="269" y="49"/>
                    </a:lnTo>
                    <a:lnTo>
                      <a:pt x="269" y="53"/>
                    </a:lnTo>
                    <a:lnTo>
                      <a:pt x="269" y="53"/>
                    </a:lnTo>
                    <a:lnTo>
                      <a:pt x="276" y="49"/>
                    </a:lnTo>
                    <a:lnTo>
                      <a:pt x="279" y="49"/>
                    </a:lnTo>
                    <a:lnTo>
                      <a:pt x="283" y="49"/>
                    </a:lnTo>
                    <a:lnTo>
                      <a:pt x="283" y="49"/>
                    </a:lnTo>
                    <a:lnTo>
                      <a:pt x="290" y="46"/>
                    </a:lnTo>
                    <a:lnTo>
                      <a:pt x="290" y="53"/>
                    </a:lnTo>
                    <a:lnTo>
                      <a:pt x="290" y="53"/>
                    </a:lnTo>
                    <a:lnTo>
                      <a:pt x="290" y="56"/>
                    </a:lnTo>
                    <a:lnTo>
                      <a:pt x="290" y="60"/>
                    </a:lnTo>
                    <a:lnTo>
                      <a:pt x="290" y="63"/>
                    </a:lnTo>
                    <a:lnTo>
                      <a:pt x="286" y="63"/>
                    </a:lnTo>
                    <a:lnTo>
                      <a:pt x="286" y="63"/>
                    </a:lnTo>
                    <a:lnTo>
                      <a:pt x="286" y="67"/>
                    </a:lnTo>
                    <a:lnTo>
                      <a:pt x="290" y="70"/>
                    </a:lnTo>
                    <a:lnTo>
                      <a:pt x="290" y="70"/>
                    </a:lnTo>
                    <a:lnTo>
                      <a:pt x="293" y="74"/>
                    </a:lnTo>
                    <a:lnTo>
                      <a:pt x="293" y="74"/>
                    </a:lnTo>
                    <a:lnTo>
                      <a:pt x="293" y="70"/>
                    </a:lnTo>
                    <a:lnTo>
                      <a:pt x="293" y="70"/>
                    </a:lnTo>
                    <a:lnTo>
                      <a:pt x="293" y="70"/>
                    </a:lnTo>
                    <a:lnTo>
                      <a:pt x="297" y="70"/>
                    </a:lnTo>
                    <a:lnTo>
                      <a:pt x="297" y="70"/>
                    </a:lnTo>
                    <a:lnTo>
                      <a:pt x="300" y="70"/>
                    </a:lnTo>
                    <a:lnTo>
                      <a:pt x="300" y="70"/>
                    </a:lnTo>
                    <a:lnTo>
                      <a:pt x="304" y="70"/>
                    </a:lnTo>
                    <a:lnTo>
                      <a:pt x="304" y="70"/>
                    </a:lnTo>
                    <a:lnTo>
                      <a:pt x="300" y="74"/>
                    </a:lnTo>
                    <a:lnTo>
                      <a:pt x="300" y="74"/>
                    </a:lnTo>
                    <a:lnTo>
                      <a:pt x="300" y="77"/>
                    </a:lnTo>
                    <a:lnTo>
                      <a:pt x="293" y="81"/>
                    </a:lnTo>
                    <a:lnTo>
                      <a:pt x="290" y="84"/>
                    </a:lnTo>
                    <a:lnTo>
                      <a:pt x="283" y="88"/>
                    </a:lnTo>
                    <a:lnTo>
                      <a:pt x="283" y="91"/>
                    </a:lnTo>
                    <a:lnTo>
                      <a:pt x="283" y="91"/>
                    </a:lnTo>
                    <a:lnTo>
                      <a:pt x="279" y="91"/>
                    </a:lnTo>
                    <a:lnTo>
                      <a:pt x="276" y="88"/>
                    </a:lnTo>
                    <a:lnTo>
                      <a:pt x="269" y="84"/>
                    </a:lnTo>
                    <a:lnTo>
                      <a:pt x="269" y="84"/>
                    </a:lnTo>
                    <a:lnTo>
                      <a:pt x="265" y="81"/>
                    </a:lnTo>
                    <a:lnTo>
                      <a:pt x="265" y="84"/>
                    </a:lnTo>
                    <a:lnTo>
                      <a:pt x="262" y="84"/>
                    </a:lnTo>
                    <a:lnTo>
                      <a:pt x="262" y="84"/>
                    </a:lnTo>
                    <a:lnTo>
                      <a:pt x="262" y="88"/>
                    </a:lnTo>
                    <a:lnTo>
                      <a:pt x="262" y="88"/>
                    </a:lnTo>
                    <a:lnTo>
                      <a:pt x="262" y="88"/>
                    </a:lnTo>
                    <a:lnTo>
                      <a:pt x="258" y="95"/>
                    </a:lnTo>
                    <a:lnTo>
                      <a:pt x="258" y="98"/>
                    </a:lnTo>
                    <a:lnTo>
                      <a:pt x="258" y="98"/>
                    </a:lnTo>
                    <a:lnTo>
                      <a:pt x="258" y="102"/>
                    </a:lnTo>
                    <a:lnTo>
                      <a:pt x="258" y="102"/>
                    </a:lnTo>
                    <a:lnTo>
                      <a:pt x="258" y="105"/>
                    </a:lnTo>
                    <a:lnTo>
                      <a:pt x="255" y="109"/>
                    </a:lnTo>
                    <a:lnTo>
                      <a:pt x="255" y="109"/>
                    </a:lnTo>
                    <a:lnTo>
                      <a:pt x="252" y="116"/>
                    </a:lnTo>
                    <a:lnTo>
                      <a:pt x="252" y="116"/>
                    </a:lnTo>
                    <a:lnTo>
                      <a:pt x="255" y="119"/>
                    </a:lnTo>
                    <a:lnTo>
                      <a:pt x="255" y="119"/>
                    </a:lnTo>
                    <a:lnTo>
                      <a:pt x="252" y="119"/>
                    </a:lnTo>
                    <a:lnTo>
                      <a:pt x="248" y="119"/>
                    </a:lnTo>
                    <a:lnTo>
                      <a:pt x="245" y="119"/>
                    </a:lnTo>
                    <a:lnTo>
                      <a:pt x="238" y="119"/>
                    </a:lnTo>
                    <a:lnTo>
                      <a:pt x="238" y="119"/>
                    </a:lnTo>
                    <a:lnTo>
                      <a:pt x="231" y="116"/>
                    </a:lnTo>
                    <a:lnTo>
                      <a:pt x="231" y="116"/>
                    </a:lnTo>
                    <a:lnTo>
                      <a:pt x="231" y="116"/>
                    </a:lnTo>
                    <a:lnTo>
                      <a:pt x="231" y="116"/>
                    </a:lnTo>
                    <a:lnTo>
                      <a:pt x="231" y="116"/>
                    </a:lnTo>
                    <a:lnTo>
                      <a:pt x="231" y="119"/>
                    </a:lnTo>
                    <a:lnTo>
                      <a:pt x="231" y="119"/>
                    </a:lnTo>
                    <a:lnTo>
                      <a:pt x="231" y="123"/>
                    </a:lnTo>
                    <a:lnTo>
                      <a:pt x="227" y="123"/>
                    </a:lnTo>
                    <a:lnTo>
                      <a:pt x="224" y="126"/>
                    </a:lnTo>
                    <a:lnTo>
                      <a:pt x="220" y="126"/>
                    </a:lnTo>
                    <a:lnTo>
                      <a:pt x="220" y="126"/>
                    </a:lnTo>
                    <a:lnTo>
                      <a:pt x="213" y="126"/>
                    </a:lnTo>
                    <a:lnTo>
                      <a:pt x="210" y="126"/>
                    </a:lnTo>
                    <a:lnTo>
                      <a:pt x="206" y="126"/>
                    </a:lnTo>
                    <a:lnTo>
                      <a:pt x="206" y="126"/>
                    </a:lnTo>
                    <a:lnTo>
                      <a:pt x="206" y="123"/>
                    </a:lnTo>
                    <a:lnTo>
                      <a:pt x="206" y="123"/>
                    </a:lnTo>
                    <a:lnTo>
                      <a:pt x="203" y="123"/>
                    </a:lnTo>
                    <a:lnTo>
                      <a:pt x="203" y="123"/>
                    </a:lnTo>
                    <a:lnTo>
                      <a:pt x="203" y="123"/>
                    </a:lnTo>
                    <a:lnTo>
                      <a:pt x="199" y="130"/>
                    </a:lnTo>
                    <a:lnTo>
                      <a:pt x="199" y="130"/>
                    </a:lnTo>
                    <a:lnTo>
                      <a:pt x="199" y="133"/>
                    </a:lnTo>
                    <a:lnTo>
                      <a:pt x="199" y="133"/>
                    </a:lnTo>
                    <a:lnTo>
                      <a:pt x="199" y="133"/>
                    </a:lnTo>
                    <a:lnTo>
                      <a:pt x="192" y="137"/>
                    </a:lnTo>
                    <a:lnTo>
                      <a:pt x="192" y="137"/>
                    </a:lnTo>
                    <a:lnTo>
                      <a:pt x="192" y="137"/>
                    </a:lnTo>
                    <a:lnTo>
                      <a:pt x="192" y="137"/>
                    </a:lnTo>
                    <a:lnTo>
                      <a:pt x="192" y="140"/>
                    </a:lnTo>
                    <a:lnTo>
                      <a:pt x="192" y="144"/>
                    </a:lnTo>
                    <a:lnTo>
                      <a:pt x="192" y="144"/>
                    </a:lnTo>
                    <a:lnTo>
                      <a:pt x="192" y="147"/>
                    </a:lnTo>
                    <a:lnTo>
                      <a:pt x="189" y="151"/>
                    </a:lnTo>
                    <a:lnTo>
                      <a:pt x="189" y="151"/>
                    </a:lnTo>
                    <a:lnTo>
                      <a:pt x="189" y="151"/>
                    </a:lnTo>
                    <a:lnTo>
                      <a:pt x="189" y="151"/>
                    </a:lnTo>
                    <a:lnTo>
                      <a:pt x="192" y="154"/>
                    </a:lnTo>
                    <a:lnTo>
                      <a:pt x="192" y="158"/>
                    </a:lnTo>
                    <a:lnTo>
                      <a:pt x="192" y="158"/>
                    </a:lnTo>
                    <a:lnTo>
                      <a:pt x="196" y="161"/>
                    </a:lnTo>
                    <a:lnTo>
                      <a:pt x="199" y="165"/>
                    </a:lnTo>
                    <a:lnTo>
                      <a:pt x="203" y="165"/>
                    </a:lnTo>
                    <a:lnTo>
                      <a:pt x="203" y="168"/>
                    </a:lnTo>
                    <a:lnTo>
                      <a:pt x="203" y="168"/>
                    </a:lnTo>
                    <a:lnTo>
                      <a:pt x="203" y="172"/>
                    </a:lnTo>
                    <a:lnTo>
                      <a:pt x="203" y="172"/>
                    </a:lnTo>
                    <a:lnTo>
                      <a:pt x="199" y="172"/>
                    </a:lnTo>
                    <a:lnTo>
                      <a:pt x="199" y="172"/>
                    </a:lnTo>
                    <a:lnTo>
                      <a:pt x="199" y="175"/>
                    </a:lnTo>
                    <a:lnTo>
                      <a:pt x="199" y="175"/>
                    </a:lnTo>
                    <a:lnTo>
                      <a:pt x="203" y="189"/>
                    </a:lnTo>
                    <a:lnTo>
                      <a:pt x="203" y="193"/>
                    </a:lnTo>
                    <a:lnTo>
                      <a:pt x="203" y="193"/>
                    </a:lnTo>
                    <a:lnTo>
                      <a:pt x="206" y="193"/>
                    </a:lnTo>
                    <a:lnTo>
                      <a:pt x="210" y="193"/>
                    </a:lnTo>
                    <a:lnTo>
                      <a:pt x="210" y="196"/>
                    </a:lnTo>
                    <a:lnTo>
                      <a:pt x="213" y="196"/>
                    </a:lnTo>
                    <a:lnTo>
                      <a:pt x="213" y="196"/>
                    </a:lnTo>
                    <a:lnTo>
                      <a:pt x="213" y="200"/>
                    </a:lnTo>
                    <a:lnTo>
                      <a:pt x="213" y="200"/>
                    </a:lnTo>
                    <a:lnTo>
                      <a:pt x="213" y="203"/>
                    </a:lnTo>
                    <a:lnTo>
                      <a:pt x="213" y="203"/>
                    </a:lnTo>
                    <a:lnTo>
                      <a:pt x="217" y="207"/>
                    </a:lnTo>
                    <a:lnTo>
                      <a:pt x="220" y="207"/>
                    </a:lnTo>
                    <a:lnTo>
                      <a:pt x="224" y="210"/>
                    </a:lnTo>
                    <a:lnTo>
                      <a:pt x="224" y="210"/>
                    </a:lnTo>
                    <a:lnTo>
                      <a:pt x="224" y="214"/>
                    </a:lnTo>
                    <a:lnTo>
                      <a:pt x="220" y="221"/>
                    </a:lnTo>
                    <a:lnTo>
                      <a:pt x="217" y="228"/>
                    </a:lnTo>
                    <a:lnTo>
                      <a:pt x="217" y="228"/>
                    </a:lnTo>
                    <a:lnTo>
                      <a:pt x="217" y="228"/>
                    </a:lnTo>
                    <a:lnTo>
                      <a:pt x="213" y="231"/>
                    </a:lnTo>
                    <a:lnTo>
                      <a:pt x="213" y="231"/>
                    </a:lnTo>
                    <a:lnTo>
                      <a:pt x="213" y="231"/>
                    </a:lnTo>
                    <a:lnTo>
                      <a:pt x="213" y="235"/>
                    </a:lnTo>
                    <a:lnTo>
                      <a:pt x="217" y="235"/>
                    </a:lnTo>
                    <a:lnTo>
                      <a:pt x="217" y="235"/>
                    </a:lnTo>
                    <a:lnTo>
                      <a:pt x="217" y="238"/>
                    </a:lnTo>
                    <a:lnTo>
                      <a:pt x="220" y="238"/>
                    </a:lnTo>
                    <a:lnTo>
                      <a:pt x="220" y="242"/>
                    </a:lnTo>
                    <a:lnTo>
                      <a:pt x="220" y="245"/>
                    </a:lnTo>
                    <a:lnTo>
                      <a:pt x="220" y="245"/>
                    </a:lnTo>
                    <a:lnTo>
                      <a:pt x="217" y="245"/>
                    </a:lnTo>
                    <a:lnTo>
                      <a:pt x="217" y="249"/>
                    </a:lnTo>
                    <a:lnTo>
                      <a:pt x="210" y="249"/>
                    </a:lnTo>
                    <a:lnTo>
                      <a:pt x="206" y="249"/>
                    </a:lnTo>
                    <a:lnTo>
                      <a:pt x="206" y="249"/>
                    </a:lnTo>
                    <a:lnTo>
                      <a:pt x="203" y="252"/>
                    </a:lnTo>
                    <a:lnTo>
                      <a:pt x="203" y="252"/>
                    </a:lnTo>
                    <a:lnTo>
                      <a:pt x="196" y="252"/>
                    </a:lnTo>
                    <a:lnTo>
                      <a:pt x="182" y="252"/>
                    </a:lnTo>
                    <a:lnTo>
                      <a:pt x="175" y="256"/>
                    </a:lnTo>
                    <a:lnTo>
                      <a:pt x="171" y="256"/>
                    </a:lnTo>
                    <a:lnTo>
                      <a:pt x="171" y="256"/>
                    </a:lnTo>
                    <a:lnTo>
                      <a:pt x="171" y="256"/>
                    </a:lnTo>
                    <a:lnTo>
                      <a:pt x="168" y="259"/>
                    </a:lnTo>
                    <a:lnTo>
                      <a:pt x="168" y="256"/>
                    </a:lnTo>
                    <a:lnTo>
                      <a:pt x="168" y="256"/>
                    </a:lnTo>
                    <a:lnTo>
                      <a:pt x="164" y="256"/>
                    </a:lnTo>
                    <a:lnTo>
                      <a:pt x="164" y="252"/>
                    </a:lnTo>
                    <a:lnTo>
                      <a:pt x="161" y="252"/>
                    </a:lnTo>
                    <a:lnTo>
                      <a:pt x="161" y="249"/>
                    </a:lnTo>
                    <a:lnTo>
                      <a:pt x="161" y="249"/>
                    </a:lnTo>
                    <a:lnTo>
                      <a:pt x="161" y="249"/>
                    </a:lnTo>
                    <a:lnTo>
                      <a:pt x="161" y="252"/>
                    </a:lnTo>
                    <a:lnTo>
                      <a:pt x="157" y="256"/>
                    </a:lnTo>
                    <a:lnTo>
                      <a:pt x="157" y="256"/>
                    </a:lnTo>
                    <a:lnTo>
                      <a:pt x="157" y="256"/>
                    </a:lnTo>
                    <a:lnTo>
                      <a:pt x="154" y="256"/>
                    </a:lnTo>
                    <a:lnTo>
                      <a:pt x="154" y="252"/>
                    </a:lnTo>
                    <a:lnTo>
                      <a:pt x="150" y="252"/>
                    </a:lnTo>
                    <a:lnTo>
                      <a:pt x="150" y="252"/>
                    </a:lnTo>
                    <a:lnTo>
                      <a:pt x="147" y="252"/>
                    </a:lnTo>
                    <a:lnTo>
                      <a:pt x="147" y="252"/>
                    </a:lnTo>
                    <a:lnTo>
                      <a:pt x="143" y="256"/>
                    </a:lnTo>
                    <a:lnTo>
                      <a:pt x="143" y="256"/>
                    </a:lnTo>
                    <a:lnTo>
                      <a:pt x="143" y="256"/>
                    </a:lnTo>
                    <a:lnTo>
                      <a:pt x="143" y="256"/>
                    </a:lnTo>
                    <a:lnTo>
                      <a:pt x="143" y="256"/>
                    </a:lnTo>
                    <a:lnTo>
                      <a:pt x="136" y="252"/>
                    </a:lnTo>
                    <a:lnTo>
                      <a:pt x="136" y="252"/>
                    </a:lnTo>
                    <a:lnTo>
                      <a:pt x="140" y="252"/>
                    </a:lnTo>
                    <a:lnTo>
                      <a:pt x="140" y="249"/>
                    </a:lnTo>
                    <a:lnTo>
                      <a:pt x="143" y="245"/>
                    </a:lnTo>
                    <a:lnTo>
                      <a:pt x="143" y="245"/>
                    </a:lnTo>
                    <a:lnTo>
                      <a:pt x="143" y="245"/>
                    </a:lnTo>
                    <a:lnTo>
                      <a:pt x="140" y="242"/>
                    </a:lnTo>
                    <a:lnTo>
                      <a:pt x="140" y="242"/>
                    </a:lnTo>
                    <a:lnTo>
                      <a:pt x="136" y="242"/>
                    </a:lnTo>
                    <a:lnTo>
                      <a:pt x="136" y="242"/>
                    </a:lnTo>
                    <a:lnTo>
                      <a:pt x="136" y="242"/>
                    </a:lnTo>
                    <a:lnTo>
                      <a:pt x="136" y="242"/>
                    </a:lnTo>
                    <a:lnTo>
                      <a:pt x="136" y="238"/>
                    </a:lnTo>
                    <a:lnTo>
                      <a:pt x="136" y="238"/>
                    </a:lnTo>
                    <a:lnTo>
                      <a:pt x="136" y="235"/>
                    </a:lnTo>
                    <a:lnTo>
                      <a:pt x="136" y="235"/>
                    </a:lnTo>
                    <a:lnTo>
                      <a:pt x="136" y="235"/>
                    </a:lnTo>
                    <a:lnTo>
                      <a:pt x="136" y="235"/>
                    </a:lnTo>
                    <a:lnTo>
                      <a:pt x="133" y="235"/>
                    </a:lnTo>
                    <a:lnTo>
                      <a:pt x="129" y="235"/>
                    </a:lnTo>
                    <a:lnTo>
                      <a:pt x="126" y="235"/>
                    </a:lnTo>
                    <a:lnTo>
                      <a:pt x="122" y="238"/>
                    </a:lnTo>
                    <a:lnTo>
                      <a:pt x="122" y="238"/>
                    </a:lnTo>
                    <a:lnTo>
                      <a:pt x="119" y="242"/>
                    </a:lnTo>
                    <a:lnTo>
                      <a:pt x="115" y="242"/>
                    </a:lnTo>
                    <a:lnTo>
                      <a:pt x="115" y="245"/>
                    </a:lnTo>
                    <a:lnTo>
                      <a:pt x="112" y="245"/>
                    </a:lnTo>
                    <a:lnTo>
                      <a:pt x="112" y="245"/>
                    </a:lnTo>
                    <a:lnTo>
                      <a:pt x="112" y="245"/>
                    </a:lnTo>
                    <a:lnTo>
                      <a:pt x="112" y="245"/>
                    </a:lnTo>
                    <a:lnTo>
                      <a:pt x="108" y="242"/>
                    </a:lnTo>
                    <a:lnTo>
                      <a:pt x="108" y="242"/>
                    </a:lnTo>
                    <a:lnTo>
                      <a:pt x="105" y="242"/>
                    </a:lnTo>
                    <a:lnTo>
                      <a:pt x="101" y="242"/>
                    </a:lnTo>
                    <a:lnTo>
                      <a:pt x="98" y="242"/>
                    </a:lnTo>
                    <a:lnTo>
                      <a:pt x="98" y="242"/>
                    </a:lnTo>
                    <a:lnTo>
                      <a:pt x="94" y="242"/>
                    </a:lnTo>
                    <a:lnTo>
                      <a:pt x="91" y="242"/>
                    </a:lnTo>
                    <a:lnTo>
                      <a:pt x="91" y="242"/>
                    </a:lnTo>
                    <a:lnTo>
                      <a:pt x="87" y="242"/>
                    </a:lnTo>
                    <a:lnTo>
                      <a:pt x="87" y="238"/>
                    </a:lnTo>
                    <a:lnTo>
                      <a:pt x="87" y="231"/>
                    </a:lnTo>
                    <a:lnTo>
                      <a:pt x="84" y="224"/>
                    </a:lnTo>
                    <a:lnTo>
                      <a:pt x="84" y="221"/>
                    </a:lnTo>
                    <a:lnTo>
                      <a:pt x="87" y="221"/>
                    </a:lnTo>
                    <a:lnTo>
                      <a:pt x="87" y="221"/>
                    </a:lnTo>
                    <a:lnTo>
                      <a:pt x="87" y="221"/>
                    </a:lnTo>
                    <a:lnTo>
                      <a:pt x="91" y="221"/>
                    </a:lnTo>
                    <a:lnTo>
                      <a:pt x="91" y="221"/>
                    </a:lnTo>
                    <a:lnTo>
                      <a:pt x="91" y="221"/>
                    </a:lnTo>
                    <a:lnTo>
                      <a:pt x="94" y="217"/>
                    </a:lnTo>
                    <a:lnTo>
                      <a:pt x="94" y="217"/>
                    </a:lnTo>
                    <a:lnTo>
                      <a:pt x="94" y="214"/>
                    </a:lnTo>
                    <a:lnTo>
                      <a:pt x="94" y="214"/>
                    </a:lnTo>
                    <a:lnTo>
                      <a:pt x="91" y="214"/>
                    </a:lnTo>
                    <a:lnTo>
                      <a:pt x="87" y="214"/>
                    </a:lnTo>
                    <a:lnTo>
                      <a:pt x="84" y="210"/>
                    </a:lnTo>
                    <a:lnTo>
                      <a:pt x="84" y="210"/>
                    </a:lnTo>
                    <a:lnTo>
                      <a:pt x="80" y="207"/>
                    </a:lnTo>
                    <a:lnTo>
                      <a:pt x="80" y="207"/>
                    </a:lnTo>
                    <a:lnTo>
                      <a:pt x="80" y="203"/>
                    </a:lnTo>
                    <a:lnTo>
                      <a:pt x="80" y="203"/>
                    </a:lnTo>
                    <a:lnTo>
                      <a:pt x="80" y="203"/>
                    </a:lnTo>
                    <a:lnTo>
                      <a:pt x="77" y="203"/>
                    </a:lnTo>
                    <a:lnTo>
                      <a:pt x="70" y="203"/>
                    </a:lnTo>
                    <a:lnTo>
                      <a:pt x="59" y="203"/>
                    </a:lnTo>
                    <a:lnTo>
                      <a:pt x="59" y="207"/>
                    </a:lnTo>
                    <a:lnTo>
                      <a:pt x="59" y="207"/>
                    </a:lnTo>
                    <a:lnTo>
                      <a:pt x="59" y="207"/>
                    </a:lnTo>
                    <a:lnTo>
                      <a:pt x="56" y="214"/>
                    </a:lnTo>
                    <a:lnTo>
                      <a:pt x="52" y="217"/>
                    </a:lnTo>
                    <a:lnTo>
                      <a:pt x="52" y="221"/>
                    </a:lnTo>
                    <a:lnTo>
                      <a:pt x="49" y="221"/>
                    </a:lnTo>
                    <a:lnTo>
                      <a:pt x="49" y="221"/>
                    </a:lnTo>
                    <a:lnTo>
                      <a:pt x="49" y="221"/>
                    </a:lnTo>
                    <a:lnTo>
                      <a:pt x="42" y="221"/>
                    </a:lnTo>
                    <a:lnTo>
                      <a:pt x="38" y="217"/>
                    </a:lnTo>
                    <a:lnTo>
                      <a:pt x="28" y="221"/>
                    </a:lnTo>
                    <a:lnTo>
                      <a:pt x="24" y="217"/>
                    </a:lnTo>
                    <a:lnTo>
                      <a:pt x="21" y="217"/>
                    </a:lnTo>
                    <a:lnTo>
                      <a:pt x="21" y="217"/>
                    </a:lnTo>
                    <a:lnTo>
                      <a:pt x="21" y="217"/>
                    </a:lnTo>
                    <a:lnTo>
                      <a:pt x="17" y="210"/>
                    </a:lnTo>
                    <a:lnTo>
                      <a:pt x="17" y="210"/>
                    </a:lnTo>
                    <a:lnTo>
                      <a:pt x="17" y="207"/>
                    </a:lnTo>
                    <a:lnTo>
                      <a:pt x="17" y="207"/>
                    </a:lnTo>
                    <a:lnTo>
                      <a:pt x="17" y="203"/>
                    </a:lnTo>
                    <a:lnTo>
                      <a:pt x="17" y="203"/>
                    </a:lnTo>
                    <a:lnTo>
                      <a:pt x="17" y="203"/>
                    </a:lnTo>
                    <a:lnTo>
                      <a:pt x="17" y="200"/>
                    </a:lnTo>
                    <a:lnTo>
                      <a:pt x="17" y="200"/>
                    </a:lnTo>
                    <a:lnTo>
                      <a:pt x="17" y="200"/>
                    </a:lnTo>
                    <a:lnTo>
                      <a:pt x="14" y="200"/>
                    </a:lnTo>
                    <a:lnTo>
                      <a:pt x="14" y="200"/>
                    </a:lnTo>
                    <a:lnTo>
                      <a:pt x="10" y="200"/>
                    </a:lnTo>
                    <a:lnTo>
                      <a:pt x="10" y="200"/>
                    </a:lnTo>
                    <a:lnTo>
                      <a:pt x="10" y="200"/>
                    </a:lnTo>
                    <a:lnTo>
                      <a:pt x="7" y="196"/>
                    </a:lnTo>
                    <a:lnTo>
                      <a:pt x="7" y="196"/>
                    </a:lnTo>
                    <a:lnTo>
                      <a:pt x="3" y="196"/>
                    </a:lnTo>
                    <a:lnTo>
                      <a:pt x="3" y="196"/>
                    </a:lnTo>
                    <a:lnTo>
                      <a:pt x="0" y="196"/>
                    </a:lnTo>
                    <a:lnTo>
                      <a:pt x="0" y="193"/>
                    </a:lnTo>
                    <a:lnTo>
                      <a:pt x="3" y="189"/>
                    </a:lnTo>
                    <a:lnTo>
                      <a:pt x="7" y="182"/>
                    </a:lnTo>
                    <a:lnTo>
                      <a:pt x="10" y="179"/>
                    </a:lnTo>
                    <a:lnTo>
                      <a:pt x="10" y="175"/>
                    </a:lnTo>
                    <a:lnTo>
                      <a:pt x="14" y="175"/>
                    </a:lnTo>
                    <a:lnTo>
                      <a:pt x="14" y="175"/>
                    </a:lnTo>
                    <a:lnTo>
                      <a:pt x="17" y="172"/>
                    </a:lnTo>
                    <a:lnTo>
                      <a:pt x="17" y="168"/>
                    </a:lnTo>
                    <a:lnTo>
                      <a:pt x="17" y="165"/>
                    </a:lnTo>
                    <a:lnTo>
                      <a:pt x="17" y="165"/>
                    </a:lnTo>
                    <a:lnTo>
                      <a:pt x="17" y="161"/>
                    </a:lnTo>
                    <a:lnTo>
                      <a:pt x="14" y="158"/>
                    </a:lnTo>
                    <a:lnTo>
                      <a:pt x="3" y="144"/>
                    </a:lnTo>
                    <a:lnTo>
                      <a:pt x="3" y="144"/>
                    </a:lnTo>
                    <a:lnTo>
                      <a:pt x="0" y="144"/>
                    </a:lnTo>
                    <a:lnTo>
                      <a:pt x="0" y="144"/>
                    </a:lnTo>
                    <a:lnTo>
                      <a:pt x="0" y="140"/>
                    </a:lnTo>
                    <a:lnTo>
                      <a:pt x="3" y="137"/>
                    </a:lnTo>
                    <a:lnTo>
                      <a:pt x="3" y="133"/>
                    </a:lnTo>
                    <a:lnTo>
                      <a:pt x="7" y="133"/>
                    </a:lnTo>
                    <a:lnTo>
                      <a:pt x="10" y="133"/>
                    </a:lnTo>
                    <a:lnTo>
                      <a:pt x="10" y="130"/>
                    </a:lnTo>
                    <a:lnTo>
                      <a:pt x="10" y="126"/>
                    </a:lnTo>
                    <a:lnTo>
                      <a:pt x="14" y="123"/>
                    </a:lnTo>
                    <a:lnTo>
                      <a:pt x="17" y="123"/>
                    </a:lnTo>
                    <a:lnTo>
                      <a:pt x="17" y="123"/>
                    </a:lnTo>
                    <a:lnTo>
                      <a:pt x="17" y="123"/>
                    </a:lnTo>
                    <a:lnTo>
                      <a:pt x="21" y="119"/>
                    </a:lnTo>
                    <a:lnTo>
                      <a:pt x="28" y="102"/>
                    </a:lnTo>
                    <a:lnTo>
                      <a:pt x="28" y="102"/>
                    </a:lnTo>
                    <a:lnTo>
                      <a:pt x="28" y="102"/>
                    </a:lnTo>
                    <a:lnTo>
                      <a:pt x="31" y="102"/>
                    </a:lnTo>
                    <a:lnTo>
                      <a:pt x="35" y="102"/>
                    </a:lnTo>
                    <a:lnTo>
                      <a:pt x="35" y="98"/>
                    </a:lnTo>
                    <a:lnTo>
                      <a:pt x="35" y="98"/>
                    </a:lnTo>
                    <a:lnTo>
                      <a:pt x="35" y="98"/>
                    </a:lnTo>
                    <a:lnTo>
                      <a:pt x="35" y="95"/>
                    </a:lnTo>
                    <a:lnTo>
                      <a:pt x="35" y="95"/>
                    </a:lnTo>
                    <a:lnTo>
                      <a:pt x="35" y="91"/>
                    </a:lnTo>
                    <a:lnTo>
                      <a:pt x="38" y="91"/>
                    </a:lnTo>
                    <a:lnTo>
                      <a:pt x="38" y="91"/>
                    </a:lnTo>
                    <a:lnTo>
                      <a:pt x="42" y="81"/>
                    </a:lnTo>
                    <a:lnTo>
                      <a:pt x="42" y="77"/>
                    </a:lnTo>
                    <a:lnTo>
                      <a:pt x="42" y="77"/>
                    </a:lnTo>
                    <a:lnTo>
                      <a:pt x="45" y="77"/>
                    </a:lnTo>
                    <a:lnTo>
                      <a:pt x="45" y="77"/>
                    </a:lnTo>
                    <a:lnTo>
                      <a:pt x="52" y="74"/>
                    </a:lnTo>
                    <a:lnTo>
                      <a:pt x="56" y="74"/>
                    </a:lnTo>
                    <a:lnTo>
                      <a:pt x="56" y="74"/>
                    </a:lnTo>
                    <a:lnTo>
                      <a:pt x="56" y="74"/>
                    </a:lnTo>
                    <a:lnTo>
                      <a:pt x="56" y="70"/>
                    </a:lnTo>
                    <a:lnTo>
                      <a:pt x="56" y="67"/>
                    </a:lnTo>
                    <a:lnTo>
                      <a:pt x="56" y="67"/>
                    </a:lnTo>
                    <a:lnTo>
                      <a:pt x="56" y="63"/>
                    </a:lnTo>
                    <a:lnTo>
                      <a:pt x="52" y="63"/>
                    </a:lnTo>
                    <a:lnTo>
                      <a:pt x="52" y="60"/>
                    </a:lnTo>
                    <a:lnTo>
                      <a:pt x="52" y="60"/>
                    </a:lnTo>
                    <a:lnTo>
                      <a:pt x="52" y="60"/>
                    </a:lnTo>
                    <a:lnTo>
                      <a:pt x="56" y="60"/>
                    </a:lnTo>
                    <a:lnTo>
                      <a:pt x="59" y="56"/>
                    </a:lnTo>
                    <a:lnTo>
                      <a:pt x="66" y="56"/>
                    </a:lnTo>
                    <a:lnTo>
                      <a:pt x="59" y="46"/>
                    </a:lnTo>
                    <a:lnTo>
                      <a:pt x="59" y="42"/>
                    </a:lnTo>
                    <a:lnTo>
                      <a:pt x="59" y="42"/>
                    </a:lnTo>
                    <a:lnTo>
                      <a:pt x="59" y="39"/>
                    </a:lnTo>
                    <a:lnTo>
                      <a:pt x="59" y="39"/>
                    </a:lnTo>
                    <a:lnTo>
                      <a:pt x="63" y="35"/>
                    </a:lnTo>
                    <a:lnTo>
                      <a:pt x="66" y="18"/>
                    </a:lnTo>
                    <a:lnTo>
                      <a:pt x="66" y="14"/>
                    </a:lnTo>
                    <a:lnTo>
                      <a:pt x="66" y="14"/>
                    </a:lnTo>
                    <a:lnTo>
                      <a:pt x="66" y="14"/>
                    </a:lnTo>
                    <a:lnTo>
                      <a:pt x="63" y="11"/>
                    </a:lnTo>
                    <a:lnTo>
                      <a:pt x="63" y="11"/>
                    </a:lnTo>
                    <a:lnTo>
                      <a:pt x="63" y="11"/>
                    </a:lnTo>
                    <a:lnTo>
                      <a:pt x="66" y="11"/>
                    </a:lnTo>
                    <a:lnTo>
                      <a:pt x="70" y="11"/>
                    </a:lnTo>
                    <a:lnTo>
                      <a:pt x="70" y="11"/>
                    </a:lnTo>
                    <a:lnTo>
                      <a:pt x="70" y="7"/>
                    </a:lnTo>
                    <a:lnTo>
                      <a:pt x="73" y="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48">
                <a:extLst>
                  <a:ext uri="{FF2B5EF4-FFF2-40B4-BE49-F238E27FC236}">
                    <a16:creationId xmlns:a16="http://schemas.microsoft.com/office/drawing/2014/main" id="{F8A2E231-D2C3-FC35-36C0-8556F798344F}"/>
                  </a:ext>
                </a:extLst>
              </p:cNvPr>
              <p:cNvSpPr>
                <a:spLocks/>
              </p:cNvSpPr>
              <p:nvPr/>
            </p:nvSpPr>
            <p:spPr bwMode="auto">
              <a:xfrm>
                <a:off x="1833" y="2111"/>
                <a:ext cx="444" cy="546"/>
              </a:xfrm>
              <a:custGeom>
                <a:avLst/>
                <a:gdLst>
                  <a:gd name="T0" fmla="*/ 318 w 444"/>
                  <a:gd name="T1" fmla="*/ 413 h 546"/>
                  <a:gd name="T2" fmla="*/ 290 w 444"/>
                  <a:gd name="T3" fmla="*/ 385 h 546"/>
                  <a:gd name="T4" fmla="*/ 273 w 444"/>
                  <a:gd name="T5" fmla="*/ 371 h 546"/>
                  <a:gd name="T6" fmla="*/ 234 w 444"/>
                  <a:gd name="T7" fmla="*/ 374 h 546"/>
                  <a:gd name="T8" fmla="*/ 206 w 444"/>
                  <a:gd name="T9" fmla="*/ 395 h 546"/>
                  <a:gd name="T10" fmla="*/ 196 w 444"/>
                  <a:gd name="T11" fmla="*/ 458 h 546"/>
                  <a:gd name="T12" fmla="*/ 210 w 444"/>
                  <a:gd name="T13" fmla="*/ 490 h 546"/>
                  <a:gd name="T14" fmla="*/ 200 w 444"/>
                  <a:gd name="T15" fmla="*/ 504 h 546"/>
                  <a:gd name="T16" fmla="*/ 175 w 444"/>
                  <a:gd name="T17" fmla="*/ 521 h 546"/>
                  <a:gd name="T18" fmla="*/ 158 w 444"/>
                  <a:gd name="T19" fmla="*/ 532 h 546"/>
                  <a:gd name="T20" fmla="*/ 140 w 444"/>
                  <a:gd name="T21" fmla="*/ 539 h 546"/>
                  <a:gd name="T22" fmla="*/ 102 w 444"/>
                  <a:gd name="T23" fmla="*/ 532 h 546"/>
                  <a:gd name="T24" fmla="*/ 88 w 444"/>
                  <a:gd name="T25" fmla="*/ 514 h 546"/>
                  <a:gd name="T26" fmla="*/ 88 w 444"/>
                  <a:gd name="T27" fmla="*/ 504 h 546"/>
                  <a:gd name="T28" fmla="*/ 95 w 444"/>
                  <a:gd name="T29" fmla="*/ 490 h 546"/>
                  <a:gd name="T30" fmla="*/ 81 w 444"/>
                  <a:gd name="T31" fmla="*/ 479 h 546"/>
                  <a:gd name="T32" fmla="*/ 105 w 444"/>
                  <a:gd name="T33" fmla="*/ 451 h 546"/>
                  <a:gd name="T34" fmla="*/ 109 w 444"/>
                  <a:gd name="T35" fmla="*/ 441 h 546"/>
                  <a:gd name="T36" fmla="*/ 140 w 444"/>
                  <a:gd name="T37" fmla="*/ 420 h 546"/>
                  <a:gd name="T38" fmla="*/ 154 w 444"/>
                  <a:gd name="T39" fmla="*/ 402 h 546"/>
                  <a:gd name="T40" fmla="*/ 161 w 444"/>
                  <a:gd name="T41" fmla="*/ 381 h 546"/>
                  <a:gd name="T42" fmla="*/ 144 w 444"/>
                  <a:gd name="T43" fmla="*/ 371 h 546"/>
                  <a:gd name="T44" fmla="*/ 126 w 444"/>
                  <a:gd name="T45" fmla="*/ 364 h 546"/>
                  <a:gd name="T46" fmla="*/ 130 w 444"/>
                  <a:gd name="T47" fmla="*/ 381 h 546"/>
                  <a:gd name="T48" fmla="*/ 105 w 444"/>
                  <a:gd name="T49" fmla="*/ 402 h 546"/>
                  <a:gd name="T50" fmla="*/ 84 w 444"/>
                  <a:gd name="T51" fmla="*/ 392 h 546"/>
                  <a:gd name="T52" fmla="*/ 95 w 444"/>
                  <a:gd name="T53" fmla="*/ 346 h 546"/>
                  <a:gd name="T54" fmla="*/ 63 w 444"/>
                  <a:gd name="T55" fmla="*/ 371 h 546"/>
                  <a:gd name="T56" fmla="*/ 53 w 444"/>
                  <a:gd name="T57" fmla="*/ 371 h 546"/>
                  <a:gd name="T58" fmla="*/ 74 w 444"/>
                  <a:gd name="T59" fmla="*/ 322 h 546"/>
                  <a:gd name="T60" fmla="*/ 42 w 444"/>
                  <a:gd name="T61" fmla="*/ 325 h 546"/>
                  <a:gd name="T62" fmla="*/ 49 w 444"/>
                  <a:gd name="T63" fmla="*/ 346 h 546"/>
                  <a:gd name="T64" fmla="*/ 32 w 444"/>
                  <a:gd name="T65" fmla="*/ 367 h 546"/>
                  <a:gd name="T66" fmla="*/ 32 w 444"/>
                  <a:gd name="T67" fmla="*/ 346 h 546"/>
                  <a:gd name="T68" fmla="*/ 21 w 444"/>
                  <a:gd name="T69" fmla="*/ 364 h 546"/>
                  <a:gd name="T70" fmla="*/ 7 w 444"/>
                  <a:gd name="T71" fmla="*/ 367 h 546"/>
                  <a:gd name="T72" fmla="*/ 11 w 444"/>
                  <a:gd name="T73" fmla="*/ 339 h 546"/>
                  <a:gd name="T74" fmla="*/ 32 w 444"/>
                  <a:gd name="T75" fmla="*/ 315 h 546"/>
                  <a:gd name="T76" fmla="*/ 28 w 444"/>
                  <a:gd name="T77" fmla="*/ 259 h 546"/>
                  <a:gd name="T78" fmla="*/ 63 w 444"/>
                  <a:gd name="T79" fmla="*/ 196 h 546"/>
                  <a:gd name="T80" fmla="*/ 63 w 444"/>
                  <a:gd name="T81" fmla="*/ 182 h 546"/>
                  <a:gd name="T82" fmla="*/ 67 w 444"/>
                  <a:gd name="T83" fmla="*/ 147 h 546"/>
                  <a:gd name="T84" fmla="*/ 102 w 444"/>
                  <a:gd name="T85" fmla="*/ 115 h 546"/>
                  <a:gd name="T86" fmla="*/ 123 w 444"/>
                  <a:gd name="T87" fmla="*/ 94 h 546"/>
                  <a:gd name="T88" fmla="*/ 175 w 444"/>
                  <a:gd name="T89" fmla="*/ 91 h 546"/>
                  <a:gd name="T90" fmla="*/ 210 w 444"/>
                  <a:gd name="T91" fmla="*/ 98 h 546"/>
                  <a:gd name="T92" fmla="*/ 220 w 444"/>
                  <a:gd name="T93" fmla="*/ 28 h 546"/>
                  <a:gd name="T94" fmla="*/ 234 w 444"/>
                  <a:gd name="T95" fmla="*/ 3 h 546"/>
                  <a:gd name="T96" fmla="*/ 336 w 444"/>
                  <a:gd name="T97" fmla="*/ 35 h 546"/>
                  <a:gd name="T98" fmla="*/ 357 w 444"/>
                  <a:gd name="T99" fmla="*/ 52 h 546"/>
                  <a:gd name="T100" fmla="*/ 406 w 444"/>
                  <a:gd name="T101" fmla="*/ 70 h 546"/>
                  <a:gd name="T102" fmla="*/ 413 w 444"/>
                  <a:gd name="T103" fmla="*/ 105 h 546"/>
                  <a:gd name="T104" fmla="*/ 360 w 444"/>
                  <a:gd name="T105" fmla="*/ 189 h 546"/>
                  <a:gd name="T106" fmla="*/ 262 w 444"/>
                  <a:gd name="T107" fmla="*/ 234 h 546"/>
                  <a:gd name="T108" fmla="*/ 259 w 444"/>
                  <a:gd name="T109" fmla="*/ 252 h 546"/>
                  <a:gd name="T110" fmla="*/ 276 w 444"/>
                  <a:gd name="T111" fmla="*/ 311 h 546"/>
                  <a:gd name="T112" fmla="*/ 311 w 444"/>
                  <a:gd name="T113" fmla="*/ 350 h 546"/>
                  <a:gd name="T114" fmla="*/ 332 w 444"/>
                  <a:gd name="T115" fmla="*/ 350 h 546"/>
                  <a:gd name="T116" fmla="*/ 367 w 444"/>
                  <a:gd name="T117" fmla="*/ 325 h 546"/>
                  <a:gd name="T118" fmla="*/ 367 w 444"/>
                  <a:gd name="T119" fmla="*/ 367 h 546"/>
                  <a:gd name="T120" fmla="*/ 371 w 444"/>
                  <a:gd name="T121" fmla="*/ 41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4" h="546">
                    <a:moveTo>
                      <a:pt x="353" y="444"/>
                    </a:moveTo>
                    <a:lnTo>
                      <a:pt x="350" y="441"/>
                    </a:lnTo>
                    <a:lnTo>
                      <a:pt x="346" y="437"/>
                    </a:lnTo>
                    <a:lnTo>
                      <a:pt x="346" y="437"/>
                    </a:lnTo>
                    <a:lnTo>
                      <a:pt x="346" y="434"/>
                    </a:lnTo>
                    <a:lnTo>
                      <a:pt x="346" y="430"/>
                    </a:lnTo>
                    <a:lnTo>
                      <a:pt x="346" y="427"/>
                    </a:lnTo>
                    <a:lnTo>
                      <a:pt x="343" y="427"/>
                    </a:lnTo>
                    <a:lnTo>
                      <a:pt x="343" y="427"/>
                    </a:lnTo>
                    <a:lnTo>
                      <a:pt x="339" y="427"/>
                    </a:lnTo>
                    <a:lnTo>
                      <a:pt x="336" y="427"/>
                    </a:lnTo>
                    <a:lnTo>
                      <a:pt x="329" y="420"/>
                    </a:lnTo>
                    <a:lnTo>
                      <a:pt x="325" y="416"/>
                    </a:lnTo>
                    <a:lnTo>
                      <a:pt x="322" y="416"/>
                    </a:lnTo>
                    <a:lnTo>
                      <a:pt x="322" y="416"/>
                    </a:lnTo>
                    <a:lnTo>
                      <a:pt x="318" y="416"/>
                    </a:lnTo>
                    <a:lnTo>
                      <a:pt x="318" y="413"/>
                    </a:lnTo>
                    <a:lnTo>
                      <a:pt x="318" y="413"/>
                    </a:lnTo>
                    <a:lnTo>
                      <a:pt x="308" y="413"/>
                    </a:lnTo>
                    <a:lnTo>
                      <a:pt x="308" y="413"/>
                    </a:lnTo>
                    <a:lnTo>
                      <a:pt x="308" y="413"/>
                    </a:lnTo>
                    <a:lnTo>
                      <a:pt x="301" y="406"/>
                    </a:lnTo>
                    <a:lnTo>
                      <a:pt x="294" y="402"/>
                    </a:lnTo>
                    <a:lnTo>
                      <a:pt x="290" y="399"/>
                    </a:lnTo>
                    <a:lnTo>
                      <a:pt x="290" y="399"/>
                    </a:lnTo>
                    <a:lnTo>
                      <a:pt x="290" y="395"/>
                    </a:lnTo>
                    <a:lnTo>
                      <a:pt x="287" y="395"/>
                    </a:lnTo>
                    <a:lnTo>
                      <a:pt x="287" y="395"/>
                    </a:lnTo>
                    <a:lnTo>
                      <a:pt x="287" y="395"/>
                    </a:lnTo>
                    <a:lnTo>
                      <a:pt x="290" y="395"/>
                    </a:lnTo>
                    <a:lnTo>
                      <a:pt x="290" y="395"/>
                    </a:lnTo>
                    <a:lnTo>
                      <a:pt x="290" y="392"/>
                    </a:lnTo>
                    <a:lnTo>
                      <a:pt x="290" y="388"/>
                    </a:lnTo>
                    <a:lnTo>
                      <a:pt x="290" y="388"/>
                    </a:lnTo>
                    <a:lnTo>
                      <a:pt x="290" y="385"/>
                    </a:lnTo>
                    <a:lnTo>
                      <a:pt x="290" y="385"/>
                    </a:lnTo>
                    <a:lnTo>
                      <a:pt x="290" y="385"/>
                    </a:lnTo>
                    <a:lnTo>
                      <a:pt x="290" y="385"/>
                    </a:lnTo>
                    <a:lnTo>
                      <a:pt x="287" y="381"/>
                    </a:lnTo>
                    <a:lnTo>
                      <a:pt x="287" y="378"/>
                    </a:lnTo>
                    <a:lnTo>
                      <a:pt x="287" y="378"/>
                    </a:lnTo>
                    <a:lnTo>
                      <a:pt x="287" y="378"/>
                    </a:lnTo>
                    <a:lnTo>
                      <a:pt x="283" y="378"/>
                    </a:lnTo>
                    <a:lnTo>
                      <a:pt x="283" y="378"/>
                    </a:lnTo>
                    <a:lnTo>
                      <a:pt x="280" y="378"/>
                    </a:lnTo>
                    <a:lnTo>
                      <a:pt x="280" y="378"/>
                    </a:lnTo>
                    <a:lnTo>
                      <a:pt x="276" y="378"/>
                    </a:lnTo>
                    <a:lnTo>
                      <a:pt x="273" y="378"/>
                    </a:lnTo>
                    <a:lnTo>
                      <a:pt x="273" y="378"/>
                    </a:lnTo>
                    <a:lnTo>
                      <a:pt x="273" y="378"/>
                    </a:lnTo>
                    <a:lnTo>
                      <a:pt x="273" y="378"/>
                    </a:lnTo>
                    <a:lnTo>
                      <a:pt x="273" y="371"/>
                    </a:lnTo>
                    <a:lnTo>
                      <a:pt x="273" y="371"/>
                    </a:lnTo>
                    <a:lnTo>
                      <a:pt x="273" y="371"/>
                    </a:lnTo>
                    <a:lnTo>
                      <a:pt x="273" y="371"/>
                    </a:lnTo>
                    <a:lnTo>
                      <a:pt x="262" y="367"/>
                    </a:lnTo>
                    <a:lnTo>
                      <a:pt x="259" y="364"/>
                    </a:lnTo>
                    <a:lnTo>
                      <a:pt x="255" y="360"/>
                    </a:lnTo>
                    <a:lnTo>
                      <a:pt x="255" y="360"/>
                    </a:lnTo>
                    <a:lnTo>
                      <a:pt x="255" y="357"/>
                    </a:lnTo>
                    <a:lnTo>
                      <a:pt x="255" y="357"/>
                    </a:lnTo>
                    <a:lnTo>
                      <a:pt x="255" y="357"/>
                    </a:lnTo>
                    <a:lnTo>
                      <a:pt x="252" y="357"/>
                    </a:lnTo>
                    <a:lnTo>
                      <a:pt x="252" y="357"/>
                    </a:lnTo>
                    <a:lnTo>
                      <a:pt x="252" y="364"/>
                    </a:lnTo>
                    <a:lnTo>
                      <a:pt x="252" y="364"/>
                    </a:lnTo>
                    <a:lnTo>
                      <a:pt x="252" y="364"/>
                    </a:lnTo>
                    <a:lnTo>
                      <a:pt x="245" y="367"/>
                    </a:lnTo>
                    <a:lnTo>
                      <a:pt x="234" y="371"/>
                    </a:lnTo>
                    <a:lnTo>
                      <a:pt x="234" y="371"/>
                    </a:lnTo>
                    <a:lnTo>
                      <a:pt x="234" y="371"/>
                    </a:lnTo>
                    <a:lnTo>
                      <a:pt x="234" y="374"/>
                    </a:lnTo>
                    <a:lnTo>
                      <a:pt x="231" y="378"/>
                    </a:lnTo>
                    <a:lnTo>
                      <a:pt x="231" y="378"/>
                    </a:lnTo>
                    <a:lnTo>
                      <a:pt x="227" y="378"/>
                    </a:lnTo>
                    <a:lnTo>
                      <a:pt x="227" y="378"/>
                    </a:lnTo>
                    <a:lnTo>
                      <a:pt x="210" y="378"/>
                    </a:lnTo>
                    <a:lnTo>
                      <a:pt x="210" y="378"/>
                    </a:lnTo>
                    <a:lnTo>
                      <a:pt x="210" y="378"/>
                    </a:lnTo>
                    <a:lnTo>
                      <a:pt x="210" y="381"/>
                    </a:lnTo>
                    <a:lnTo>
                      <a:pt x="210" y="385"/>
                    </a:lnTo>
                    <a:lnTo>
                      <a:pt x="210" y="385"/>
                    </a:lnTo>
                    <a:lnTo>
                      <a:pt x="210" y="385"/>
                    </a:lnTo>
                    <a:lnTo>
                      <a:pt x="213" y="388"/>
                    </a:lnTo>
                    <a:lnTo>
                      <a:pt x="213" y="388"/>
                    </a:lnTo>
                    <a:lnTo>
                      <a:pt x="210" y="388"/>
                    </a:lnTo>
                    <a:lnTo>
                      <a:pt x="210" y="392"/>
                    </a:lnTo>
                    <a:lnTo>
                      <a:pt x="210" y="392"/>
                    </a:lnTo>
                    <a:lnTo>
                      <a:pt x="206" y="392"/>
                    </a:lnTo>
                    <a:lnTo>
                      <a:pt x="206" y="395"/>
                    </a:lnTo>
                    <a:lnTo>
                      <a:pt x="206" y="399"/>
                    </a:lnTo>
                    <a:lnTo>
                      <a:pt x="206" y="402"/>
                    </a:lnTo>
                    <a:lnTo>
                      <a:pt x="206" y="402"/>
                    </a:lnTo>
                    <a:lnTo>
                      <a:pt x="200" y="406"/>
                    </a:lnTo>
                    <a:lnTo>
                      <a:pt x="200" y="406"/>
                    </a:lnTo>
                    <a:lnTo>
                      <a:pt x="196" y="409"/>
                    </a:lnTo>
                    <a:lnTo>
                      <a:pt x="196" y="413"/>
                    </a:lnTo>
                    <a:lnTo>
                      <a:pt x="193" y="416"/>
                    </a:lnTo>
                    <a:lnTo>
                      <a:pt x="193" y="416"/>
                    </a:lnTo>
                    <a:lnTo>
                      <a:pt x="189" y="423"/>
                    </a:lnTo>
                    <a:lnTo>
                      <a:pt x="186" y="434"/>
                    </a:lnTo>
                    <a:lnTo>
                      <a:pt x="186" y="434"/>
                    </a:lnTo>
                    <a:lnTo>
                      <a:pt x="186" y="437"/>
                    </a:lnTo>
                    <a:lnTo>
                      <a:pt x="186" y="441"/>
                    </a:lnTo>
                    <a:lnTo>
                      <a:pt x="189" y="448"/>
                    </a:lnTo>
                    <a:lnTo>
                      <a:pt x="193" y="448"/>
                    </a:lnTo>
                    <a:lnTo>
                      <a:pt x="200" y="455"/>
                    </a:lnTo>
                    <a:lnTo>
                      <a:pt x="196" y="458"/>
                    </a:lnTo>
                    <a:lnTo>
                      <a:pt x="196" y="458"/>
                    </a:lnTo>
                    <a:lnTo>
                      <a:pt x="193" y="462"/>
                    </a:lnTo>
                    <a:lnTo>
                      <a:pt x="196" y="465"/>
                    </a:lnTo>
                    <a:lnTo>
                      <a:pt x="196" y="469"/>
                    </a:lnTo>
                    <a:lnTo>
                      <a:pt x="196" y="469"/>
                    </a:lnTo>
                    <a:lnTo>
                      <a:pt x="196" y="472"/>
                    </a:lnTo>
                    <a:lnTo>
                      <a:pt x="196" y="472"/>
                    </a:lnTo>
                    <a:lnTo>
                      <a:pt x="206" y="472"/>
                    </a:lnTo>
                    <a:lnTo>
                      <a:pt x="206" y="476"/>
                    </a:lnTo>
                    <a:lnTo>
                      <a:pt x="206" y="476"/>
                    </a:lnTo>
                    <a:lnTo>
                      <a:pt x="206" y="479"/>
                    </a:lnTo>
                    <a:lnTo>
                      <a:pt x="206" y="479"/>
                    </a:lnTo>
                    <a:lnTo>
                      <a:pt x="213" y="479"/>
                    </a:lnTo>
                    <a:lnTo>
                      <a:pt x="213" y="479"/>
                    </a:lnTo>
                    <a:lnTo>
                      <a:pt x="213" y="479"/>
                    </a:lnTo>
                    <a:lnTo>
                      <a:pt x="213" y="483"/>
                    </a:lnTo>
                    <a:lnTo>
                      <a:pt x="213" y="483"/>
                    </a:lnTo>
                    <a:lnTo>
                      <a:pt x="210" y="490"/>
                    </a:lnTo>
                    <a:lnTo>
                      <a:pt x="210" y="493"/>
                    </a:lnTo>
                    <a:lnTo>
                      <a:pt x="210" y="497"/>
                    </a:lnTo>
                    <a:lnTo>
                      <a:pt x="210" y="497"/>
                    </a:lnTo>
                    <a:lnTo>
                      <a:pt x="210" y="500"/>
                    </a:lnTo>
                    <a:lnTo>
                      <a:pt x="210" y="500"/>
                    </a:lnTo>
                    <a:lnTo>
                      <a:pt x="210" y="500"/>
                    </a:lnTo>
                    <a:lnTo>
                      <a:pt x="210" y="504"/>
                    </a:lnTo>
                    <a:lnTo>
                      <a:pt x="206" y="504"/>
                    </a:lnTo>
                    <a:lnTo>
                      <a:pt x="206" y="504"/>
                    </a:lnTo>
                    <a:lnTo>
                      <a:pt x="206" y="504"/>
                    </a:lnTo>
                    <a:lnTo>
                      <a:pt x="203" y="504"/>
                    </a:lnTo>
                    <a:lnTo>
                      <a:pt x="203" y="504"/>
                    </a:lnTo>
                    <a:lnTo>
                      <a:pt x="203" y="500"/>
                    </a:lnTo>
                    <a:lnTo>
                      <a:pt x="203" y="500"/>
                    </a:lnTo>
                    <a:lnTo>
                      <a:pt x="200" y="500"/>
                    </a:lnTo>
                    <a:lnTo>
                      <a:pt x="200" y="500"/>
                    </a:lnTo>
                    <a:lnTo>
                      <a:pt x="200" y="500"/>
                    </a:lnTo>
                    <a:lnTo>
                      <a:pt x="200" y="504"/>
                    </a:lnTo>
                    <a:lnTo>
                      <a:pt x="196" y="507"/>
                    </a:lnTo>
                    <a:lnTo>
                      <a:pt x="196" y="507"/>
                    </a:lnTo>
                    <a:lnTo>
                      <a:pt x="196" y="507"/>
                    </a:lnTo>
                    <a:lnTo>
                      <a:pt x="196" y="507"/>
                    </a:lnTo>
                    <a:lnTo>
                      <a:pt x="193" y="507"/>
                    </a:lnTo>
                    <a:lnTo>
                      <a:pt x="193" y="507"/>
                    </a:lnTo>
                    <a:lnTo>
                      <a:pt x="189" y="507"/>
                    </a:lnTo>
                    <a:lnTo>
                      <a:pt x="189" y="507"/>
                    </a:lnTo>
                    <a:lnTo>
                      <a:pt x="186" y="511"/>
                    </a:lnTo>
                    <a:lnTo>
                      <a:pt x="182" y="518"/>
                    </a:lnTo>
                    <a:lnTo>
                      <a:pt x="182" y="518"/>
                    </a:lnTo>
                    <a:lnTo>
                      <a:pt x="179" y="518"/>
                    </a:lnTo>
                    <a:lnTo>
                      <a:pt x="179" y="518"/>
                    </a:lnTo>
                    <a:lnTo>
                      <a:pt x="179" y="521"/>
                    </a:lnTo>
                    <a:lnTo>
                      <a:pt x="179" y="521"/>
                    </a:lnTo>
                    <a:lnTo>
                      <a:pt x="179" y="521"/>
                    </a:lnTo>
                    <a:lnTo>
                      <a:pt x="175" y="521"/>
                    </a:lnTo>
                    <a:lnTo>
                      <a:pt x="175" y="521"/>
                    </a:lnTo>
                    <a:lnTo>
                      <a:pt x="172" y="518"/>
                    </a:lnTo>
                    <a:lnTo>
                      <a:pt x="168" y="518"/>
                    </a:lnTo>
                    <a:lnTo>
                      <a:pt x="168" y="518"/>
                    </a:lnTo>
                    <a:lnTo>
                      <a:pt x="168" y="514"/>
                    </a:lnTo>
                    <a:lnTo>
                      <a:pt x="165" y="518"/>
                    </a:lnTo>
                    <a:lnTo>
                      <a:pt x="165" y="518"/>
                    </a:lnTo>
                    <a:lnTo>
                      <a:pt x="165" y="518"/>
                    </a:lnTo>
                    <a:lnTo>
                      <a:pt x="161" y="518"/>
                    </a:lnTo>
                    <a:lnTo>
                      <a:pt x="161" y="514"/>
                    </a:lnTo>
                    <a:lnTo>
                      <a:pt x="161" y="514"/>
                    </a:lnTo>
                    <a:lnTo>
                      <a:pt x="158" y="514"/>
                    </a:lnTo>
                    <a:lnTo>
                      <a:pt x="158" y="514"/>
                    </a:lnTo>
                    <a:lnTo>
                      <a:pt x="158" y="518"/>
                    </a:lnTo>
                    <a:lnTo>
                      <a:pt x="158" y="521"/>
                    </a:lnTo>
                    <a:lnTo>
                      <a:pt x="158" y="525"/>
                    </a:lnTo>
                    <a:lnTo>
                      <a:pt x="158" y="525"/>
                    </a:lnTo>
                    <a:lnTo>
                      <a:pt x="158" y="528"/>
                    </a:lnTo>
                    <a:lnTo>
                      <a:pt x="158" y="532"/>
                    </a:lnTo>
                    <a:lnTo>
                      <a:pt x="158" y="532"/>
                    </a:lnTo>
                    <a:lnTo>
                      <a:pt x="154" y="532"/>
                    </a:lnTo>
                    <a:lnTo>
                      <a:pt x="154" y="532"/>
                    </a:lnTo>
                    <a:lnTo>
                      <a:pt x="154" y="535"/>
                    </a:lnTo>
                    <a:lnTo>
                      <a:pt x="158" y="535"/>
                    </a:lnTo>
                    <a:lnTo>
                      <a:pt x="158" y="535"/>
                    </a:lnTo>
                    <a:lnTo>
                      <a:pt x="158" y="535"/>
                    </a:lnTo>
                    <a:lnTo>
                      <a:pt x="158" y="535"/>
                    </a:lnTo>
                    <a:lnTo>
                      <a:pt x="158" y="539"/>
                    </a:lnTo>
                    <a:lnTo>
                      <a:pt x="158" y="539"/>
                    </a:lnTo>
                    <a:lnTo>
                      <a:pt x="158" y="539"/>
                    </a:lnTo>
                    <a:lnTo>
                      <a:pt x="154" y="542"/>
                    </a:lnTo>
                    <a:lnTo>
                      <a:pt x="154" y="542"/>
                    </a:lnTo>
                    <a:lnTo>
                      <a:pt x="151" y="542"/>
                    </a:lnTo>
                    <a:lnTo>
                      <a:pt x="151" y="542"/>
                    </a:lnTo>
                    <a:lnTo>
                      <a:pt x="147" y="539"/>
                    </a:lnTo>
                    <a:lnTo>
                      <a:pt x="144" y="539"/>
                    </a:lnTo>
                    <a:lnTo>
                      <a:pt x="140" y="539"/>
                    </a:lnTo>
                    <a:lnTo>
                      <a:pt x="140" y="539"/>
                    </a:lnTo>
                    <a:lnTo>
                      <a:pt x="137" y="539"/>
                    </a:lnTo>
                    <a:lnTo>
                      <a:pt x="133" y="539"/>
                    </a:lnTo>
                    <a:lnTo>
                      <a:pt x="133" y="539"/>
                    </a:lnTo>
                    <a:lnTo>
                      <a:pt x="133" y="542"/>
                    </a:lnTo>
                    <a:lnTo>
                      <a:pt x="133" y="542"/>
                    </a:lnTo>
                    <a:lnTo>
                      <a:pt x="133" y="542"/>
                    </a:lnTo>
                    <a:lnTo>
                      <a:pt x="126" y="546"/>
                    </a:lnTo>
                    <a:lnTo>
                      <a:pt x="123" y="546"/>
                    </a:lnTo>
                    <a:lnTo>
                      <a:pt x="123" y="542"/>
                    </a:lnTo>
                    <a:lnTo>
                      <a:pt x="123" y="542"/>
                    </a:lnTo>
                    <a:lnTo>
                      <a:pt x="119" y="539"/>
                    </a:lnTo>
                    <a:lnTo>
                      <a:pt x="116" y="535"/>
                    </a:lnTo>
                    <a:lnTo>
                      <a:pt x="112" y="532"/>
                    </a:lnTo>
                    <a:lnTo>
                      <a:pt x="112" y="532"/>
                    </a:lnTo>
                    <a:lnTo>
                      <a:pt x="112" y="532"/>
                    </a:lnTo>
                    <a:lnTo>
                      <a:pt x="109" y="532"/>
                    </a:lnTo>
                    <a:lnTo>
                      <a:pt x="102" y="532"/>
                    </a:lnTo>
                    <a:lnTo>
                      <a:pt x="102" y="532"/>
                    </a:lnTo>
                    <a:lnTo>
                      <a:pt x="98" y="532"/>
                    </a:lnTo>
                    <a:lnTo>
                      <a:pt x="98" y="535"/>
                    </a:lnTo>
                    <a:lnTo>
                      <a:pt x="95" y="535"/>
                    </a:lnTo>
                    <a:lnTo>
                      <a:pt x="95" y="532"/>
                    </a:lnTo>
                    <a:lnTo>
                      <a:pt x="91" y="532"/>
                    </a:lnTo>
                    <a:lnTo>
                      <a:pt x="91" y="532"/>
                    </a:lnTo>
                    <a:lnTo>
                      <a:pt x="91" y="528"/>
                    </a:lnTo>
                    <a:lnTo>
                      <a:pt x="91" y="525"/>
                    </a:lnTo>
                    <a:lnTo>
                      <a:pt x="88" y="525"/>
                    </a:lnTo>
                    <a:lnTo>
                      <a:pt x="88" y="525"/>
                    </a:lnTo>
                    <a:lnTo>
                      <a:pt x="84" y="521"/>
                    </a:lnTo>
                    <a:lnTo>
                      <a:pt x="84" y="521"/>
                    </a:lnTo>
                    <a:lnTo>
                      <a:pt x="84" y="521"/>
                    </a:lnTo>
                    <a:lnTo>
                      <a:pt x="88" y="518"/>
                    </a:lnTo>
                    <a:lnTo>
                      <a:pt x="88" y="518"/>
                    </a:lnTo>
                    <a:lnTo>
                      <a:pt x="88" y="518"/>
                    </a:lnTo>
                    <a:lnTo>
                      <a:pt x="88" y="514"/>
                    </a:lnTo>
                    <a:lnTo>
                      <a:pt x="88" y="511"/>
                    </a:lnTo>
                    <a:lnTo>
                      <a:pt x="88" y="511"/>
                    </a:lnTo>
                    <a:lnTo>
                      <a:pt x="88" y="511"/>
                    </a:lnTo>
                    <a:lnTo>
                      <a:pt x="84" y="511"/>
                    </a:lnTo>
                    <a:lnTo>
                      <a:pt x="81" y="511"/>
                    </a:lnTo>
                    <a:lnTo>
                      <a:pt x="81" y="511"/>
                    </a:lnTo>
                    <a:lnTo>
                      <a:pt x="77" y="514"/>
                    </a:lnTo>
                    <a:lnTo>
                      <a:pt x="77" y="511"/>
                    </a:lnTo>
                    <a:lnTo>
                      <a:pt x="77" y="511"/>
                    </a:lnTo>
                    <a:lnTo>
                      <a:pt x="77" y="511"/>
                    </a:lnTo>
                    <a:lnTo>
                      <a:pt x="77" y="507"/>
                    </a:lnTo>
                    <a:lnTo>
                      <a:pt x="81" y="507"/>
                    </a:lnTo>
                    <a:lnTo>
                      <a:pt x="81" y="507"/>
                    </a:lnTo>
                    <a:lnTo>
                      <a:pt x="81" y="507"/>
                    </a:lnTo>
                    <a:lnTo>
                      <a:pt x="84" y="507"/>
                    </a:lnTo>
                    <a:lnTo>
                      <a:pt x="84" y="504"/>
                    </a:lnTo>
                    <a:lnTo>
                      <a:pt x="84" y="504"/>
                    </a:lnTo>
                    <a:lnTo>
                      <a:pt x="88" y="504"/>
                    </a:lnTo>
                    <a:lnTo>
                      <a:pt x="91" y="504"/>
                    </a:lnTo>
                    <a:lnTo>
                      <a:pt x="91" y="504"/>
                    </a:lnTo>
                    <a:lnTo>
                      <a:pt x="95" y="504"/>
                    </a:lnTo>
                    <a:lnTo>
                      <a:pt x="95" y="504"/>
                    </a:lnTo>
                    <a:lnTo>
                      <a:pt x="95" y="504"/>
                    </a:lnTo>
                    <a:lnTo>
                      <a:pt x="98" y="504"/>
                    </a:lnTo>
                    <a:lnTo>
                      <a:pt x="98" y="504"/>
                    </a:lnTo>
                    <a:lnTo>
                      <a:pt x="98" y="504"/>
                    </a:lnTo>
                    <a:lnTo>
                      <a:pt x="102" y="504"/>
                    </a:lnTo>
                    <a:lnTo>
                      <a:pt x="102" y="500"/>
                    </a:lnTo>
                    <a:lnTo>
                      <a:pt x="102" y="500"/>
                    </a:lnTo>
                    <a:lnTo>
                      <a:pt x="102" y="497"/>
                    </a:lnTo>
                    <a:lnTo>
                      <a:pt x="102" y="493"/>
                    </a:lnTo>
                    <a:lnTo>
                      <a:pt x="98" y="493"/>
                    </a:lnTo>
                    <a:lnTo>
                      <a:pt x="98" y="490"/>
                    </a:lnTo>
                    <a:lnTo>
                      <a:pt x="98" y="490"/>
                    </a:lnTo>
                    <a:lnTo>
                      <a:pt x="98" y="490"/>
                    </a:lnTo>
                    <a:lnTo>
                      <a:pt x="95" y="490"/>
                    </a:lnTo>
                    <a:lnTo>
                      <a:pt x="95" y="490"/>
                    </a:lnTo>
                    <a:lnTo>
                      <a:pt x="95" y="493"/>
                    </a:lnTo>
                    <a:lnTo>
                      <a:pt x="95" y="497"/>
                    </a:lnTo>
                    <a:lnTo>
                      <a:pt x="95" y="497"/>
                    </a:lnTo>
                    <a:lnTo>
                      <a:pt x="91" y="497"/>
                    </a:lnTo>
                    <a:lnTo>
                      <a:pt x="91" y="497"/>
                    </a:lnTo>
                    <a:lnTo>
                      <a:pt x="91" y="493"/>
                    </a:lnTo>
                    <a:lnTo>
                      <a:pt x="88" y="493"/>
                    </a:lnTo>
                    <a:lnTo>
                      <a:pt x="88" y="490"/>
                    </a:lnTo>
                    <a:lnTo>
                      <a:pt x="81" y="486"/>
                    </a:lnTo>
                    <a:lnTo>
                      <a:pt x="81" y="486"/>
                    </a:lnTo>
                    <a:lnTo>
                      <a:pt x="81" y="486"/>
                    </a:lnTo>
                    <a:lnTo>
                      <a:pt x="81" y="486"/>
                    </a:lnTo>
                    <a:lnTo>
                      <a:pt x="81" y="483"/>
                    </a:lnTo>
                    <a:lnTo>
                      <a:pt x="81" y="483"/>
                    </a:lnTo>
                    <a:lnTo>
                      <a:pt x="81" y="483"/>
                    </a:lnTo>
                    <a:lnTo>
                      <a:pt x="81" y="483"/>
                    </a:lnTo>
                    <a:lnTo>
                      <a:pt x="81" y="479"/>
                    </a:lnTo>
                    <a:lnTo>
                      <a:pt x="81" y="479"/>
                    </a:lnTo>
                    <a:lnTo>
                      <a:pt x="81" y="479"/>
                    </a:lnTo>
                    <a:lnTo>
                      <a:pt x="81" y="476"/>
                    </a:lnTo>
                    <a:lnTo>
                      <a:pt x="84" y="472"/>
                    </a:lnTo>
                    <a:lnTo>
                      <a:pt x="88" y="472"/>
                    </a:lnTo>
                    <a:lnTo>
                      <a:pt x="88" y="472"/>
                    </a:lnTo>
                    <a:lnTo>
                      <a:pt x="88" y="472"/>
                    </a:lnTo>
                    <a:lnTo>
                      <a:pt x="91" y="472"/>
                    </a:lnTo>
                    <a:lnTo>
                      <a:pt x="91" y="472"/>
                    </a:lnTo>
                    <a:lnTo>
                      <a:pt x="98" y="472"/>
                    </a:lnTo>
                    <a:lnTo>
                      <a:pt x="98" y="472"/>
                    </a:lnTo>
                    <a:lnTo>
                      <a:pt x="98" y="472"/>
                    </a:lnTo>
                    <a:lnTo>
                      <a:pt x="98" y="469"/>
                    </a:lnTo>
                    <a:lnTo>
                      <a:pt x="98" y="469"/>
                    </a:lnTo>
                    <a:lnTo>
                      <a:pt x="98" y="465"/>
                    </a:lnTo>
                    <a:lnTo>
                      <a:pt x="102" y="455"/>
                    </a:lnTo>
                    <a:lnTo>
                      <a:pt x="105" y="451"/>
                    </a:lnTo>
                    <a:lnTo>
                      <a:pt x="105" y="451"/>
                    </a:lnTo>
                    <a:lnTo>
                      <a:pt x="102" y="451"/>
                    </a:lnTo>
                    <a:lnTo>
                      <a:pt x="102" y="448"/>
                    </a:lnTo>
                    <a:lnTo>
                      <a:pt x="102" y="448"/>
                    </a:lnTo>
                    <a:lnTo>
                      <a:pt x="98" y="444"/>
                    </a:lnTo>
                    <a:lnTo>
                      <a:pt x="98" y="444"/>
                    </a:lnTo>
                    <a:lnTo>
                      <a:pt x="95" y="444"/>
                    </a:lnTo>
                    <a:lnTo>
                      <a:pt x="95" y="444"/>
                    </a:lnTo>
                    <a:lnTo>
                      <a:pt x="98" y="441"/>
                    </a:lnTo>
                    <a:lnTo>
                      <a:pt x="98" y="441"/>
                    </a:lnTo>
                    <a:lnTo>
                      <a:pt x="102" y="441"/>
                    </a:lnTo>
                    <a:lnTo>
                      <a:pt x="102" y="441"/>
                    </a:lnTo>
                    <a:lnTo>
                      <a:pt x="102" y="441"/>
                    </a:lnTo>
                    <a:lnTo>
                      <a:pt x="102" y="441"/>
                    </a:lnTo>
                    <a:lnTo>
                      <a:pt x="102" y="437"/>
                    </a:lnTo>
                    <a:lnTo>
                      <a:pt x="105" y="437"/>
                    </a:lnTo>
                    <a:lnTo>
                      <a:pt x="105" y="437"/>
                    </a:lnTo>
                    <a:lnTo>
                      <a:pt x="109" y="441"/>
                    </a:lnTo>
                    <a:lnTo>
                      <a:pt x="109" y="441"/>
                    </a:lnTo>
                    <a:lnTo>
                      <a:pt x="109" y="441"/>
                    </a:lnTo>
                    <a:lnTo>
                      <a:pt x="109" y="441"/>
                    </a:lnTo>
                    <a:lnTo>
                      <a:pt x="112" y="434"/>
                    </a:lnTo>
                    <a:lnTo>
                      <a:pt x="112" y="434"/>
                    </a:lnTo>
                    <a:lnTo>
                      <a:pt x="116" y="430"/>
                    </a:lnTo>
                    <a:lnTo>
                      <a:pt x="116" y="430"/>
                    </a:lnTo>
                    <a:lnTo>
                      <a:pt x="119" y="427"/>
                    </a:lnTo>
                    <a:lnTo>
                      <a:pt x="119" y="427"/>
                    </a:lnTo>
                    <a:lnTo>
                      <a:pt x="123" y="427"/>
                    </a:lnTo>
                    <a:lnTo>
                      <a:pt x="123" y="427"/>
                    </a:lnTo>
                    <a:lnTo>
                      <a:pt x="126" y="427"/>
                    </a:lnTo>
                    <a:lnTo>
                      <a:pt x="126" y="423"/>
                    </a:lnTo>
                    <a:lnTo>
                      <a:pt x="126" y="423"/>
                    </a:lnTo>
                    <a:lnTo>
                      <a:pt x="133" y="420"/>
                    </a:lnTo>
                    <a:lnTo>
                      <a:pt x="133" y="416"/>
                    </a:lnTo>
                    <a:lnTo>
                      <a:pt x="133" y="420"/>
                    </a:lnTo>
                    <a:lnTo>
                      <a:pt x="137" y="420"/>
                    </a:lnTo>
                    <a:lnTo>
                      <a:pt x="140" y="420"/>
                    </a:lnTo>
                    <a:lnTo>
                      <a:pt x="144" y="420"/>
                    </a:lnTo>
                    <a:lnTo>
                      <a:pt x="144" y="420"/>
                    </a:lnTo>
                    <a:lnTo>
                      <a:pt x="154" y="416"/>
                    </a:lnTo>
                    <a:lnTo>
                      <a:pt x="154" y="413"/>
                    </a:lnTo>
                    <a:lnTo>
                      <a:pt x="154" y="413"/>
                    </a:lnTo>
                    <a:lnTo>
                      <a:pt x="154" y="409"/>
                    </a:lnTo>
                    <a:lnTo>
                      <a:pt x="154" y="409"/>
                    </a:lnTo>
                    <a:lnTo>
                      <a:pt x="154" y="409"/>
                    </a:lnTo>
                    <a:lnTo>
                      <a:pt x="154" y="409"/>
                    </a:lnTo>
                    <a:lnTo>
                      <a:pt x="151" y="406"/>
                    </a:lnTo>
                    <a:lnTo>
                      <a:pt x="151" y="406"/>
                    </a:lnTo>
                    <a:lnTo>
                      <a:pt x="147" y="406"/>
                    </a:lnTo>
                    <a:lnTo>
                      <a:pt x="147" y="406"/>
                    </a:lnTo>
                    <a:lnTo>
                      <a:pt x="151" y="406"/>
                    </a:lnTo>
                    <a:lnTo>
                      <a:pt x="151" y="406"/>
                    </a:lnTo>
                    <a:lnTo>
                      <a:pt x="151" y="402"/>
                    </a:lnTo>
                    <a:lnTo>
                      <a:pt x="151" y="402"/>
                    </a:lnTo>
                    <a:lnTo>
                      <a:pt x="154" y="402"/>
                    </a:lnTo>
                    <a:lnTo>
                      <a:pt x="154" y="402"/>
                    </a:lnTo>
                    <a:lnTo>
                      <a:pt x="158" y="402"/>
                    </a:lnTo>
                    <a:lnTo>
                      <a:pt x="158" y="399"/>
                    </a:lnTo>
                    <a:lnTo>
                      <a:pt x="158" y="399"/>
                    </a:lnTo>
                    <a:lnTo>
                      <a:pt x="158" y="399"/>
                    </a:lnTo>
                    <a:lnTo>
                      <a:pt x="158" y="399"/>
                    </a:lnTo>
                    <a:lnTo>
                      <a:pt x="154" y="395"/>
                    </a:lnTo>
                    <a:lnTo>
                      <a:pt x="154" y="395"/>
                    </a:lnTo>
                    <a:lnTo>
                      <a:pt x="154" y="395"/>
                    </a:lnTo>
                    <a:lnTo>
                      <a:pt x="154" y="392"/>
                    </a:lnTo>
                    <a:lnTo>
                      <a:pt x="154" y="392"/>
                    </a:lnTo>
                    <a:lnTo>
                      <a:pt x="154" y="392"/>
                    </a:lnTo>
                    <a:lnTo>
                      <a:pt x="158" y="388"/>
                    </a:lnTo>
                    <a:lnTo>
                      <a:pt x="161" y="388"/>
                    </a:lnTo>
                    <a:lnTo>
                      <a:pt x="161" y="385"/>
                    </a:lnTo>
                    <a:lnTo>
                      <a:pt x="161" y="385"/>
                    </a:lnTo>
                    <a:lnTo>
                      <a:pt x="161" y="385"/>
                    </a:lnTo>
                    <a:lnTo>
                      <a:pt x="161" y="381"/>
                    </a:lnTo>
                    <a:lnTo>
                      <a:pt x="158" y="381"/>
                    </a:lnTo>
                    <a:lnTo>
                      <a:pt x="158" y="381"/>
                    </a:lnTo>
                    <a:lnTo>
                      <a:pt x="158" y="381"/>
                    </a:lnTo>
                    <a:lnTo>
                      <a:pt x="158" y="378"/>
                    </a:lnTo>
                    <a:lnTo>
                      <a:pt x="154" y="378"/>
                    </a:lnTo>
                    <a:lnTo>
                      <a:pt x="154" y="378"/>
                    </a:lnTo>
                    <a:lnTo>
                      <a:pt x="144" y="378"/>
                    </a:lnTo>
                    <a:lnTo>
                      <a:pt x="144" y="378"/>
                    </a:lnTo>
                    <a:lnTo>
                      <a:pt x="144" y="378"/>
                    </a:lnTo>
                    <a:lnTo>
                      <a:pt x="144" y="378"/>
                    </a:lnTo>
                    <a:lnTo>
                      <a:pt x="140" y="378"/>
                    </a:lnTo>
                    <a:lnTo>
                      <a:pt x="140" y="378"/>
                    </a:lnTo>
                    <a:lnTo>
                      <a:pt x="140" y="378"/>
                    </a:lnTo>
                    <a:lnTo>
                      <a:pt x="140" y="378"/>
                    </a:lnTo>
                    <a:lnTo>
                      <a:pt x="140" y="374"/>
                    </a:lnTo>
                    <a:lnTo>
                      <a:pt x="144" y="371"/>
                    </a:lnTo>
                    <a:lnTo>
                      <a:pt x="144" y="371"/>
                    </a:lnTo>
                    <a:lnTo>
                      <a:pt x="144" y="371"/>
                    </a:lnTo>
                    <a:lnTo>
                      <a:pt x="147" y="371"/>
                    </a:lnTo>
                    <a:lnTo>
                      <a:pt x="147" y="367"/>
                    </a:lnTo>
                    <a:lnTo>
                      <a:pt x="147" y="367"/>
                    </a:lnTo>
                    <a:lnTo>
                      <a:pt x="147" y="367"/>
                    </a:lnTo>
                    <a:lnTo>
                      <a:pt x="147" y="367"/>
                    </a:lnTo>
                    <a:lnTo>
                      <a:pt x="147" y="364"/>
                    </a:lnTo>
                    <a:lnTo>
                      <a:pt x="140" y="360"/>
                    </a:lnTo>
                    <a:lnTo>
                      <a:pt x="140" y="360"/>
                    </a:lnTo>
                    <a:lnTo>
                      <a:pt x="140" y="364"/>
                    </a:lnTo>
                    <a:lnTo>
                      <a:pt x="137" y="364"/>
                    </a:lnTo>
                    <a:lnTo>
                      <a:pt x="137" y="364"/>
                    </a:lnTo>
                    <a:lnTo>
                      <a:pt x="137" y="360"/>
                    </a:lnTo>
                    <a:lnTo>
                      <a:pt x="133" y="360"/>
                    </a:lnTo>
                    <a:lnTo>
                      <a:pt x="133" y="360"/>
                    </a:lnTo>
                    <a:lnTo>
                      <a:pt x="133" y="360"/>
                    </a:lnTo>
                    <a:lnTo>
                      <a:pt x="133" y="364"/>
                    </a:lnTo>
                    <a:lnTo>
                      <a:pt x="130" y="364"/>
                    </a:lnTo>
                    <a:lnTo>
                      <a:pt x="126" y="364"/>
                    </a:lnTo>
                    <a:lnTo>
                      <a:pt x="123" y="367"/>
                    </a:lnTo>
                    <a:lnTo>
                      <a:pt x="123" y="367"/>
                    </a:lnTo>
                    <a:lnTo>
                      <a:pt x="123" y="367"/>
                    </a:lnTo>
                    <a:lnTo>
                      <a:pt x="123" y="371"/>
                    </a:lnTo>
                    <a:lnTo>
                      <a:pt x="123" y="371"/>
                    </a:lnTo>
                    <a:lnTo>
                      <a:pt x="123" y="371"/>
                    </a:lnTo>
                    <a:lnTo>
                      <a:pt x="123" y="374"/>
                    </a:lnTo>
                    <a:lnTo>
                      <a:pt x="123" y="378"/>
                    </a:lnTo>
                    <a:lnTo>
                      <a:pt x="123" y="378"/>
                    </a:lnTo>
                    <a:lnTo>
                      <a:pt x="126" y="378"/>
                    </a:lnTo>
                    <a:lnTo>
                      <a:pt x="126" y="378"/>
                    </a:lnTo>
                    <a:lnTo>
                      <a:pt x="126" y="374"/>
                    </a:lnTo>
                    <a:lnTo>
                      <a:pt x="130" y="374"/>
                    </a:lnTo>
                    <a:lnTo>
                      <a:pt x="130" y="374"/>
                    </a:lnTo>
                    <a:lnTo>
                      <a:pt x="130" y="378"/>
                    </a:lnTo>
                    <a:lnTo>
                      <a:pt x="130" y="381"/>
                    </a:lnTo>
                    <a:lnTo>
                      <a:pt x="130" y="381"/>
                    </a:lnTo>
                    <a:lnTo>
                      <a:pt x="130" y="381"/>
                    </a:lnTo>
                    <a:lnTo>
                      <a:pt x="130" y="385"/>
                    </a:lnTo>
                    <a:lnTo>
                      <a:pt x="130" y="385"/>
                    </a:lnTo>
                    <a:lnTo>
                      <a:pt x="130" y="385"/>
                    </a:lnTo>
                    <a:lnTo>
                      <a:pt x="130" y="385"/>
                    </a:lnTo>
                    <a:lnTo>
                      <a:pt x="126" y="385"/>
                    </a:lnTo>
                    <a:lnTo>
                      <a:pt x="126" y="385"/>
                    </a:lnTo>
                    <a:lnTo>
                      <a:pt x="123" y="385"/>
                    </a:lnTo>
                    <a:lnTo>
                      <a:pt x="119" y="388"/>
                    </a:lnTo>
                    <a:lnTo>
                      <a:pt x="116" y="388"/>
                    </a:lnTo>
                    <a:lnTo>
                      <a:pt x="116" y="388"/>
                    </a:lnTo>
                    <a:lnTo>
                      <a:pt x="116" y="392"/>
                    </a:lnTo>
                    <a:lnTo>
                      <a:pt x="116" y="395"/>
                    </a:lnTo>
                    <a:lnTo>
                      <a:pt x="116" y="399"/>
                    </a:lnTo>
                    <a:lnTo>
                      <a:pt x="112" y="399"/>
                    </a:lnTo>
                    <a:lnTo>
                      <a:pt x="112" y="402"/>
                    </a:lnTo>
                    <a:lnTo>
                      <a:pt x="112" y="402"/>
                    </a:lnTo>
                    <a:lnTo>
                      <a:pt x="109" y="402"/>
                    </a:lnTo>
                    <a:lnTo>
                      <a:pt x="105" y="402"/>
                    </a:lnTo>
                    <a:lnTo>
                      <a:pt x="105" y="402"/>
                    </a:lnTo>
                    <a:lnTo>
                      <a:pt x="105" y="402"/>
                    </a:lnTo>
                    <a:lnTo>
                      <a:pt x="102" y="399"/>
                    </a:lnTo>
                    <a:lnTo>
                      <a:pt x="102" y="399"/>
                    </a:lnTo>
                    <a:lnTo>
                      <a:pt x="102" y="399"/>
                    </a:lnTo>
                    <a:lnTo>
                      <a:pt x="98" y="399"/>
                    </a:lnTo>
                    <a:lnTo>
                      <a:pt x="98" y="399"/>
                    </a:lnTo>
                    <a:lnTo>
                      <a:pt x="95" y="399"/>
                    </a:lnTo>
                    <a:lnTo>
                      <a:pt x="91" y="402"/>
                    </a:lnTo>
                    <a:lnTo>
                      <a:pt x="91" y="402"/>
                    </a:lnTo>
                    <a:lnTo>
                      <a:pt x="91" y="402"/>
                    </a:lnTo>
                    <a:lnTo>
                      <a:pt x="88" y="402"/>
                    </a:lnTo>
                    <a:lnTo>
                      <a:pt x="84" y="402"/>
                    </a:lnTo>
                    <a:lnTo>
                      <a:pt x="81" y="402"/>
                    </a:lnTo>
                    <a:lnTo>
                      <a:pt x="81" y="399"/>
                    </a:lnTo>
                    <a:lnTo>
                      <a:pt x="81" y="399"/>
                    </a:lnTo>
                    <a:lnTo>
                      <a:pt x="84" y="395"/>
                    </a:lnTo>
                    <a:lnTo>
                      <a:pt x="84" y="392"/>
                    </a:lnTo>
                    <a:lnTo>
                      <a:pt x="88" y="388"/>
                    </a:lnTo>
                    <a:lnTo>
                      <a:pt x="88" y="385"/>
                    </a:lnTo>
                    <a:lnTo>
                      <a:pt x="91" y="381"/>
                    </a:lnTo>
                    <a:lnTo>
                      <a:pt x="91" y="381"/>
                    </a:lnTo>
                    <a:lnTo>
                      <a:pt x="91" y="378"/>
                    </a:lnTo>
                    <a:lnTo>
                      <a:pt x="91" y="378"/>
                    </a:lnTo>
                    <a:lnTo>
                      <a:pt x="88" y="378"/>
                    </a:lnTo>
                    <a:lnTo>
                      <a:pt x="88" y="378"/>
                    </a:lnTo>
                    <a:lnTo>
                      <a:pt x="88" y="374"/>
                    </a:lnTo>
                    <a:lnTo>
                      <a:pt x="88" y="371"/>
                    </a:lnTo>
                    <a:lnTo>
                      <a:pt x="88" y="371"/>
                    </a:lnTo>
                    <a:lnTo>
                      <a:pt x="88" y="371"/>
                    </a:lnTo>
                    <a:lnTo>
                      <a:pt x="91" y="371"/>
                    </a:lnTo>
                    <a:lnTo>
                      <a:pt x="91" y="371"/>
                    </a:lnTo>
                    <a:lnTo>
                      <a:pt x="91" y="371"/>
                    </a:lnTo>
                    <a:lnTo>
                      <a:pt x="98" y="360"/>
                    </a:lnTo>
                    <a:lnTo>
                      <a:pt x="98" y="357"/>
                    </a:lnTo>
                    <a:lnTo>
                      <a:pt x="95" y="346"/>
                    </a:lnTo>
                    <a:lnTo>
                      <a:pt x="95" y="343"/>
                    </a:lnTo>
                    <a:lnTo>
                      <a:pt x="95" y="343"/>
                    </a:lnTo>
                    <a:lnTo>
                      <a:pt x="91" y="343"/>
                    </a:lnTo>
                    <a:lnTo>
                      <a:pt x="91" y="339"/>
                    </a:lnTo>
                    <a:lnTo>
                      <a:pt x="91" y="339"/>
                    </a:lnTo>
                    <a:lnTo>
                      <a:pt x="88" y="343"/>
                    </a:lnTo>
                    <a:lnTo>
                      <a:pt x="84" y="343"/>
                    </a:lnTo>
                    <a:lnTo>
                      <a:pt x="81" y="339"/>
                    </a:lnTo>
                    <a:lnTo>
                      <a:pt x="77" y="339"/>
                    </a:lnTo>
                    <a:lnTo>
                      <a:pt x="77" y="339"/>
                    </a:lnTo>
                    <a:lnTo>
                      <a:pt x="77" y="339"/>
                    </a:lnTo>
                    <a:lnTo>
                      <a:pt x="74" y="339"/>
                    </a:lnTo>
                    <a:lnTo>
                      <a:pt x="74" y="343"/>
                    </a:lnTo>
                    <a:lnTo>
                      <a:pt x="74" y="343"/>
                    </a:lnTo>
                    <a:lnTo>
                      <a:pt x="70" y="353"/>
                    </a:lnTo>
                    <a:lnTo>
                      <a:pt x="67" y="364"/>
                    </a:lnTo>
                    <a:lnTo>
                      <a:pt x="67" y="367"/>
                    </a:lnTo>
                    <a:lnTo>
                      <a:pt x="63" y="371"/>
                    </a:lnTo>
                    <a:lnTo>
                      <a:pt x="63" y="371"/>
                    </a:lnTo>
                    <a:lnTo>
                      <a:pt x="63" y="371"/>
                    </a:lnTo>
                    <a:lnTo>
                      <a:pt x="63" y="378"/>
                    </a:lnTo>
                    <a:lnTo>
                      <a:pt x="63" y="378"/>
                    </a:lnTo>
                    <a:lnTo>
                      <a:pt x="63" y="381"/>
                    </a:lnTo>
                    <a:lnTo>
                      <a:pt x="63" y="385"/>
                    </a:lnTo>
                    <a:lnTo>
                      <a:pt x="63" y="388"/>
                    </a:lnTo>
                    <a:lnTo>
                      <a:pt x="60" y="392"/>
                    </a:lnTo>
                    <a:lnTo>
                      <a:pt x="60" y="392"/>
                    </a:lnTo>
                    <a:lnTo>
                      <a:pt x="60" y="392"/>
                    </a:lnTo>
                    <a:lnTo>
                      <a:pt x="60" y="392"/>
                    </a:lnTo>
                    <a:lnTo>
                      <a:pt x="56" y="385"/>
                    </a:lnTo>
                    <a:lnTo>
                      <a:pt x="56" y="385"/>
                    </a:lnTo>
                    <a:lnTo>
                      <a:pt x="53" y="381"/>
                    </a:lnTo>
                    <a:lnTo>
                      <a:pt x="53" y="381"/>
                    </a:lnTo>
                    <a:lnTo>
                      <a:pt x="53" y="378"/>
                    </a:lnTo>
                    <a:lnTo>
                      <a:pt x="53" y="371"/>
                    </a:lnTo>
                    <a:lnTo>
                      <a:pt x="53" y="371"/>
                    </a:lnTo>
                    <a:lnTo>
                      <a:pt x="53" y="367"/>
                    </a:lnTo>
                    <a:lnTo>
                      <a:pt x="56" y="364"/>
                    </a:lnTo>
                    <a:lnTo>
                      <a:pt x="56" y="360"/>
                    </a:lnTo>
                    <a:lnTo>
                      <a:pt x="60" y="350"/>
                    </a:lnTo>
                    <a:lnTo>
                      <a:pt x="60" y="346"/>
                    </a:lnTo>
                    <a:lnTo>
                      <a:pt x="60" y="343"/>
                    </a:lnTo>
                    <a:lnTo>
                      <a:pt x="63" y="339"/>
                    </a:lnTo>
                    <a:lnTo>
                      <a:pt x="63" y="339"/>
                    </a:lnTo>
                    <a:lnTo>
                      <a:pt x="67" y="336"/>
                    </a:lnTo>
                    <a:lnTo>
                      <a:pt x="70" y="336"/>
                    </a:lnTo>
                    <a:lnTo>
                      <a:pt x="74" y="332"/>
                    </a:lnTo>
                    <a:lnTo>
                      <a:pt x="74" y="332"/>
                    </a:lnTo>
                    <a:lnTo>
                      <a:pt x="74" y="332"/>
                    </a:lnTo>
                    <a:lnTo>
                      <a:pt x="74" y="329"/>
                    </a:lnTo>
                    <a:lnTo>
                      <a:pt x="74" y="325"/>
                    </a:lnTo>
                    <a:lnTo>
                      <a:pt x="74" y="325"/>
                    </a:lnTo>
                    <a:lnTo>
                      <a:pt x="74" y="322"/>
                    </a:lnTo>
                    <a:lnTo>
                      <a:pt x="74" y="322"/>
                    </a:lnTo>
                    <a:lnTo>
                      <a:pt x="74" y="322"/>
                    </a:lnTo>
                    <a:lnTo>
                      <a:pt x="74" y="318"/>
                    </a:lnTo>
                    <a:lnTo>
                      <a:pt x="74" y="318"/>
                    </a:lnTo>
                    <a:lnTo>
                      <a:pt x="74" y="318"/>
                    </a:lnTo>
                    <a:lnTo>
                      <a:pt x="56" y="318"/>
                    </a:lnTo>
                    <a:lnTo>
                      <a:pt x="53" y="315"/>
                    </a:lnTo>
                    <a:lnTo>
                      <a:pt x="49" y="315"/>
                    </a:lnTo>
                    <a:lnTo>
                      <a:pt x="46" y="315"/>
                    </a:lnTo>
                    <a:lnTo>
                      <a:pt x="42" y="315"/>
                    </a:lnTo>
                    <a:lnTo>
                      <a:pt x="42" y="315"/>
                    </a:lnTo>
                    <a:lnTo>
                      <a:pt x="39" y="318"/>
                    </a:lnTo>
                    <a:lnTo>
                      <a:pt x="39" y="318"/>
                    </a:lnTo>
                    <a:lnTo>
                      <a:pt x="39" y="318"/>
                    </a:lnTo>
                    <a:lnTo>
                      <a:pt x="35" y="322"/>
                    </a:lnTo>
                    <a:lnTo>
                      <a:pt x="35" y="322"/>
                    </a:lnTo>
                    <a:lnTo>
                      <a:pt x="35" y="322"/>
                    </a:lnTo>
                    <a:lnTo>
                      <a:pt x="35" y="322"/>
                    </a:lnTo>
                    <a:lnTo>
                      <a:pt x="42" y="325"/>
                    </a:lnTo>
                    <a:lnTo>
                      <a:pt x="42" y="325"/>
                    </a:lnTo>
                    <a:lnTo>
                      <a:pt x="42" y="325"/>
                    </a:lnTo>
                    <a:lnTo>
                      <a:pt x="42" y="325"/>
                    </a:lnTo>
                    <a:lnTo>
                      <a:pt x="42" y="329"/>
                    </a:lnTo>
                    <a:lnTo>
                      <a:pt x="39" y="332"/>
                    </a:lnTo>
                    <a:lnTo>
                      <a:pt x="42" y="332"/>
                    </a:lnTo>
                    <a:lnTo>
                      <a:pt x="42" y="336"/>
                    </a:lnTo>
                    <a:lnTo>
                      <a:pt x="42" y="336"/>
                    </a:lnTo>
                    <a:lnTo>
                      <a:pt x="46" y="336"/>
                    </a:lnTo>
                    <a:lnTo>
                      <a:pt x="46" y="336"/>
                    </a:lnTo>
                    <a:lnTo>
                      <a:pt x="46" y="343"/>
                    </a:lnTo>
                    <a:lnTo>
                      <a:pt x="46" y="343"/>
                    </a:lnTo>
                    <a:lnTo>
                      <a:pt x="42" y="343"/>
                    </a:lnTo>
                    <a:lnTo>
                      <a:pt x="42" y="343"/>
                    </a:lnTo>
                    <a:lnTo>
                      <a:pt x="42" y="343"/>
                    </a:lnTo>
                    <a:lnTo>
                      <a:pt x="46" y="343"/>
                    </a:lnTo>
                    <a:lnTo>
                      <a:pt x="46" y="346"/>
                    </a:lnTo>
                    <a:lnTo>
                      <a:pt x="49" y="346"/>
                    </a:lnTo>
                    <a:lnTo>
                      <a:pt x="53" y="350"/>
                    </a:lnTo>
                    <a:lnTo>
                      <a:pt x="53" y="350"/>
                    </a:lnTo>
                    <a:lnTo>
                      <a:pt x="53" y="353"/>
                    </a:lnTo>
                    <a:lnTo>
                      <a:pt x="53" y="353"/>
                    </a:lnTo>
                    <a:lnTo>
                      <a:pt x="49" y="353"/>
                    </a:lnTo>
                    <a:lnTo>
                      <a:pt x="49" y="357"/>
                    </a:lnTo>
                    <a:lnTo>
                      <a:pt x="46" y="360"/>
                    </a:lnTo>
                    <a:lnTo>
                      <a:pt x="42" y="360"/>
                    </a:lnTo>
                    <a:lnTo>
                      <a:pt x="42" y="364"/>
                    </a:lnTo>
                    <a:lnTo>
                      <a:pt x="42" y="367"/>
                    </a:lnTo>
                    <a:lnTo>
                      <a:pt x="42" y="367"/>
                    </a:lnTo>
                    <a:lnTo>
                      <a:pt x="39" y="364"/>
                    </a:lnTo>
                    <a:lnTo>
                      <a:pt x="39" y="364"/>
                    </a:lnTo>
                    <a:lnTo>
                      <a:pt x="35" y="367"/>
                    </a:lnTo>
                    <a:lnTo>
                      <a:pt x="35" y="367"/>
                    </a:lnTo>
                    <a:lnTo>
                      <a:pt x="35" y="367"/>
                    </a:lnTo>
                    <a:lnTo>
                      <a:pt x="32" y="367"/>
                    </a:lnTo>
                    <a:lnTo>
                      <a:pt x="32" y="367"/>
                    </a:lnTo>
                    <a:lnTo>
                      <a:pt x="32" y="367"/>
                    </a:lnTo>
                    <a:lnTo>
                      <a:pt x="32" y="367"/>
                    </a:lnTo>
                    <a:lnTo>
                      <a:pt x="35" y="364"/>
                    </a:lnTo>
                    <a:lnTo>
                      <a:pt x="35" y="360"/>
                    </a:lnTo>
                    <a:lnTo>
                      <a:pt x="35" y="353"/>
                    </a:lnTo>
                    <a:lnTo>
                      <a:pt x="39" y="353"/>
                    </a:lnTo>
                    <a:lnTo>
                      <a:pt x="39" y="350"/>
                    </a:lnTo>
                    <a:lnTo>
                      <a:pt x="35" y="350"/>
                    </a:lnTo>
                    <a:lnTo>
                      <a:pt x="35" y="346"/>
                    </a:lnTo>
                    <a:lnTo>
                      <a:pt x="35" y="346"/>
                    </a:lnTo>
                    <a:lnTo>
                      <a:pt x="35" y="346"/>
                    </a:lnTo>
                    <a:lnTo>
                      <a:pt x="35" y="346"/>
                    </a:lnTo>
                    <a:lnTo>
                      <a:pt x="35" y="343"/>
                    </a:lnTo>
                    <a:lnTo>
                      <a:pt x="32" y="343"/>
                    </a:lnTo>
                    <a:lnTo>
                      <a:pt x="32" y="343"/>
                    </a:lnTo>
                    <a:lnTo>
                      <a:pt x="28" y="346"/>
                    </a:lnTo>
                    <a:lnTo>
                      <a:pt x="28" y="346"/>
                    </a:lnTo>
                    <a:lnTo>
                      <a:pt x="32" y="346"/>
                    </a:lnTo>
                    <a:lnTo>
                      <a:pt x="28" y="350"/>
                    </a:lnTo>
                    <a:lnTo>
                      <a:pt x="28" y="350"/>
                    </a:lnTo>
                    <a:lnTo>
                      <a:pt x="28" y="346"/>
                    </a:lnTo>
                    <a:lnTo>
                      <a:pt x="25" y="346"/>
                    </a:lnTo>
                    <a:lnTo>
                      <a:pt x="25" y="346"/>
                    </a:lnTo>
                    <a:lnTo>
                      <a:pt x="25" y="346"/>
                    </a:lnTo>
                    <a:lnTo>
                      <a:pt x="21" y="346"/>
                    </a:lnTo>
                    <a:lnTo>
                      <a:pt x="21" y="346"/>
                    </a:lnTo>
                    <a:lnTo>
                      <a:pt x="21" y="346"/>
                    </a:lnTo>
                    <a:lnTo>
                      <a:pt x="21" y="350"/>
                    </a:lnTo>
                    <a:lnTo>
                      <a:pt x="18" y="350"/>
                    </a:lnTo>
                    <a:lnTo>
                      <a:pt x="18" y="350"/>
                    </a:lnTo>
                    <a:lnTo>
                      <a:pt x="21" y="353"/>
                    </a:lnTo>
                    <a:lnTo>
                      <a:pt x="21" y="357"/>
                    </a:lnTo>
                    <a:lnTo>
                      <a:pt x="21" y="357"/>
                    </a:lnTo>
                    <a:lnTo>
                      <a:pt x="21" y="360"/>
                    </a:lnTo>
                    <a:lnTo>
                      <a:pt x="25" y="360"/>
                    </a:lnTo>
                    <a:lnTo>
                      <a:pt x="21" y="364"/>
                    </a:lnTo>
                    <a:lnTo>
                      <a:pt x="21" y="364"/>
                    </a:lnTo>
                    <a:lnTo>
                      <a:pt x="21" y="360"/>
                    </a:lnTo>
                    <a:lnTo>
                      <a:pt x="21" y="360"/>
                    </a:lnTo>
                    <a:lnTo>
                      <a:pt x="18" y="360"/>
                    </a:lnTo>
                    <a:lnTo>
                      <a:pt x="18" y="360"/>
                    </a:lnTo>
                    <a:lnTo>
                      <a:pt x="18" y="360"/>
                    </a:lnTo>
                    <a:lnTo>
                      <a:pt x="14" y="360"/>
                    </a:lnTo>
                    <a:lnTo>
                      <a:pt x="14" y="360"/>
                    </a:lnTo>
                    <a:lnTo>
                      <a:pt x="14" y="360"/>
                    </a:lnTo>
                    <a:lnTo>
                      <a:pt x="11" y="364"/>
                    </a:lnTo>
                    <a:lnTo>
                      <a:pt x="11" y="364"/>
                    </a:lnTo>
                    <a:lnTo>
                      <a:pt x="11" y="367"/>
                    </a:lnTo>
                    <a:lnTo>
                      <a:pt x="11" y="367"/>
                    </a:lnTo>
                    <a:lnTo>
                      <a:pt x="11" y="367"/>
                    </a:lnTo>
                    <a:lnTo>
                      <a:pt x="11" y="367"/>
                    </a:lnTo>
                    <a:lnTo>
                      <a:pt x="7" y="367"/>
                    </a:lnTo>
                    <a:lnTo>
                      <a:pt x="7" y="367"/>
                    </a:lnTo>
                    <a:lnTo>
                      <a:pt x="7" y="367"/>
                    </a:lnTo>
                    <a:lnTo>
                      <a:pt x="7" y="367"/>
                    </a:lnTo>
                    <a:lnTo>
                      <a:pt x="4" y="364"/>
                    </a:lnTo>
                    <a:lnTo>
                      <a:pt x="0" y="364"/>
                    </a:lnTo>
                    <a:lnTo>
                      <a:pt x="0" y="364"/>
                    </a:lnTo>
                    <a:lnTo>
                      <a:pt x="0" y="360"/>
                    </a:lnTo>
                    <a:lnTo>
                      <a:pt x="0" y="360"/>
                    </a:lnTo>
                    <a:lnTo>
                      <a:pt x="4" y="357"/>
                    </a:lnTo>
                    <a:lnTo>
                      <a:pt x="7" y="353"/>
                    </a:lnTo>
                    <a:lnTo>
                      <a:pt x="7" y="353"/>
                    </a:lnTo>
                    <a:lnTo>
                      <a:pt x="7" y="350"/>
                    </a:lnTo>
                    <a:lnTo>
                      <a:pt x="7" y="350"/>
                    </a:lnTo>
                    <a:lnTo>
                      <a:pt x="7" y="350"/>
                    </a:lnTo>
                    <a:lnTo>
                      <a:pt x="4" y="346"/>
                    </a:lnTo>
                    <a:lnTo>
                      <a:pt x="4" y="346"/>
                    </a:lnTo>
                    <a:lnTo>
                      <a:pt x="4" y="343"/>
                    </a:lnTo>
                    <a:lnTo>
                      <a:pt x="4" y="343"/>
                    </a:lnTo>
                    <a:lnTo>
                      <a:pt x="7" y="339"/>
                    </a:lnTo>
                    <a:lnTo>
                      <a:pt x="11" y="339"/>
                    </a:lnTo>
                    <a:lnTo>
                      <a:pt x="11" y="336"/>
                    </a:lnTo>
                    <a:lnTo>
                      <a:pt x="11" y="332"/>
                    </a:lnTo>
                    <a:lnTo>
                      <a:pt x="11" y="325"/>
                    </a:lnTo>
                    <a:lnTo>
                      <a:pt x="11" y="325"/>
                    </a:lnTo>
                    <a:lnTo>
                      <a:pt x="11" y="322"/>
                    </a:lnTo>
                    <a:lnTo>
                      <a:pt x="11" y="322"/>
                    </a:lnTo>
                    <a:lnTo>
                      <a:pt x="11" y="318"/>
                    </a:lnTo>
                    <a:lnTo>
                      <a:pt x="11" y="315"/>
                    </a:lnTo>
                    <a:lnTo>
                      <a:pt x="14" y="311"/>
                    </a:lnTo>
                    <a:lnTo>
                      <a:pt x="18" y="311"/>
                    </a:lnTo>
                    <a:lnTo>
                      <a:pt x="18" y="311"/>
                    </a:lnTo>
                    <a:lnTo>
                      <a:pt x="18" y="311"/>
                    </a:lnTo>
                    <a:lnTo>
                      <a:pt x="18" y="311"/>
                    </a:lnTo>
                    <a:lnTo>
                      <a:pt x="21" y="311"/>
                    </a:lnTo>
                    <a:lnTo>
                      <a:pt x="21" y="311"/>
                    </a:lnTo>
                    <a:lnTo>
                      <a:pt x="21" y="315"/>
                    </a:lnTo>
                    <a:lnTo>
                      <a:pt x="32" y="315"/>
                    </a:lnTo>
                    <a:lnTo>
                      <a:pt x="32" y="315"/>
                    </a:lnTo>
                    <a:lnTo>
                      <a:pt x="35" y="311"/>
                    </a:lnTo>
                    <a:lnTo>
                      <a:pt x="35" y="311"/>
                    </a:lnTo>
                    <a:lnTo>
                      <a:pt x="32" y="308"/>
                    </a:lnTo>
                    <a:lnTo>
                      <a:pt x="32" y="308"/>
                    </a:lnTo>
                    <a:lnTo>
                      <a:pt x="32" y="304"/>
                    </a:lnTo>
                    <a:lnTo>
                      <a:pt x="32" y="301"/>
                    </a:lnTo>
                    <a:lnTo>
                      <a:pt x="32" y="297"/>
                    </a:lnTo>
                    <a:lnTo>
                      <a:pt x="32" y="297"/>
                    </a:lnTo>
                    <a:lnTo>
                      <a:pt x="32" y="294"/>
                    </a:lnTo>
                    <a:lnTo>
                      <a:pt x="28" y="294"/>
                    </a:lnTo>
                    <a:lnTo>
                      <a:pt x="25" y="290"/>
                    </a:lnTo>
                    <a:lnTo>
                      <a:pt x="25" y="290"/>
                    </a:lnTo>
                    <a:lnTo>
                      <a:pt x="25" y="287"/>
                    </a:lnTo>
                    <a:lnTo>
                      <a:pt x="25" y="283"/>
                    </a:lnTo>
                    <a:lnTo>
                      <a:pt x="25" y="266"/>
                    </a:lnTo>
                    <a:lnTo>
                      <a:pt x="25" y="266"/>
                    </a:lnTo>
                    <a:lnTo>
                      <a:pt x="25" y="262"/>
                    </a:lnTo>
                    <a:lnTo>
                      <a:pt x="28" y="259"/>
                    </a:lnTo>
                    <a:lnTo>
                      <a:pt x="28" y="255"/>
                    </a:lnTo>
                    <a:lnTo>
                      <a:pt x="32" y="245"/>
                    </a:lnTo>
                    <a:lnTo>
                      <a:pt x="32" y="234"/>
                    </a:lnTo>
                    <a:lnTo>
                      <a:pt x="32" y="234"/>
                    </a:lnTo>
                    <a:lnTo>
                      <a:pt x="39" y="220"/>
                    </a:lnTo>
                    <a:lnTo>
                      <a:pt x="39" y="220"/>
                    </a:lnTo>
                    <a:lnTo>
                      <a:pt x="42" y="217"/>
                    </a:lnTo>
                    <a:lnTo>
                      <a:pt x="46" y="213"/>
                    </a:lnTo>
                    <a:lnTo>
                      <a:pt x="53" y="210"/>
                    </a:lnTo>
                    <a:lnTo>
                      <a:pt x="56" y="206"/>
                    </a:lnTo>
                    <a:lnTo>
                      <a:pt x="56" y="206"/>
                    </a:lnTo>
                    <a:lnTo>
                      <a:pt x="56" y="203"/>
                    </a:lnTo>
                    <a:lnTo>
                      <a:pt x="56" y="203"/>
                    </a:lnTo>
                    <a:lnTo>
                      <a:pt x="56" y="203"/>
                    </a:lnTo>
                    <a:lnTo>
                      <a:pt x="60" y="203"/>
                    </a:lnTo>
                    <a:lnTo>
                      <a:pt x="63" y="199"/>
                    </a:lnTo>
                    <a:lnTo>
                      <a:pt x="63" y="196"/>
                    </a:lnTo>
                    <a:lnTo>
                      <a:pt x="63" y="196"/>
                    </a:lnTo>
                    <a:lnTo>
                      <a:pt x="63" y="196"/>
                    </a:lnTo>
                    <a:lnTo>
                      <a:pt x="67" y="196"/>
                    </a:lnTo>
                    <a:lnTo>
                      <a:pt x="67" y="199"/>
                    </a:lnTo>
                    <a:lnTo>
                      <a:pt x="70" y="199"/>
                    </a:lnTo>
                    <a:lnTo>
                      <a:pt x="70" y="199"/>
                    </a:lnTo>
                    <a:lnTo>
                      <a:pt x="70" y="199"/>
                    </a:lnTo>
                    <a:lnTo>
                      <a:pt x="70" y="196"/>
                    </a:lnTo>
                    <a:lnTo>
                      <a:pt x="74" y="192"/>
                    </a:lnTo>
                    <a:lnTo>
                      <a:pt x="74" y="192"/>
                    </a:lnTo>
                    <a:lnTo>
                      <a:pt x="70" y="192"/>
                    </a:lnTo>
                    <a:lnTo>
                      <a:pt x="67" y="192"/>
                    </a:lnTo>
                    <a:lnTo>
                      <a:pt x="67" y="192"/>
                    </a:lnTo>
                    <a:lnTo>
                      <a:pt x="67" y="189"/>
                    </a:lnTo>
                    <a:lnTo>
                      <a:pt x="67" y="189"/>
                    </a:lnTo>
                    <a:lnTo>
                      <a:pt x="63" y="185"/>
                    </a:lnTo>
                    <a:lnTo>
                      <a:pt x="63" y="182"/>
                    </a:lnTo>
                    <a:lnTo>
                      <a:pt x="63" y="182"/>
                    </a:lnTo>
                    <a:lnTo>
                      <a:pt x="63" y="182"/>
                    </a:lnTo>
                    <a:lnTo>
                      <a:pt x="67" y="178"/>
                    </a:lnTo>
                    <a:lnTo>
                      <a:pt x="67" y="178"/>
                    </a:lnTo>
                    <a:lnTo>
                      <a:pt x="67" y="175"/>
                    </a:lnTo>
                    <a:lnTo>
                      <a:pt x="70" y="175"/>
                    </a:lnTo>
                    <a:lnTo>
                      <a:pt x="70" y="175"/>
                    </a:lnTo>
                    <a:lnTo>
                      <a:pt x="67" y="171"/>
                    </a:lnTo>
                    <a:lnTo>
                      <a:pt x="67" y="171"/>
                    </a:lnTo>
                    <a:lnTo>
                      <a:pt x="67" y="168"/>
                    </a:lnTo>
                    <a:lnTo>
                      <a:pt x="63" y="168"/>
                    </a:lnTo>
                    <a:lnTo>
                      <a:pt x="67" y="164"/>
                    </a:lnTo>
                    <a:lnTo>
                      <a:pt x="67" y="161"/>
                    </a:lnTo>
                    <a:lnTo>
                      <a:pt x="67" y="157"/>
                    </a:lnTo>
                    <a:lnTo>
                      <a:pt x="67" y="154"/>
                    </a:lnTo>
                    <a:lnTo>
                      <a:pt x="67" y="154"/>
                    </a:lnTo>
                    <a:lnTo>
                      <a:pt x="67" y="150"/>
                    </a:lnTo>
                    <a:lnTo>
                      <a:pt x="67" y="150"/>
                    </a:lnTo>
                    <a:lnTo>
                      <a:pt x="67" y="147"/>
                    </a:lnTo>
                    <a:lnTo>
                      <a:pt x="67" y="147"/>
                    </a:lnTo>
                    <a:lnTo>
                      <a:pt x="67" y="147"/>
                    </a:lnTo>
                    <a:lnTo>
                      <a:pt x="67" y="143"/>
                    </a:lnTo>
                    <a:lnTo>
                      <a:pt x="74" y="140"/>
                    </a:lnTo>
                    <a:lnTo>
                      <a:pt x="81" y="133"/>
                    </a:lnTo>
                    <a:lnTo>
                      <a:pt x="84" y="133"/>
                    </a:lnTo>
                    <a:lnTo>
                      <a:pt x="88" y="133"/>
                    </a:lnTo>
                    <a:lnTo>
                      <a:pt x="88" y="129"/>
                    </a:lnTo>
                    <a:lnTo>
                      <a:pt x="91" y="133"/>
                    </a:lnTo>
                    <a:lnTo>
                      <a:pt x="91" y="133"/>
                    </a:lnTo>
                    <a:lnTo>
                      <a:pt x="91" y="133"/>
                    </a:lnTo>
                    <a:lnTo>
                      <a:pt x="91" y="133"/>
                    </a:lnTo>
                    <a:lnTo>
                      <a:pt x="91" y="133"/>
                    </a:lnTo>
                    <a:lnTo>
                      <a:pt x="95" y="133"/>
                    </a:lnTo>
                    <a:lnTo>
                      <a:pt x="95" y="129"/>
                    </a:lnTo>
                    <a:lnTo>
                      <a:pt x="98" y="122"/>
                    </a:lnTo>
                    <a:lnTo>
                      <a:pt x="102" y="122"/>
                    </a:lnTo>
                    <a:lnTo>
                      <a:pt x="102" y="122"/>
                    </a:lnTo>
                    <a:lnTo>
                      <a:pt x="102" y="115"/>
                    </a:lnTo>
                    <a:lnTo>
                      <a:pt x="102" y="112"/>
                    </a:lnTo>
                    <a:lnTo>
                      <a:pt x="102" y="112"/>
                    </a:lnTo>
                    <a:lnTo>
                      <a:pt x="102" y="112"/>
                    </a:lnTo>
                    <a:lnTo>
                      <a:pt x="102" y="112"/>
                    </a:lnTo>
                    <a:lnTo>
                      <a:pt x="105" y="112"/>
                    </a:lnTo>
                    <a:lnTo>
                      <a:pt x="109" y="112"/>
                    </a:lnTo>
                    <a:lnTo>
                      <a:pt x="109" y="112"/>
                    </a:lnTo>
                    <a:lnTo>
                      <a:pt x="112" y="108"/>
                    </a:lnTo>
                    <a:lnTo>
                      <a:pt x="112" y="105"/>
                    </a:lnTo>
                    <a:lnTo>
                      <a:pt x="116" y="105"/>
                    </a:lnTo>
                    <a:lnTo>
                      <a:pt x="116" y="101"/>
                    </a:lnTo>
                    <a:lnTo>
                      <a:pt x="119" y="98"/>
                    </a:lnTo>
                    <a:lnTo>
                      <a:pt x="119" y="94"/>
                    </a:lnTo>
                    <a:lnTo>
                      <a:pt x="119" y="94"/>
                    </a:lnTo>
                    <a:lnTo>
                      <a:pt x="119" y="94"/>
                    </a:lnTo>
                    <a:lnTo>
                      <a:pt x="119" y="91"/>
                    </a:lnTo>
                    <a:lnTo>
                      <a:pt x="119" y="91"/>
                    </a:lnTo>
                    <a:lnTo>
                      <a:pt x="123" y="94"/>
                    </a:lnTo>
                    <a:lnTo>
                      <a:pt x="133" y="91"/>
                    </a:lnTo>
                    <a:lnTo>
                      <a:pt x="137" y="91"/>
                    </a:lnTo>
                    <a:lnTo>
                      <a:pt x="137" y="91"/>
                    </a:lnTo>
                    <a:lnTo>
                      <a:pt x="140" y="91"/>
                    </a:lnTo>
                    <a:lnTo>
                      <a:pt x="144" y="91"/>
                    </a:lnTo>
                    <a:lnTo>
                      <a:pt x="151" y="91"/>
                    </a:lnTo>
                    <a:lnTo>
                      <a:pt x="151" y="91"/>
                    </a:lnTo>
                    <a:lnTo>
                      <a:pt x="154" y="94"/>
                    </a:lnTo>
                    <a:lnTo>
                      <a:pt x="158" y="94"/>
                    </a:lnTo>
                    <a:lnTo>
                      <a:pt x="158" y="94"/>
                    </a:lnTo>
                    <a:lnTo>
                      <a:pt x="158" y="94"/>
                    </a:lnTo>
                    <a:lnTo>
                      <a:pt x="158" y="91"/>
                    </a:lnTo>
                    <a:lnTo>
                      <a:pt x="158" y="91"/>
                    </a:lnTo>
                    <a:lnTo>
                      <a:pt x="161" y="91"/>
                    </a:lnTo>
                    <a:lnTo>
                      <a:pt x="165" y="87"/>
                    </a:lnTo>
                    <a:lnTo>
                      <a:pt x="165" y="87"/>
                    </a:lnTo>
                    <a:lnTo>
                      <a:pt x="172" y="87"/>
                    </a:lnTo>
                    <a:lnTo>
                      <a:pt x="175" y="91"/>
                    </a:lnTo>
                    <a:lnTo>
                      <a:pt x="182" y="91"/>
                    </a:lnTo>
                    <a:lnTo>
                      <a:pt x="182" y="91"/>
                    </a:lnTo>
                    <a:lnTo>
                      <a:pt x="182" y="91"/>
                    </a:lnTo>
                    <a:lnTo>
                      <a:pt x="182" y="91"/>
                    </a:lnTo>
                    <a:lnTo>
                      <a:pt x="182" y="91"/>
                    </a:lnTo>
                    <a:lnTo>
                      <a:pt x="186" y="94"/>
                    </a:lnTo>
                    <a:lnTo>
                      <a:pt x="189" y="94"/>
                    </a:lnTo>
                    <a:lnTo>
                      <a:pt x="189" y="98"/>
                    </a:lnTo>
                    <a:lnTo>
                      <a:pt x="189" y="98"/>
                    </a:lnTo>
                    <a:lnTo>
                      <a:pt x="189" y="98"/>
                    </a:lnTo>
                    <a:lnTo>
                      <a:pt x="193" y="98"/>
                    </a:lnTo>
                    <a:lnTo>
                      <a:pt x="196" y="98"/>
                    </a:lnTo>
                    <a:lnTo>
                      <a:pt x="196" y="98"/>
                    </a:lnTo>
                    <a:lnTo>
                      <a:pt x="196" y="98"/>
                    </a:lnTo>
                    <a:lnTo>
                      <a:pt x="200" y="101"/>
                    </a:lnTo>
                    <a:lnTo>
                      <a:pt x="203" y="101"/>
                    </a:lnTo>
                    <a:lnTo>
                      <a:pt x="206" y="101"/>
                    </a:lnTo>
                    <a:lnTo>
                      <a:pt x="210" y="98"/>
                    </a:lnTo>
                    <a:lnTo>
                      <a:pt x="217" y="98"/>
                    </a:lnTo>
                    <a:lnTo>
                      <a:pt x="220" y="94"/>
                    </a:lnTo>
                    <a:lnTo>
                      <a:pt x="224" y="94"/>
                    </a:lnTo>
                    <a:lnTo>
                      <a:pt x="227" y="94"/>
                    </a:lnTo>
                    <a:lnTo>
                      <a:pt x="231" y="94"/>
                    </a:lnTo>
                    <a:lnTo>
                      <a:pt x="234" y="91"/>
                    </a:lnTo>
                    <a:lnTo>
                      <a:pt x="234" y="91"/>
                    </a:lnTo>
                    <a:lnTo>
                      <a:pt x="231" y="91"/>
                    </a:lnTo>
                    <a:lnTo>
                      <a:pt x="231" y="91"/>
                    </a:lnTo>
                    <a:lnTo>
                      <a:pt x="234" y="84"/>
                    </a:lnTo>
                    <a:lnTo>
                      <a:pt x="234" y="84"/>
                    </a:lnTo>
                    <a:lnTo>
                      <a:pt x="231" y="70"/>
                    </a:lnTo>
                    <a:lnTo>
                      <a:pt x="231" y="56"/>
                    </a:lnTo>
                    <a:lnTo>
                      <a:pt x="227" y="56"/>
                    </a:lnTo>
                    <a:lnTo>
                      <a:pt x="224" y="38"/>
                    </a:lnTo>
                    <a:lnTo>
                      <a:pt x="224" y="31"/>
                    </a:lnTo>
                    <a:lnTo>
                      <a:pt x="224" y="28"/>
                    </a:lnTo>
                    <a:lnTo>
                      <a:pt x="220" y="28"/>
                    </a:lnTo>
                    <a:lnTo>
                      <a:pt x="210" y="24"/>
                    </a:lnTo>
                    <a:lnTo>
                      <a:pt x="210" y="24"/>
                    </a:lnTo>
                    <a:lnTo>
                      <a:pt x="210" y="24"/>
                    </a:lnTo>
                    <a:lnTo>
                      <a:pt x="210" y="24"/>
                    </a:lnTo>
                    <a:lnTo>
                      <a:pt x="210" y="21"/>
                    </a:lnTo>
                    <a:lnTo>
                      <a:pt x="210" y="21"/>
                    </a:lnTo>
                    <a:lnTo>
                      <a:pt x="210" y="21"/>
                    </a:lnTo>
                    <a:lnTo>
                      <a:pt x="213" y="17"/>
                    </a:lnTo>
                    <a:lnTo>
                      <a:pt x="213" y="17"/>
                    </a:lnTo>
                    <a:lnTo>
                      <a:pt x="213" y="17"/>
                    </a:lnTo>
                    <a:lnTo>
                      <a:pt x="217" y="14"/>
                    </a:lnTo>
                    <a:lnTo>
                      <a:pt x="213" y="14"/>
                    </a:lnTo>
                    <a:lnTo>
                      <a:pt x="210" y="7"/>
                    </a:lnTo>
                    <a:lnTo>
                      <a:pt x="234" y="17"/>
                    </a:lnTo>
                    <a:lnTo>
                      <a:pt x="238" y="17"/>
                    </a:lnTo>
                    <a:lnTo>
                      <a:pt x="238" y="17"/>
                    </a:lnTo>
                    <a:lnTo>
                      <a:pt x="238" y="14"/>
                    </a:lnTo>
                    <a:lnTo>
                      <a:pt x="234" y="3"/>
                    </a:lnTo>
                    <a:lnTo>
                      <a:pt x="234" y="3"/>
                    </a:lnTo>
                    <a:lnTo>
                      <a:pt x="234" y="0"/>
                    </a:lnTo>
                    <a:lnTo>
                      <a:pt x="238" y="0"/>
                    </a:lnTo>
                    <a:lnTo>
                      <a:pt x="255" y="0"/>
                    </a:lnTo>
                    <a:lnTo>
                      <a:pt x="262" y="0"/>
                    </a:lnTo>
                    <a:lnTo>
                      <a:pt x="283" y="7"/>
                    </a:lnTo>
                    <a:lnTo>
                      <a:pt x="308" y="14"/>
                    </a:lnTo>
                    <a:lnTo>
                      <a:pt x="308" y="14"/>
                    </a:lnTo>
                    <a:lnTo>
                      <a:pt x="311" y="14"/>
                    </a:lnTo>
                    <a:lnTo>
                      <a:pt x="311" y="21"/>
                    </a:lnTo>
                    <a:lnTo>
                      <a:pt x="318" y="31"/>
                    </a:lnTo>
                    <a:lnTo>
                      <a:pt x="318" y="35"/>
                    </a:lnTo>
                    <a:lnTo>
                      <a:pt x="322" y="35"/>
                    </a:lnTo>
                    <a:lnTo>
                      <a:pt x="329" y="38"/>
                    </a:lnTo>
                    <a:lnTo>
                      <a:pt x="329" y="38"/>
                    </a:lnTo>
                    <a:lnTo>
                      <a:pt x="332" y="35"/>
                    </a:lnTo>
                    <a:lnTo>
                      <a:pt x="332" y="35"/>
                    </a:lnTo>
                    <a:lnTo>
                      <a:pt x="336" y="35"/>
                    </a:lnTo>
                    <a:lnTo>
                      <a:pt x="339" y="38"/>
                    </a:lnTo>
                    <a:lnTo>
                      <a:pt x="339" y="38"/>
                    </a:lnTo>
                    <a:lnTo>
                      <a:pt x="339" y="38"/>
                    </a:lnTo>
                    <a:lnTo>
                      <a:pt x="339" y="38"/>
                    </a:lnTo>
                    <a:lnTo>
                      <a:pt x="339" y="42"/>
                    </a:lnTo>
                    <a:lnTo>
                      <a:pt x="339" y="45"/>
                    </a:lnTo>
                    <a:lnTo>
                      <a:pt x="339" y="45"/>
                    </a:lnTo>
                    <a:lnTo>
                      <a:pt x="336" y="45"/>
                    </a:lnTo>
                    <a:lnTo>
                      <a:pt x="336" y="45"/>
                    </a:lnTo>
                    <a:lnTo>
                      <a:pt x="336" y="45"/>
                    </a:lnTo>
                    <a:lnTo>
                      <a:pt x="336" y="49"/>
                    </a:lnTo>
                    <a:lnTo>
                      <a:pt x="336" y="49"/>
                    </a:lnTo>
                    <a:lnTo>
                      <a:pt x="339" y="49"/>
                    </a:lnTo>
                    <a:lnTo>
                      <a:pt x="339" y="49"/>
                    </a:lnTo>
                    <a:lnTo>
                      <a:pt x="346" y="49"/>
                    </a:lnTo>
                    <a:lnTo>
                      <a:pt x="357" y="52"/>
                    </a:lnTo>
                    <a:lnTo>
                      <a:pt x="357" y="52"/>
                    </a:lnTo>
                    <a:lnTo>
                      <a:pt x="357" y="52"/>
                    </a:lnTo>
                    <a:lnTo>
                      <a:pt x="364" y="49"/>
                    </a:lnTo>
                    <a:lnTo>
                      <a:pt x="364" y="45"/>
                    </a:lnTo>
                    <a:lnTo>
                      <a:pt x="364" y="45"/>
                    </a:lnTo>
                    <a:lnTo>
                      <a:pt x="364" y="45"/>
                    </a:lnTo>
                    <a:lnTo>
                      <a:pt x="371" y="42"/>
                    </a:lnTo>
                    <a:lnTo>
                      <a:pt x="371" y="42"/>
                    </a:lnTo>
                    <a:lnTo>
                      <a:pt x="374" y="42"/>
                    </a:lnTo>
                    <a:lnTo>
                      <a:pt x="378" y="42"/>
                    </a:lnTo>
                    <a:lnTo>
                      <a:pt x="381" y="45"/>
                    </a:lnTo>
                    <a:lnTo>
                      <a:pt x="388" y="45"/>
                    </a:lnTo>
                    <a:lnTo>
                      <a:pt x="388" y="49"/>
                    </a:lnTo>
                    <a:lnTo>
                      <a:pt x="388" y="49"/>
                    </a:lnTo>
                    <a:lnTo>
                      <a:pt x="392" y="52"/>
                    </a:lnTo>
                    <a:lnTo>
                      <a:pt x="392" y="52"/>
                    </a:lnTo>
                    <a:lnTo>
                      <a:pt x="395" y="59"/>
                    </a:lnTo>
                    <a:lnTo>
                      <a:pt x="399" y="66"/>
                    </a:lnTo>
                    <a:lnTo>
                      <a:pt x="399" y="66"/>
                    </a:lnTo>
                    <a:lnTo>
                      <a:pt x="406" y="70"/>
                    </a:lnTo>
                    <a:lnTo>
                      <a:pt x="416" y="77"/>
                    </a:lnTo>
                    <a:lnTo>
                      <a:pt x="420" y="77"/>
                    </a:lnTo>
                    <a:lnTo>
                      <a:pt x="420" y="77"/>
                    </a:lnTo>
                    <a:lnTo>
                      <a:pt x="420" y="77"/>
                    </a:lnTo>
                    <a:lnTo>
                      <a:pt x="423" y="77"/>
                    </a:lnTo>
                    <a:lnTo>
                      <a:pt x="427" y="73"/>
                    </a:lnTo>
                    <a:lnTo>
                      <a:pt x="430" y="73"/>
                    </a:lnTo>
                    <a:lnTo>
                      <a:pt x="434" y="77"/>
                    </a:lnTo>
                    <a:lnTo>
                      <a:pt x="434" y="77"/>
                    </a:lnTo>
                    <a:lnTo>
                      <a:pt x="437" y="77"/>
                    </a:lnTo>
                    <a:lnTo>
                      <a:pt x="437" y="77"/>
                    </a:lnTo>
                    <a:lnTo>
                      <a:pt x="444" y="87"/>
                    </a:lnTo>
                    <a:lnTo>
                      <a:pt x="434" y="105"/>
                    </a:lnTo>
                    <a:lnTo>
                      <a:pt x="420" y="112"/>
                    </a:lnTo>
                    <a:lnTo>
                      <a:pt x="420" y="112"/>
                    </a:lnTo>
                    <a:lnTo>
                      <a:pt x="420" y="112"/>
                    </a:lnTo>
                    <a:lnTo>
                      <a:pt x="413" y="105"/>
                    </a:lnTo>
                    <a:lnTo>
                      <a:pt x="413" y="105"/>
                    </a:lnTo>
                    <a:lnTo>
                      <a:pt x="413" y="101"/>
                    </a:lnTo>
                    <a:lnTo>
                      <a:pt x="413" y="101"/>
                    </a:lnTo>
                    <a:lnTo>
                      <a:pt x="409" y="105"/>
                    </a:lnTo>
                    <a:lnTo>
                      <a:pt x="406" y="122"/>
                    </a:lnTo>
                    <a:lnTo>
                      <a:pt x="406" y="122"/>
                    </a:lnTo>
                    <a:lnTo>
                      <a:pt x="406" y="122"/>
                    </a:lnTo>
                    <a:lnTo>
                      <a:pt x="395" y="126"/>
                    </a:lnTo>
                    <a:lnTo>
                      <a:pt x="392" y="129"/>
                    </a:lnTo>
                    <a:lnTo>
                      <a:pt x="388" y="129"/>
                    </a:lnTo>
                    <a:lnTo>
                      <a:pt x="388" y="129"/>
                    </a:lnTo>
                    <a:lnTo>
                      <a:pt x="388" y="129"/>
                    </a:lnTo>
                    <a:lnTo>
                      <a:pt x="388" y="129"/>
                    </a:lnTo>
                    <a:lnTo>
                      <a:pt x="392" y="157"/>
                    </a:lnTo>
                    <a:lnTo>
                      <a:pt x="392" y="161"/>
                    </a:lnTo>
                    <a:lnTo>
                      <a:pt x="388" y="161"/>
                    </a:lnTo>
                    <a:lnTo>
                      <a:pt x="374" y="175"/>
                    </a:lnTo>
                    <a:lnTo>
                      <a:pt x="367" y="182"/>
                    </a:lnTo>
                    <a:lnTo>
                      <a:pt x="360" y="189"/>
                    </a:lnTo>
                    <a:lnTo>
                      <a:pt x="322" y="224"/>
                    </a:lnTo>
                    <a:lnTo>
                      <a:pt x="318" y="224"/>
                    </a:lnTo>
                    <a:lnTo>
                      <a:pt x="318" y="224"/>
                    </a:lnTo>
                    <a:lnTo>
                      <a:pt x="290" y="234"/>
                    </a:lnTo>
                    <a:lnTo>
                      <a:pt x="276" y="238"/>
                    </a:lnTo>
                    <a:lnTo>
                      <a:pt x="273" y="234"/>
                    </a:lnTo>
                    <a:lnTo>
                      <a:pt x="273" y="234"/>
                    </a:lnTo>
                    <a:lnTo>
                      <a:pt x="269" y="234"/>
                    </a:lnTo>
                    <a:lnTo>
                      <a:pt x="269" y="231"/>
                    </a:lnTo>
                    <a:lnTo>
                      <a:pt x="266" y="227"/>
                    </a:lnTo>
                    <a:lnTo>
                      <a:pt x="266" y="224"/>
                    </a:lnTo>
                    <a:lnTo>
                      <a:pt x="266" y="224"/>
                    </a:lnTo>
                    <a:lnTo>
                      <a:pt x="266" y="224"/>
                    </a:lnTo>
                    <a:lnTo>
                      <a:pt x="266" y="224"/>
                    </a:lnTo>
                    <a:lnTo>
                      <a:pt x="262" y="224"/>
                    </a:lnTo>
                    <a:lnTo>
                      <a:pt x="262" y="224"/>
                    </a:lnTo>
                    <a:lnTo>
                      <a:pt x="262" y="224"/>
                    </a:lnTo>
                    <a:lnTo>
                      <a:pt x="262" y="234"/>
                    </a:lnTo>
                    <a:lnTo>
                      <a:pt x="259" y="234"/>
                    </a:lnTo>
                    <a:lnTo>
                      <a:pt x="259" y="238"/>
                    </a:lnTo>
                    <a:lnTo>
                      <a:pt x="255" y="238"/>
                    </a:lnTo>
                    <a:lnTo>
                      <a:pt x="255" y="241"/>
                    </a:lnTo>
                    <a:lnTo>
                      <a:pt x="255" y="241"/>
                    </a:lnTo>
                    <a:lnTo>
                      <a:pt x="255" y="241"/>
                    </a:lnTo>
                    <a:lnTo>
                      <a:pt x="259" y="241"/>
                    </a:lnTo>
                    <a:lnTo>
                      <a:pt x="259" y="241"/>
                    </a:lnTo>
                    <a:lnTo>
                      <a:pt x="262" y="241"/>
                    </a:lnTo>
                    <a:lnTo>
                      <a:pt x="262" y="241"/>
                    </a:lnTo>
                    <a:lnTo>
                      <a:pt x="262" y="245"/>
                    </a:lnTo>
                    <a:lnTo>
                      <a:pt x="262" y="245"/>
                    </a:lnTo>
                    <a:lnTo>
                      <a:pt x="262" y="248"/>
                    </a:lnTo>
                    <a:lnTo>
                      <a:pt x="259" y="248"/>
                    </a:lnTo>
                    <a:lnTo>
                      <a:pt x="259" y="248"/>
                    </a:lnTo>
                    <a:lnTo>
                      <a:pt x="259" y="248"/>
                    </a:lnTo>
                    <a:lnTo>
                      <a:pt x="259" y="252"/>
                    </a:lnTo>
                    <a:lnTo>
                      <a:pt x="259" y="252"/>
                    </a:lnTo>
                    <a:lnTo>
                      <a:pt x="259" y="255"/>
                    </a:lnTo>
                    <a:lnTo>
                      <a:pt x="262" y="255"/>
                    </a:lnTo>
                    <a:lnTo>
                      <a:pt x="262" y="255"/>
                    </a:lnTo>
                    <a:lnTo>
                      <a:pt x="262" y="259"/>
                    </a:lnTo>
                    <a:lnTo>
                      <a:pt x="262" y="262"/>
                    </a:lnTo>
                    <a:lnTo>
                      <a:pt x="262" y="266"/>
                    </a:lnTo>
                    <a:lnTo>
                      <a:pt x="262" y="269"/>
                    </a:lnTo>
                    <a:lnTo>
                      <a:pt x="262" y="273"/>
                    </a:lnTo>
                    <a:lnTo>
                      <a:pt x="259" y="276"/>
                    </a:lnTo>
                    <a:lnTo>
                      <a:pt x="259" y="276"/>
                    </a:lnTo>
                    <a:lnTo>
                      <a:pt x="259" y="276"/>
                    </a:lnTo>
                    <a:lnTo>
                      <a:pt x="262" y="276"/>
                    </a:lnTo>
                    <a:lnTo>
                      <a:pt x="262" y="280"/>
                    </a:lnTo>
                    <a:lnTo>
                      <a:pt x="262" y="283"/>
                    </a:lnTo>
                    <a:lnTo>
                      <a:pt x="266" y="301"/>
                    </a:lnTo>
                    <a:lnTo>
                      <a:pt x="269" y="301"/>
                    </a:lnTo>
                    <a:lnTo>
                      <a:pt x="269" y="304"/>
                    </a:lnTo>
                    <a:lnTo>
                      <a:pt x="276" y="311"/>
                    </a:lnTo>
                    <a:lnTo>
                      <a:pt x="276" y="311"/>
                    </a:lnTo>
                    <a:lnTo>
                      <a:pt x="297" y="329"/>
                    </a:lnTo>
                    <a:lnTo>
                      <a:pt x="301" y="329"/>
                    </a:lnTo>
                    <a:lnTo>
                      <a:pt x="301" y="329"/>
                    </a:lnTo>
                    <a:lnTo>
                      <a:pt x="308" y="329"/>
                    </a:lnTo>
                    <a:lnTo>
                      <a:pt x="308" y="329"/>
                    </a:lnTo>
                    <a:lnTo>
                      <a:pt x="308" y="329"/>
                    </a:lnTo>
                    <a:lnTo>
                      <a:pt x="308" y="329"/>
                    </a:lnTo>
                    <a:lnTo>
                      <a:pt x="308" y="332"/>
                    </a:lnTo>
                    <a:lnTo>
                      <a:pt x="308" y="339"/>
                    </a:lnTo>
                    <a:lnTo>
                      <a:pt x="308" y="343"/>
                    </a:lnTo>
                    <a:lnTo>
                      <a:pt x="308" y="343"/>
                    </a:lnTo>
                    <a:lnTo>
                      <a:pt x="308" y="343"/>
                    </a:lnTo>
                    <a:lnTo>
                      <a:pt x="311" y="343"/>
                    </a:lnTo>
                    <a:lnTo>
                      <a:pt x="315" y="343"/>
                    </a:lnTo>
                    <a:lnTo>
                      <a:pt x="315" y="346"/>
                    </a:lnTo>
                    <a:lnTo>
                      <a:pt x="311" y="350"/>
                    </a:lnTo>
                    <a:lnTo>
                      <a:pt x="311" y="350"/>
                    </a:lnTo>
                    <a:lnTo>
                      <a:pt x="311" y="350"/>
                    </a:lnTo>
                    <a:lnTo>
                      <a:pt x="315" y="353"/>
                    </a:lnTo>
                    <a:lnTo>
                      <a:pt x="318" y="353"/>
                    </a:lnTo>
                    <a:lnTo>
                      <a:pt x="318" y="353"/>
                    </a:lnTo>
                    <a:lnTo>
                      <a:pt x="318" y="353"/>
                    </a:lnTo>
                    <a:lnTo>
                      <a:pt x="318" y="353"/>
                    </a:lnTo>
                    <a:lnTo>
                      <a:pt x="322" y="353"/>
                    </a:lnTo>
                    <a:lnTo>
                      <a:pt x="322" y="353"/>
                    </a:lnTo>
                    <a:lnTo>
                      <a:pt x="322" y="353"/>
                    </a:lnTo>
                    <a:lnTo>
                      <a:pt x="325" y="353"/>
                    </a:lnTo>
                    <a:lnTo>
                      <a:pt x="325" y="353"/>
                    </a:lnTo>
                    <a:lnTo>
                      <a:pt x="322" y="350"/>
                    </a:lnTo>
                    <a:lnTo>
                      <a:pt x="322" y="350"/>
                    </a:lnTo>
                    <a:lnTo>
                      <a:pt x="325" y="350"/>
                    </a:lnTo>
                    <a:lnTo>
                      <a:pt x="325" y="350"/>
                    </a:lnTo>
                    <a:lnTo>
                      <a:pt x="329" y="346"/>
                    </a:lnTo>
                    <a:lnTo>
                      <a:pt x="329" y="346"/>
                    </a:lnTo>
                    <a:lnTo>
                      <a:pt x="332" y="350"/>
                    </a:lnTo>
                    <a:lnTo>
                      <a:pt x="332" y="350"/>
                    </a:lnTo>
                    <a:lnTo>
                      <a:pt x="332" y="350"/>
                    </a:lnTo>
                    <a:lnTo>
                      <a:pt x="343" y="339"/>
                    </a:lnTo>
                    <a:lnTo>
                      <a:pt x="343" y="336"/>
                    </a:lnTo>
                    <a:lnTo>
                      <a:pt x="343" y="332"/>
                    </a:lnTo>
                    <a:lnTo>
                      <a:pt x="343" y="329"/>
                    </a:lnTo>
                    <a:lnTo>
                      <a:pt x="346" y="329"/>
                    </a:lnTo>
                    <a:lnTo>
                      <a:pt x="353" y="325"/>
                    </a:lnTo>
                    <a:lnTo>
                      <a:pt x="353" y="322"/>
                    </a:lnTo>
                    <a:lnTo>
                      <a:pt x="353" y="318"/>
                    </a:lnTo>
                    <a:lnTo>
                      <a:pt x="357" y="318"/>
                    </a:lnTo>
                    <a:lnTo>
                      <a:pt x="357" y="318"/>
                    </a:lnTo>
                    <a:lnTo>
                      <a:pt x="364" y="318"/>
                    </a:lnTo>
                    <a:lnTo>
                      <a:pt x="364" y="318"/>
                    </a:lnTo>
                    <a:lnTo>
                      <a:pt x="367" y="318"/>
                    </a:lnTo>
                    <a:lnTo>
                      <a:pt x="371" y="322"/>
                    </a:lnTo>
                    <a:lnTo>
                      <a:pt x="371" y="322"/>
                    </a:lnTo>
                    <a:lnTo>
                      <a:pt x="367" y="325"/>
                    </a:lnTo>
                    <a:lnTo>
                      <a:pt x="367" y="325"/>
                    </a:lnTo>
                    <a:lnTo>
                      <a:pt x="371" y="329"/>
                    </a:lnTo>
                    <a:lnTo>
                      <a:pt x="371" y="329"/>
                    </a:lnTo>
                    <a:lnTo>
                      <a:pt x="371" y="329"/>
                    </a:lnTo>
                    <a:lnTo>
                      <a:pt x="374" y="329"/>
                    </a:lnTo>
                    <a:lnTo>
                      <a:pt x="374" y="329"/>
                    </a:lnTo>
                    <a:lnTo>
                      <a:pt x="378" y="336"/>
                    </a:lnTo>
                    <a:lnTo>
                      <a:pt x="378" y="339"/>
                    </a:lnTo>
                    <a:lnTo>
                      <a:pt x="378" y="339"/>
                    </a:lnTo>
                    <a:lnTo>
                      <a:pt x="381" y="346"/>
                    </a:lnTo>
                    <a:lnTo>
                      <a:pt x="381" y="350"/>
                    </a:lnTo>
                    <a:lnTo>
                      <a:pt x="378" y="353"/>
                    </a:lnTo>
                    <a:lnTo>
                      <a:pt x="378" y="357"/>
                    </a:lnTo>
                    <a:lnTo>
                      <a:pt x="374" y="357"/>
                    </a:lnTo>
                    <a:lnTo>
                      <a:pt x="371" y="357"/>
                    </a:lnTo>
                    <a:lnTo>
                      <a:pt x="371" y="357"/>
                    </a:lnTo>
                    <a:lnTo>
                      <a:pt x="371" y="357"/>
                    </a:lnTo>
                    <a:lnTo>
                      <a:pt x="367" y="367"/>
                    </a:lnTo>
                    <a:lnTo>
                      <a:pt x="367" y="367"/>
                    </a:lnTo>
                    <a:lnTo>
                      <a:pt x="367" y="367"/>
                    </a:lnTo>
                    <a:lnTo>
                      <a:pt x="367" y="367"/>
                    </a:lnTo>
                    <a:lnTo>
                      <a:pt x="364" y="367"/>
                    </a:lnTo>
                    <a:lnTo>
                      <a:pt x="364" y="367"/>
                    </a:lnTo>
                    <a:lnTo>
                      <a:pt x="364" y="371"/>
                    </a:lnTo>
                    <a:lnTo>
                      <a:pt x="360" y="371"/>
                    </a:lnTo>
                    <a:lnTo>
                      <a:pt x="364" y="374"/>
                    </a:lnTo>
                    <a:lnTo>
                      <a:pt x="364" y="378"/>
                    </a:lnTo>
                    <a:lnTo>
                      <a:pt x="367" y="381"/>
                    </a:lnTo>
                    <a:lnTo>
                      <a:pt x="371" y="381"/>
                    </a:lnTo>
                    <a:lnTo>
                      <a:pt x="371" y="385"/>
                    </a:lnTo>
                    <a:lnTo>
                      <a:pt x="374" y="395"/>
                    </a:lnTo>
                    <a:lnTo>
                      <a:pt x="374" y="395"/>
                    </a:lnTo>
                    <a:lnTo>
                      <a:pt x="374" y="399"/>
                    </a:lnTo>
                    <a:lnTo>
                      <a:pt x="371" y="406"/>
                    </a:lnTo>
                    <a:lnTo>
                      <a:pt x="367" y="413"/>
                    </a:lnTo>
                    <a:lnTo>
                      <a:pt x="371" y="416"/>
                    </a:lnTo>
                    <a:lnTo>
                      <a:pt x="367" y="420"/>
                    </a:lnTo>
                    <a:lnTo>
                      <a:pt x="367" y="423"/>
                    </a:lnTo>
                    <a:lnTo>
                      <a:pt x="364" y="427"/>
                    </a:lnTo>
                    <a:lnTo>
                      <a:pt x="364" y="427"/>
                    </a:lnTo>
                    <a:lnTo>
                      <a:pt x="357" y="434"/>
                    </a:lnTo>
                    <a:lnTo>
                      <a:pt x="357" y="434"/>
                    </a:lnTo>
                    <a:lnTo>
                      <a:pt x="353" y="437"/>
                    </a:lnTo>
                    <a:lnTo>
                      <a:pt x="353" y="441"/>
                    </a:lnTo>
                    <a:lnTo>
                      <a:pt x="353" y="441"/>
                    </a:lnTo>
                    <a:lnTo>
                      <a:pt x="353" y="441"/>
                    </a:lnTo>
                    <a:lnTo>
                      <a:pt x="353" y="44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9">
                <a:extLst>
                  <a:ext uri="{FF2B5EF4-FFF2-40B4-BE49-F238E27FC236}">
                    <a16:creationId xmlns:a16="http://schemas.microsoft.com/office/drawing/2014/main" id="{B708FDF1-C42B-54C7-8408-CD2CCAC3FC08}"/>
                  </a:ext>
                </a:extLst>
              </p:cNvPr>
              <p:cNvSpPr>
                <a:spLocks/>
              </p:cNvSpPr>
              <p:nvPr/>
            </p:nvSpPr>
            <p:spPr bwMode="auto">
              <a:xfrm>
                <a:off x="1833" y="2111"/>
                <a:ext cx="444" cy="546"/>
              </a:xfrm>
              <a:custGeom>
                <a:avLst/>
                <a:gdLst>
                  <a:gd name="T0" fmla="*/ 318 w 444"/>
                  <a:gd name="T1" fmla="*/ 413 h 546"/>
                  <a:gd name="T2" fmla="*/ 290 w 444"/>
                  <a:gd name="T3" fmla="*/ 385 h 546"/>
                  <a:gd name="T4" fmla="*/ 273 w 444"/>
                  <a:gd name="T5" fmla="*/ 371 h 546"/>
                  <a:gd name="T6" fmla="*/ 234 w 444"/>
                  <a:gd name="T7" fmla="*/ 374 h 546"/>
                  <a:gd name="T8" fmla="*/ 206 w 444"/>
                  <a:gd name="T9" fmla="*/ 395 h 546"/>
                  <a:gd name="T10" fmla="*/ 196 w 444"/>
                  <a:gd name="T11" fmla="*/ 458 h 546"/>
                  <a:gd name="T12" fmla="*/ 210 w 444"/>
                  <a:gd name="T13" fmla="*/ 490 h 546"/>
                  <a:gd name="T14" fmla="*/ 200 w 444"/>
                  <a:gd name="T15" fmla="*/ 504 h 546"/>
                  <a:gd name="T16" fmla="*/ 175 w 444"/>
                  <a:gd name="T17" fmla="*/ 521 h 546"/>
                  <a:gd name="T18" fmla="*/ 158 w 444"/>
                  <a:gd name="T19" fmla="*/ 532 h 546"/>
                  <a:gd name="T20" fmla="*/ 140 w 444"/>
                  <a:gd name="T21" fmla="*/ 539 h 546"/>
                  <a:gd name="T22" fmla="*/ 102 w 444"/>
                  <a:gd name="T23" fmla="*/ 532 h 546"/>
                  <a:gd name="T24" fmla="*/ 88 w 444"/>
                  <a:gd name="T25" fmla="*/ 514 h 546"/>
                  <a:gd name="T26" fmla="*/ 88 w 444"/>
                  <a:gd name="T27" fmla="*/ 504 h 546"/>
                  <a:gd name="T28" fmla="*/ 95 w 444"/>
                  <a:gd name="T29" fmla="*/ 490 h 546"/>
                  <a:gd name="T30" fmla="*/ 81 w 444"/>
                  <a:gd name="T31" fmla="*/ 479 h 546"/>
                  <a:gd name="T32" fmla="*/ 105 w 444"/>
                  <a:gd name="T33" fmla="*/ 451 h 546"/>
                  <a:gd name="T34" fmla="*/ 109 w 444"/>
                  <a:gd name="T35" fmla="*/ 441 h 546"/>
                  <a:gd name="T36" fmla="*/ 140 w 444"/>
                  <a:gd name="T37" fmla="*/ 420 h 546"/>
                  <a:gd name="T38" fmla="*/ 154 w 444"/>
                  <a:gd name="T39" fmla="*/ 402 h 546"/>
                  <a:gd name="T40" fmla="*/ 161 w 444"/>
                  <a:gd name="T41" fmla="*/ 381 h 546"/>
                  <a:gd name="T42" fmla="*/ 144 w 444"/>
                  <a:gd name="T43" fmla="*/ 371 h 546"/>
                  <a:gd name="T44" fmla="*/ 126 w 444"/>
                  <a:gd name="T45" fmla="*/ 364 h 546"/>
                  <a:gd name="T46" fmla="*/ 130 w 444"/>
                  <a:gd name="T47" fmla="*/ 381 h 546"/>
                  <a:gd name="T48" fmla="*/ 105 w 444"/>
                  <a:gd name="T49" fmla="*/ 402 h 546"/>
                  <a:gd name="T50" fmla="*/ 84 w 444"/>
                  <a:gd name="T51" fmla="*/ 392 h 546"/>
                  <a:gd name="T52" fmla="*/ 95 w 444"/>
                  <a:gd name="T53" fmla="*/ 346 h 546"/>
                  <a:gd name="T54" fmla="*/ 63 w 444"/>
                  <a:gd name="T55" fmla="*/ 371 h 546"/>
                  <a:gd name="T56" fmla="*/ 53 w 444"/>
                  <a:gd name="T57" fmla="*/ 371 h 546"/>
                  <a:gd name="T58" fmla="*/ 74 w 444"/>
                  <a:gd name="T59" fmla="*/ 322 h 546"/>
                  <a:gd name="T60" fmla="*/ 42 w 444"/>
                  <a:gd name="T61" fmla="*/ 325 h 546"/>
                  <a:gd name="T62" fmla="*/ 49 w 444"/>
                  <a:gd name="T63" fmla="*/ 346 h 546"/>
                  <a:gd name="T64" fmla="*/ 32 w 444"/>
                  <a:gd name="T65" fmla="*/ 367 h 546"/>
                  <a:gd name="T66" fmla="*/ 32 w 444"/>
                  <a:gd name="T67" fmla="*/ 346 h 546"/>
                  <a:gd name="T68" fmla="*/ 21 w 444"/>
                  <a:gd name="T69" fmla="*/ 364 h 546"/>
                  <a:gd name="T70" fmla="*/ 7 w 444"/>
                  <a:gd name="T71" fmla="*/ 367 h 546"/>
                  <a:gd name="T72" fmla="*/ 11 w 444"/>
                  <a:gd name="T73" fmla="*/ 339 h 546"/>
                  <a:gd name="T74" fmla="*/ 32 w 444"/>
                  <a:gd name="T75" fmla="*/ 315 h 546"/>
                  <a:gd name="T76" fmla="*/ 28 w 444"/>
                  <a:gd name="T77" fmla="*/ 259 h 546"/>
                  <a:gd name="T78" fmla="*/ 63 w 444"/>
                  <a:gd name="T79" fmla="*/ 196 h 546"/>
                  <a:gd name="T80" fmla="*/ 63 w 444"/>
                  <a:gd name="T81" fmla="*/ 182 h 546"/>
                  <a:gd name="T82" fmla="*/ 67 w 444"/>
                  <a:gd name="T83" fmla="*/ 147 h 546"/>
                  <a:gd name="T84" fmla="*/ 102 w 444"/>
                  <a:gd name="T85" fmla="*/ 115 h 546"/>
                  <a:gd name="T86" fmla="*/ 123 w 444"/>
                  <a:gd name="T87" fmla="*/ 94 h 546"/>
                  <a:gd name="T88" fmla="*/ 175 w 444"/>
                  <a:gd name="T89" fmla="*/ 91 h 546"/>
                  <a:gd name="T90" fmla="*/ 210 w 444"/>
                  <a:gd name="T91" fmla="*/ 98 h 546"/>
                  <a:gd name="T92" fmla="*/ 220 w 444"/>
                  <a:gd name="T93" fmla="*/ 28 h 546"/>
                  <a:gd name="T94" fmla="*/ 234 w 444"/>
                  <a:gd name="T95" fmla="*/ 3 h 546"/>
                  <a:gd name="T96" fmla="*/ 336 w 444"/>
                  <a:gd name="T97" fmla="*/ 35 h 546"/>
                  <a:gd name="T98" fmla="*/ 357 w 444"/>
                  <a:gd name="T99" fmla="*/ 52 h 546"/>
                  <a:gd name="T100" fmla="*/ 406 w 444"/>
                  <a:gd name="T101" fmla="*/ 70 h 546"/>
                  <a:gd name="T102" fmla="*/ 413 w 444"/>
                  <a:gd name="T103" fmla="*/ 105 h 546"/>
                  <a:gd name="T104" fmla="*/ 360 w 444"/>
                  <a:gd name="T105" fmla="*/ 189 h 546"/>
                  <a:gd name="T106" fmla="*/ 262 w 444"/>
                  <a:gd name="T107" fmla="*/ 234 h 546"/>
                  <a:gd name="T108" fmla="*/ 259 w 444"/>
                  <a:gd name="T109" fmla="*/ 252 h 546"/>
                  <a:gd name="T110" fmla="*/ 276 w 444"/>
                  <a:gd name="T111" fmla="*/ 311 h 546"/>
                  <a:gd name="T112" fmla="*/ 311 w 444"/>
                  <a:gd name="T113" fmla="*/ 350 h 546"/>
                  <a:gd name="T114" fmla="*/ 332 w 444"/>
                  <a:gd name="T115" fmla="*/ 350 h 546"/>
                  <a:gd name="T116" fmla="*/ 367 w 444"/>
                  <a:gd name="T117" fmla="*/ 325 h 546"/>
                  <a:gd name="T118" fmla="*/ 367 w 444"/>
                  <a:gd name="T119" fmla="*/ 367 h 546"/>
                  <a:gd name="T120" fmla="*/ 371 w 444"/>
                  <a:gd name="T121" fmla="*/ 41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4" h="546">
                    <a:moveTo>
                      <a:pt x="353" y="444"/>
                    </a:moveTo>
                    <a:lnTo>
                      <a:pt x="350" y="441"/>
                    </a:lnTo>
                    <a:lnTo>
                      <a:pt x="346" y="437"/>
                    </a:lnTo>
                    <a:lnTo>
                      <a:pt x="346" y="437"/>
                    </a:lnTo>
                    <a:lnTo>
                      <a:pt x="346" y="434"/>
                    </a:lnTo>
                    <a:lnTo>
                      <a:pt x="346" y="430"/>
                    </a:lnTo>
                    <a:lnTo>
                      <a:pt x="346" y="427"/>
                    </a:lnTo>
                    <a:lnTo>
                      <a:pt x="343" y="427"/>
                    </a:lnTo>
                    <a:lnTo>
                      <a:pt x="343" y="427"/>
                    </a:lnTo>
                    <a:lnTo>
                      <a:pt x="339" y="427"/>
                    </a:lnTo>
                    <a:lnTo>
                      <a:pt x="336" y="427"/>
                    </a:lnTo>
                    <a:lnTo>
                      <a:pt x="329" y="420"/>
                    </a:lnTo>
                    <a:lnTo>
                      <a:pt x="325" y="416"/>
                    </a:lnTo>
                    <a:lnTo>
                      <a:pt x="322" y="416"/>
                    </a:lnTo>
                    <a:lnTo>
                      <a:pt x="322" y="416"/>
                    </a:lnTo>
                    <a:lnTo>
                      <a:pt x="318" y="416"/>
                    </a:lnTo>
                    <a:lnTo>
                      <a:pt x="318" y="413"/>
                    </a:lnTo>
                    <a:lnTo>
                      <a:pt x="318" y="413"/>
                    </a:lnTo>
                    <a:lnTo>
                      <a:pt x="308" y="413"/>
                    </a:lnTo>
                    <a:lnTo>
                      <a:pt x="308" y="413"/>
                    </a:lnTo>
                    <a:lnTo>
                      <a:pt x="308" y="413"/>
                    </a:lnTo>
                    <a:lnTo>
                      <a:pt x="301" y="406"/>
                    </a:lnTo>
                    <a:lnTo>
                      <a:pt x="294" y="402"/>
                    </a:lnTo>
                    <a:lnTo>
                      <a:pt x="290" y="399"/>
                    </a:lnTo>
                    <a:lnTo>
                      <a:pt x="290" y="399"/>
                    </a:lnTo>
                    <a:lnTo>
                      <a:pt x="290" y="395"/>
                    </a:lnTo>
                    <a:lnTo>
                      <a:pt x="287" y="395"/>
                    </a:lnTo>
                    <a:lnTo>
                      <a:pt x="287" y="395"/>
                    </a:lnTo>
                    <a:lnTo>
                      <a:pt x="287" y="395"/>
                    </a:lnTo>
                    <a:lnTo>
                      <a:pt x="290" y="395"/>
                    </a:lnTo>
                    <a:lnTo>
                      <a:pt x="290" y="395"/>
                    </a:lnTo>
                    <a:lnTo>
                      <a:pt x="290" y="392"/>
                    </a:lnTo>
                    <a:lnTo>
                      <a:pt x="290" y="388"/>
                    </a:lnTo>
                    <a:lnTo>
                      <a:pt x="290" y="388"/>
                    </a:lnTo>
                    <a:lnTo>
                      <a:pt x="290" y="385"/>
                    </a:lnTo>
                    <a:lnTo>
                      <a:pt x="290" y="385"/>
                    </a:lnTo>
                    <a:lnTo>
                      <a:pt x="290" y="385"/>
                    </a:lnTo>
                    <a:lnTo>
                      <a:pt x="290" y="385"/>
                    </a:lnTo>
                    <a:lnTo>
                      <a:pt x="287" y="381"/>
                    </a:lnTo>
                    <a:lnTo>
                      <a:pt x="287" y="378"/>
                    </a:lnTo>
                    <a:lnTo>
                      <a:pt x="287" y="378"/>
                    </a:lnTo>
                    <a:lnTo>
                      <a:pt x="287" y="378"/>
                    </a:lnTo>
                    <a:lnTo>
                      <a:pt x="283" y="378"/>
                    </a:lnTo>
                    <a:lnTo>
                      <a:pt x="283" y="378"/>
                    </a:lnTo>
                    <a:lnTo>
                      <a:pt x="280" y="378"/>
                    </a:lnTo>
                    <a:lnTo>
                      <a:pt x="280" y="378"/>
                    </a:lnTo>
                    <a:lnTo>
                      <a:pt x="276" y="378"/>
                    </a:lnTo>
                    <a:lnTo>
                      <a:pt x="273" y="378"/>
                    </a:lnTo>
                    <a:lnTo>
                      <a:pt x="273" y="378"/>
                    </a:lnTo>
                    <a:lnTo>
                      <a:pt x="273" y="378"/>
                    </a:lnTo>
                    <a:lnTo>
                      <a:pt x="273" y="378"/>
                    </a:lnTo>
                    <a:lnTo>
                      <a:pt x="273" y="371"/>
                    </a:lnTo>
                    <a:lnTo>
                      <a:pt x="273" y="371"/>
                    </a:lnTo>
                    <a:lnTo>
                      <a:pt x="273" y="371"/>
                    </a:lnTo>
                    <a:lnTo>
                      <a:pt x="273" y="371"/>
                    </a:lnTo>
                    <a:lnTo>
                      <a:pt x="262" y="367"/>
                    </a:lnTo>
                    <a:lnTo>
                      <a:pt x="259" y="364"/>
                    </a:lnTo>
                    <a:lnTo>
                      <a:pt x="255" y="360"/>
                    </a:lnTo>
                    <a:lnTo>
                      <a:pt x="255" y="360"/>
                    </a:lnTo>
                    <a:lnTo>
                      <a:pt x="255" y="357"/>
                    </a:lnTo>
                    <a:lnTo>
                      <a:pt x="255" y="357"/>
                    </a:lnTo>
                    <a:lnTo>
                      <a:pt x="255" y="357"/>
                    </a:lnTo>
                    <a:lnTo>
                      <a:pt x="252" y="357"/>
                    </a:lnTo>
                    <a:lnTo>
                      <a:pt x="252" y="357"/>
                    </a:lnTo>
                    <a:lnTo>
                      <a:pt x="252" y="364"/>
                    </a:lnTo>
                    <a:lnTo>
                      <a:pt x="252" y="364"/>
                    </a:lnTo>
                    <a:lnTo>
                      <a:pt x="252" y="364"/>
                    </a:lnTo>
                    <a:lnTo>
                      <a:pt x="245" y="367"/>
                    </a:lnTo>
                    <a:lnTo>
                      <a:pt x="234" y="371"/>
                    </a:lnTo>
                    <a:lnTo>
                      <a:pt x="234" y="371"/>
                    </a:lnTo>
                    <a:lnTo>
                      <a:pt x="234" y="371"/>
                    </a:lnTo>
                    <a:lnTo>
                      <a:pt x="234" y="374"/>
                    </a:lnTo>
                    <a:lnTo>
                      <a:pt x="231" y="378"/>
                    </a:lnTo>
                    <a:lnTo>
                      <a:pt x="231" y="378"/>
                    </a:lnTo>
                    <a:lnTo>
                      <a:pt x="227" y="378"/>
                    </a:lnTo>
                    <a:lnTo>
                      <a:pt x="227" y="378"/>
                    </a:lnTo>
                    <a:lnTo>
                      <a:pt x="210" y="378"/>
                    </a:lnTo>
                    <a:lnTo>
                      <a:pt x="210" y="378"/>
                    </a:lnTo>
                    <a:lnTo>
                      <a:pt x="210" y="378"/>
                    </a:lnTo>
                    <a:lnTo>
                      <a:pt x="210" y="381"/>
                    </a:lnTo>
                    <a:lnTo>
                      <a:pt x="210" y="385"/>
                    </a:lnTo>
                    <a:lnTo>
                      <a:pt x="210" y="385"/>
                    </a:lnTo>
                    <a:lnTo>
                      <a:pt x="210" y="385"/>
                    </a:lnTo>
                    <a:lnTo>
                      <a:pt x="213" y="388"/>
                    </a:lnTo>
                    <a:lnTo>
                      <a:pt x="213" y="388"/>
                    </a:lnTo>
                    <a:lnTo>
                      <a:pt x="210" y="388"/>
                    </a:lnTo>
                    <a:lnTo>
                      <a:pt x="210" y="392"/>
                    </a:lnTo>
                    <a:lnTo>
                      <a:pt x="210" y="392"/>
                    </a:lnTo>
                    <a:lnTo>
                      <a:pt x="206" y="392"/>
                    </a:lnTo>
                    <a:lnTo>
                      <a:pt x="206" y="395"/>
                    </a:lnTo>
                    <a:lnTo>
                      <a:pt x="206" y="399"/>
                    </a:lnTo>
                    <a:lnTo>
                      <a:pt x="206" y="402"/>
                    </a:lnTo>
                    <a:lnTo>
                      <a:pt x="206" y="402"/>
                    </a:lnTo>
                    <a:lnTo>
                      <a:pt x="200" y="406"/>
                    </a:lnTo>
                    <a:lnTo>
                      <a:pt x="200" y="406"/>
                    </a:lnTo>
                    <a:lnTo>
                      <a:pt x="196" y="409"/>
                    </a:lnTo>
                    <a:lnTo>
                      <a:pt x="196" y="413"/>
                    </a:lnTo>
                    <a:lnTo>
                      <a:pt x="193" y="416"/>
                    </a:lnTo>
                    <a:lnTo>
                      <a:pt x="193" y="416"/>
                    </a:lnTo>
                    <a:lnTo>
                      <a:pt x="189" y="423"/>
                    </a:lnTo>
                    <a:lnTo>
                      <a:pt x="186" y="434"/>
                    </a:lnTo>
                    <a:lnTo>
                      <a:pt x="186" y="434"/>
                    </a:lnTo>
                    <a:lnTo>
                      <a:pt x="186" y="437"/>
                    </a:lnTo>
                    <a:lnTo>
                      <a:pt x="186" y="441"/>
                    </a:lnTo>
                    <a:lnTo>
                      <a:pt x="189" y="448"/>
                    </a:lnTo>
                    <a:lnTo>
                      <a:pt x="193" y="448"/>
                    </a:lnTo>
                    <a:lnTo>
                      <a:pt x="200" y="455"/>
                    </a:lnTo>
                    <a:lnTo>
                      <a:pt x="196" y="458"/>
                    </a:lnTo>
                    <a:lnTo>
                      <a:pt x="196" y="458"/>
                    </a:lnTo>
                    <a:lnTo>
                      <a:pt x="193" y="462"/>
                    </a:lnTo>
                    <a:lnTo>
                      <a:pt x="196" y="465"/>
                    </a:lnTo>
                    <a:lnTo>
                      <a:pt x="196" y="469"/>
                    </a:lnTo>
                    <a:lnTo>
                      <a:pt x="196" y="469"/>
                    </a:lnTo>
                    <a:lnTo>
                      <a:pt x="196" y="472"/>
                    </a:lnTo>
                    <a:lnTo>
                      <a:pt x="196" y="472"/>
                    </a:lnTo>
                    <a:lnTo>
                      <a:pt x="206" y="472"/>
                    </a:lnTo>
                    <a:lnTo>
                      <a:pt x="206" y="476"/>
                    </a:lnTo>
                    <a:lnTo>
                      <a:pt x="206" y="476"/>
                    </a:lnTo>
                    <a:lnTo>
                      <a:pt x="206" y="479"/>
                    </a:lnTo>
                    <a:lnTo>
                      <a:pt x="206" y="479"/>
                    </a:lnTo>
                    <a:lnTo>
                      <a:pt x="213" y="479"/>
                    </a:lnTo>
                    <a:lnTo>
                      <a:pt x="213" y="479"/>
                    </a:lnTo>
                    <a:lnTo>
                      <a:pt x="213" y="479"/>
                    </a:lnTo>
                    <a:lnTo>
                      <a:pt x="213" y="483"/>
                    </a:lnTo>
                    <a:lnTo>
                      <a:pt x="213" y="483"/>
                    </a:lnTo>
                    <a:lnTo>
                      <a:pt x="210" y="490"/>
                    </a:lnTo>
                    <a:lnTo>
                      <a:pt x="210" y="493"/>
                    </a:lnTo>
                    <a:lnTo>
                      <a:pt x="210" y="497"/>
                    </a:lnTo>
                    <a:lnTo>
                      <a:pt x="210" y="497"/>
                    </a:lnTo>
                    <a:lnTo>
                      <a:pt x="210" y="500"/>
                    </a:lnTo>
                    <a:lnTo>
                      <a:pt x="210" y="500"/>
                    </a:lnTo>
                    <a:lnTo>
                      <a:pt x="210" y="500"/>
                    </a:lnTo>
                    <a:lnTo>
                      <a:pt x="210" y="504"/>
                    </a:lnTo>
                    <a:lnTo>
                      <a:pt x="206" y="504"/>
                    </a:lnTo>
                    <a:lnTo>
                      <a:pt x="206" y="504"/>
                    </a:lnTo>
                    <a:lnTo>
                      <a:pt x="206" y="504"/>
                    </a:lnTo>
                    <a:lnTo>
                      <a:pt x="203" y="504"/>
                    </a:lnTo>
                    <a:lnTo>
                      <a:pt x="203" y="504"/>
                    </a:lnTo>
                    <a:lnTo>
                      <a:pt x="203" y="500"/>
                    </a:lnTo>
                    <a:lnTo>
                      <a:pt x="203" y="500"/>
                    </a:lnTo>
                    <a:lnTo>
                      <a:pt x="200" y="500"/>
                    </a:lnTo>
                    <a:lnTo>
                      <a:pt x="200" y="500"/>
                    </a:lnTo>
                    <a:lnTo>
                      <a:pt x="200" y="500"/>
                    </a:lnTo>
                    <a:lnTo>
                      <a:pt x="200" y="504"/>
                    </a:lnTo>
                    <a:lnTo>
                      <a:pt x="196" y="507"/>
                    </a:lnTo>
                    <a:lnTo>
                      <a:pt x="196" y="507"/>
                    </a:lnTo>
                    <a:lnTo>
                      <a:pt x="196" y="507"/>
                    </a:lnTo>
                    <a:lnTo>
                      <a:pt x="196" y="507"/>
                    </a:lnTo>
                    <a:lnTo>
                      <a:pt x="193" y="507"/>
                    </a:lnTo>
                    <a:lnTo>
                      <a:pt x="193" y="507"/>
                    </a:lnTo>
                    <a:lnTo>
                      <a:pt x="189" y="507"/>
                    </a:lnTo>
                    <a:lnTo>
                      <a:pt x="189" y="507"/>
                    </a:lnTo>
                    <a:lnTo>
                      <a:pt x="186" y="511"/>
                    </a:lnTo>
                    <a:lnTo>
                      <a:pt x="182" y="518"/>
                    </a:lnTo>
                    <a:lnTo>
                      <a:pt x="182" y="518"/>
                    </a:lnTo>
                    <a:lnTo>
                      <a:pt x="179" y="518"/>
                    </a:lnTo>
                    <a:lnTo>
                      <a:pt x="179" y="518"/>
                    </a:lnTo>
                    <a:lnTo>
                      <a:pt x="179" y="521"/>
                    </a:lnTo>
                    <a:lnTo>
                      <a:pt x="179" y="521"/>
                    </a:lnTo>
                    <a:lnTo>
                      <a:pt x="179" y="521"/>
                    </a:lnTo>
                    <a:lnTo>
                      <a:pt x="175" y="521"/>
                    </a:lnTo>
                    <a:lnTo>
                      <a:pt x="175" y="521"/>
                    </a:lnTo>
                    <a:lnTo>
                      <a:pt x="172" y="518"/>
                    </a:lnTo>
                    <a:lnTo>
                      <a:pt x="168" y="518"/>
                    </a:lnTo>
                    <a:lnTo>
                      <a:pt x="168" y="518"/>
                    </a:lnTo>
                    <a:lnTo>
                      <a:pt x="168" y="514"/>
                    </a:lnTo>
                    <a:lnTo>
                      <a:pt x="165" y="518"/>
                    </a:lnTo>
                    <a:lnTo>
                      <a:pt x="165" y="518"/>
                    </a:lnTo>
                    <a:lnTo>
                      <a:pt x="165" y="518"/>
                    </a:lnTo>
                    <a:lnTo>
                      <a:pt x="161" y="518"/>
                    </a:lnTo>
                    <a:lnTo>
                      <a:pt x="161" y="514"/>
                    </a:lnTo>
                    <a:lnTo>
                      <a:pt x="161" y="514"/>
                    </a:lnTo>
                    <a:lnTo>
                      <a:pt x="158" y="514"/>
                    </a:lnTo>
                    <a:lnTo>
                      <a:pt x="158" y="514"/>
                    </a:lnTo>
                    <a:lnTo>
                      <a:pt x="158" y="518"/>
                    </a:lnTo>
                    <a:lnTo>
                      <a:pt x="158" y="521"/>
                    </a:lnTo>
                    <a:lnTo>
                      <a:pt x="158" y="525"/>
                    </a:lnTo>
                    <a:lnTo>
                      <a:pt x="158" y="525"/>
                    </a:lnTo>
                    <a:lnTo>
                      <a:pt x="158" y="528"/>
                    </a:lnTo>
                    <a:lnTo>
                      <a:pt x="158" y="532"/>
                    </a:lnTo>
                    <a:lnTo>
                      <a:pt x="158" y="532"/>
                    </a:lnTo>
                    <a:lnTo>
                      <a:pt x="154" y="532"/>
                    </a:lnTo>
                    <a:lnTo>
                      <a:pt x="154" y="532"/>
                    </a:lnTo>
                    <a:lnTo>
                      <a:pt x="154" y="535"/>
                    </a:lnTo>
                    <a:lnTo>
                      <a:pt x="158" y="535"/>
                    </a:lnTo>
                    <a:lnTo>
                      <a:pt x="158" y="535"/>
                    </a:lnTo>
                    <a:lnTo>
                      <a:pt x="158" y="535"/>
                    </a:lnTo>
                    <a:lnTo>
                      <a:pt x="158" y="535"/>
                    </a:lnTo>
                    <a:lnTo>
                      <a:pt x="158" y="539"/>
                    </a:lnTo>
                    <a:lnTo>
                      <a:pt x="158" y="539"/>
                    </a:lnTo>
                    <a:lnTo>
                      <a:pt x="158" y="539"/>
                    </a:lnTo>
                    <a:lnTo>
                      <a:pt x="154" y="542"/>
                    </a:lnTo>
                    <a:lnTo>
                      <a:pt x="154" y="542"/>
                    </a:lnTo>
                    <a:lnTo>
                      <a:pt x="151" y="542"/>
                    </a:lnTo>
                    <a:lnTo>
                      <a:pt x="151" y="542"/>
                    </a:lnTo>
                    <a:lnTo>
                      <a:pt x="147" y="539"/>
                    </a:lnTo>
                    <a:lnTo>
                      <a:pt x="144" y="539"/>
                    </a:lnTo>
                    <a:lnTo>
                      <a:pt x="140" y="539"/>
                    </a:lnTo>
                    <a:lnTo>
                      <a:pt x="140" y="539"/>
                    </a:lnTo>
                    <a:lnTo>
                      <a:pt x="137" y="539"/>
                    </a:lnTo>
                    <a:lnTo>
                      <a:pt x="133" y="539"/>
                    </a:lnTo>
                    <a:lnTo>
                      <a:pt x="133" y="539"/>
                    </a:lnTo>
                    <a:lnTo>
                      <a:pt x="133" y="542"/>
                    </a:lnTo>
                    <a:lnTo>
                      <a:pt x="133" y="542"/>
                    </a:lnTo>
                    <a:lnTo>
                      <a:pt x="133" y="542"/>
                    </a:lnTo>
                    <a:lnTo>
                      <a:pt x="126" y="546"/>
                    </a:lnTo>
                    <a:lnTo>
                      <a:pt x="123" y="546"/>
                    </a:lnTo>
                    <a:lnTo>
                      <a:pt x="123" y="542"/>
                    </a:lnTo>
                    <a:lnTo>
                      <a:pt x="123" y="542"/>
                    </a:lnTo>
                    <a:lnTo>
                      <a:pt x="119" y="539"/>
                    </a:lnTo>
                    <a:lnTo>
                      <a:pt x="116" y="535"/>
                    </a:lnTo>
                    <a:lnTo>
                      <a:pt x="112" y="532"/>
                    </a:lnTo>
                    <a:lnTo>
                      <a:pt x="112" y="532"/>
                    </a:lnTo>
                    <a:lnTo>
                      <a:pt x="112" y="532"/>
                    </a:lnTo>
                    <a:lnTo>
                      <a:pt x="109" y="532"/>
                    </a:lnTo>
                    <a:lnTo>
                      <a:pt x="102" y="532"/>
                    </a:lnTo>
                    <a:lnTo>
                      <a:pt x="102" y="532"/>
                    </a:lnTo>
                    <a:lnTo>
                      <a:pt x="98" y="532"/>
                    </a:lnTo>
                    <a:lnTo>
                      <a:pt x="98" y="535"/>
                    </a:lnTo>
                    <a:lnTo>
                      <a:pt x="95" y="535"/>
                    </a:lnTo>
                    <a:lnTo>
                      <a:pt x="95" y="532"/>
                    </a:lnTo>
                    <a:lnTo>
                      <a:pt x="91" y="532"/>
                    </a:lnTo>
                    <a:lnTo>
                      <a:pt x="91" y="532"/>
                    </a:lnTo>
                    <a:lnTo>
                      <a:pt x="91" y="528"/>
                    </a:lnTo>
                    <a:lnTo>
                      <a:pt x="91" y="525"/>
                    </a:lnTo>
                    <a:lnTo>
                      <a:pt x="88" y="525"/>
                    </a:lnTo>
                    <a:lnTo>
                      <a:pt x="88" y="525"/>
                    </a:lnTo>
                    <a:lnTo>
                      <a:pt x="84" y="521"/>
                    </a:lnTo>
                    <a:lnTo>
                      <a:pt x="84" y="521"/>
                    </a:lnTo>
                    <a:lnTo>
                      <a:pt x="84" y="521"/>
                    </a:lnTo>
                    <a:lnTo>
                      <a:pt x="88" y="518"/>
                    </a:lnTo>
                    <a:lnTo>
                      <a:pt x="88" y="518"/>
                    </a:lnTo>
                    <a:lnTo>
                      <a:pt x="88" y="518"/>
                    </a:lnTo>
                    <a:lnTo>
                      <a:pt x="88" y="514"/>
                    </a:lnTo>
                    <a:lnTo>
                      <a:pt x="88" y="511"/>
                    </a:lnTo>
                    <a:lnTo>
                      <a:pt x="88" y="511"/>
                    </a:lnTo>
                    <a:lnTo>
                      <a:pt x="88" y="511"/>
                    </a:lnTo>
                    <a:lnTo>
                      <a:pt x="84" y="511"/>
                    </a:lnTo>
                    <a:lnTo>
                      <a:pt x="81" y="511"/>
                    </a:lnTo>
                    <a:lnTo>
                      <a:pt x="81" y="511"/>
                    </a:lnTo>
                    <a:lnTo>
                      <a:pt x="77" y="514"/>
                    </a:lnTo>
                    <a:lnTo>
                      <a:pt x="77" y="511"/>
                    </a:lnTo>
                    <a:lnTo>
                      <a:pt x="77" y="511"/>
                    </a:lnTo>
                    <a:lnTo>
                      <a:pt x="77" y="511"/>
                    </a:lnTo>
                    <a:lnTo>
                      <a:pt x="77" y="507"/>
                    </a:lnTo>
                    <a:lnTo>
                      <a:pt x="81" y="507"/>
                    </a:lnTo>
                    <a:lnTo>
                      <a:pt x="81" y="507"/>
                    </a:lnTo>
                    <a:lnTo>
                      <a:pt x="81" y="507"/>
                    </a:lnTo>
                    <a:lnTo>
                      <a:pt x="84" y="507"/>
                    </a:lnTo>
                    <a:lnTo>
                      <a:pt x="84" y="504"/>
                    </a:lnTo>
                    <a:lnTo>
                      <a:pt x="84" y="504"/>
                    </a:lnTo>
                    <a:lnTo>
                      <a:pt x="88" y="504"/>
                    </a:lnTo>
                    <a:lnTo>
                      <a:pt x="91" y="504"/>
                    </a:lnTo>
                    <a:lnTo>
                      <a:pt x="91" y="504"/>
                    </a:lnTo>
                    <a:lnTo>
                      <a:pt x="95" y="504"/>
                    </a:lnTo>
                    <a:lnTo>
                      <a:pt x="95" y="504"/>
                    </a:lnTo>
                    <a:lnTo>
                      <a:pt x="95" y="504"/>
                    </a:lnTo>
                    <a:lnTo>
                      <a:pt x="98" y="504"/>
                    </a:lnTo>
                    <a:lnTo>
                      <a:pt x="98" y="504"/>
                    </a:lnTo>
                    <a:lnTo>
                      <a:pt x="98" y="504"/>
                    </a:lnTo>
                    <a:lnTo>
                      <a:pt x="102" y="504"/>
                    </a:lnTo>
                    <a:lnTo>
                      <a:pt x="102" y="500"/>
                    </a:lnTo>
                    <a:lnTo>
                      <a:pt x="102" y="500"/>
                    </a:lnTo>
                    <a:lnTo>
                      <a:pt x="102" y="497"/>
                    </a:lnTo>
                    <a:lnTo>
                      <a:pt x="102" y="493"/>
                    </a:lnTo>
                    <a:lnTo>
                      <a:pt x="98" y="493"/>
                    </a:lnTo>
                    <a:lnTo>
                      <a:pt x="98" y="490"/>
                    </a:lnTo>
                    <a:lnTo>
                      <a:pt x="98" y="490"/>
                    </a:lnTo>
                    <a:lnTo>
                      <a:pt x="98" y="490"/>
                    </a:lnTo>
                    <a:lnTo>
                      <a:pt x="95" y="490"/>
                    </a:lnTo>
                    <a:lnTo>
                      <a:pt x="95" y="490"/>
                    </a:lnTo>
                    <a:lnTo>
                      <a:pt x="95" y="493"/>
                    </a:lnTo>
                    <a:lnTo>
                      <a:pt x="95" y="497"/>
                    </a:lnTo>
                    <a:lnTo>
                      <a:pt x="95" y="497"/>
                    </a:lnTo>
                    <a:lnTo>
                      <a:pt x="91" y="497"/>
                    </a:lnTo>
                    <a:lnTo>
                      <a:pt x="91" y="497"/>
                    </a:lnTo>
                    <a:lnTo>
                      <a:pt x="91" y="493"/>
                    </a:lnTo>
                    <a:lnTo>
                      <a:pt x="88" y="493"/>
                    </a:lnTo>
                    <a:lnTo>
                      <a:pt x="88" y="490"/>
                    </a:lnTo>
                    <a:lnTo>
                      <a:pt x="81" y="486"/>
                    </a:lnTo>
                    <a:lnTo>
                      <a:pt x="81" y="486"/>
                    </a:lnTo>
                    <a:lnTo>
                      <a:pt x="81" y="486"/>
                    </a:lnTo>
                    <a:lnTo>
                      <a:pt x="81" y="486"/>
                    </a:lnTo>
                    <a:lnTo>
                      <a:pt x="81" y="483"/>
                    </a:lnTo>
                    <a:lnTo>
                      <a:pt x="81" y="483"/>
                    </a:lnTo>
                    <a:lnTo>
                      <a:pt x="81" y="483"/>
                    </a:lnTo>
                    <a:lnTo>
                      <a:pt x="81" y="483"/>
                    </a:lnTo>
                    <a:lnTo>
                      <a:pt x="81" y="479"/>
                    </a:lnTo>
                    <a:lnTo>
                      <a:pt x="81" y="479"/>
                    </a:lnTo>
                    <a:lnTo>
                      <a:pt x="81" y="479"/>
                    </a:lnTo>
                    <a:lnTo>
                      <a:pt x="81" y="476"/>
                    </a:lnTo>
                    <a:lnTo>
                      <a:pt x="84" y="472"/>
                    </a:lnTo>
                    <a:lnTo>
                      <a:pt x="88" y="472"/>
                    </a:lnTo>
                    <a:lnTo>
                      <a:pt x="88" y="472"/>
                    </a:lnTo>
                    <a:lnTo>
                      <a:pt x="88" y="472"/>
                    </a:lnTo>
                    <a:lnTo>
                      <a:pt x="91" y="472"/>
                    </a:lnTo>
                    <a:lnTo>
                      <a:pt x="91" y="472"/>
                    </a:lnTo>
                    <a:lnTo>
                      <a:pt x="98" y="472"/>
                    </a:lnTo>
                    <a:lnTo>
                      <a:pt x="98" y="472"/>
                    </a:lnTo>
                    <a:lnTo>
                      <a:pt x="98" y="472"/>
                    </a:lnTo>
                    <a:lnTo>
                      <a:pt x="98" y="469"/>
                    </a:lnTo>
                    <a:lnTo>
                      <a:pt x="98" y="469"/>
                    </a:lnTo>
                    <a:lnTo>
                      <a:pt x="98" y="465"/>
                    </a:lnTo>
                    <a:lnTo>
                      <a:pt x="102" y="455"/>
                    </a:lnTo>
                    <a:lnTo>
                      <a:pt x="105" y="451"/>
                    </a:lnTo>
                    <a:lnTo>
                      <a:pt x="105" y="451"/>
                    </a:lnTo>
                    <a:lnTo>
                      <a:pt x="102" y="451"/>
                    </a:lnTo>
                    <a:lnTo>
                      <a:pt x="102" y="448"/>
                    </a:lnTo>
                    <a:lnTo>
                      <a:pt x="102" y="448"/>
                    </a:lnTo>
                    <a:lnTo>
                      <a:pt x="98" y="444"/>
                    </a:lnTo>
                    <a:lnTo>
                      <a:pt x="98" y="444"/>
                    </a:lnTo>
                    <a:lnTo>
                      <a:pt x="95" y="444"/>
                    </a:lnTo>
                    <a:lnTo>
                      <a:pt x="95" y="444"/>
                    </a:lnTo>
                    <a:lnTo>
                      <a:pt x="98" y="441"/>
                    </a:lnTo>
                    <a:lnTo>
                      <a:pt x="98" y="441"/>
                    </a:lnTo>
                    <a:lnTo>
                      <a:pt x="102" y="441"/>
                    </a:lnTo>
                    <a:lnTo>
                      <a:pt x="102" y="441"/>
                    </a:lnTo>
                    <a:lnTo>
                      <a:pt x="102" y="441"/>
                    </a:lnTo>
                    <a:lnTo>
                      <a:pt x="102" y="441"/>
                    </a:lnTo>
                    <a:lnTo>
                      <a:pt x="102" y="437"/>
                    </a:lnTo>
                    <a:lnTo>
                      <a:pt x="105" y="437"/>
                    </a:lnTo>
                    <a:lnTo>
                      <a:pt x="105" y="437"/>
                    </a:lnTo>
                    <a:lnTo>
                      <a:pt x="109" y="441"/>
                    </a:lnTo>
                    <a:lnTo>
                      <a:pt x="109" y="441"/>
                    </a:lnTo>
                    <a:lnTo>
                      <a:pt x="109" y="441"/>
                    </a:lnTo>
                    <a:lnTo>
                      <a:pt x="109" y="441"/>
                    </a:lnTo>
                    <a:lnTo>
                      <a:pt x="112" y="434"/>
                    </a:lnTo>
                    <a:lnTo>
                      <a:pt x="112" y="434"/>
                    </a:lnTo>
                    <a:lnTo>
                      <a:pt x="116" y="430"/>
                    </a:lnTo>
                    <a:lnTo>
                      <a:pt x="116" y="430"/>
                    </a:lnTo>
                    <a:lnTo>
                      <a:pt x="119" y="427"/>
                    </a:lnTo>
                    <a:lnTo>
                      <a:pt x="119" y="427"/>
                    </a:lnTo>
                    <a:lnTo>
                      <a:pt x="123" y="427"/>
                    </a:lnTo>
                    <a:lnTo>
                      <a:pt x="123" y="427"/>
                    </a:lnTo>
                    <a:lnTo>
                      <a:pt x="126" y="427"/>
                    </a:lnTo>
                    <a:lnTo>
                      <a:pt x="126" y="423"/>
                    </a:lnTo>
                    <a:lnTo>
                      <a:pt x="126" y="423"/>
                    </a:lnTo>
                    <a:lnTo>
                      <a:pt x="133" y="420"/>
                    </a:lnTo>
                    <a:lnTo>
                      <a:pt x="133" y="416"/>
                    </a:lnTo>
                    <a:lnTo>
                      <a:pt x="133" y="420"/>
                    </a:lnTo>
                    <a:lnTo>
                      <a:pt x="137" y="420"/>
                    </a:lnTo>
                    <a:lnTo>
                      <a:pt x="140" y="420"/>
                    </a:lnTo>
                    <a:lnTo>
                      <a:pt x="144" y="420"/>
                    </a:lnTo>
                    <a:lnTo>
                      <a:pt x="144" y="420"/>
                    </a:lnTo>
                    <a:lnTo>
                      <a:pt x="154" y="416"/>
                    </a:lnTo>
                    <a:lnTo>
                      <a:pt x="154" y="413"/>
                    </a:lnTo>
                    <a:lnTo>
                      <a:pt x="154" y="413"/>
                    </a:lnTo>
                    <a:lnTo>
                      <a:pt x="154" y="409"/>
                    </a:lnTo>
                    <a:lnTo>
                      <a:pt x="154" y="409"/>
                    </a:lnTo>
                    <a:lnTo>
                      <a:pt x="154" y="409"/>
                    </a:lnTo>
                    <a:lnTo>
                      <a:pt x="154" y="409"/>
                    </a:lnTo>
                    <a:lnTo>
                      <a:pt x="151" y="406"/>
                    </a:lnTo>
                    <a:lnTo>
                      <a:pt x="151" y="406"/>
                    </a:lnTo>
                    <a:lnTo>
                      <a:pt x="147" y="406"/>
                    </a:lnTo>
                    <a:lnTo>
                      <a:pt x="147" y="406"/>
                    </a:lnTo>
                    <a:lnTo>
                      <a:pt x="151" y="406"/>
                    </a:lnTo>
                    <a:lnTo>
                      <a:pt x="151" y="406"/>
                    </a:lnTo>
                    <a:lnTo>
                      <a:pt x="151" y="402"/>
                    </a:lnTo>
                    <a:lnTo>
                      <a:pt x="151" y="402"/>
                    </a:lnTo>
                    <a:lnTo>
                      <a:pt x="154" y="402"/>
                    </a:lnTo>
                    <a:lnTo>
                      <a:pt x="154" y="402"/>
                    </a:lnTo>
                    <a:lnTo>
                      <a:pt x="158" y="402"/>
                    </a:lnTo>
                    <a:lnTo>
                      <a:pt x="158" y="399"/>
                    </a:lnTo>
                    <a:lnTo>
                      <a:pt x="158" y="399"/>
                    </a:lnTo>
                    <a:lnTo>
                      <a:pt x="158" y="399"/>
                    </a:lnTo>
                    <a:lnTo>
                      <a:pt x="158" y="399"/>
                    </a:lnTo>
                    <a:lnTo>
                      <a:pt x="154" y="395"/>
                    </a:lnTo>
                    <a:lnTo>
                      <a:pt x="154" y="395"/>
                    </a:lnTo>
                    <a:lnTo>
                      <a:pt x="154" y="395"/>
                    </a:lnTo>
                    <a:lnTo>
                      <a:pt x="154" y="392"/>
                    </a:lnTo>
                    <a:lnTo>
                      <a:pt x="154" y="392"/>
                    </a:lnTo>
                    <a:lnTo>
                      <a:pt x="154" y="392"/>
                    </a:lnTo>
                    <a:lnTo>
                      <a:pt x="158" y="388"/>
                    </a:lnTo>
                    <a:lnTo>
                      <a:pt x="161" y="388"/>
                    </a:lnTo>
                    <a:lnTo>
                      <a:pt x="161" y="385"/>
                    </a:lnTo>
                    <a:lnTo>
                      <a:pt x="161" y="385"/>
                    </a:lnTo>
                    <a:lnTo>
                      <a:pt x="161" y="385"/>
                    </a:lnTo>
                    <a:lnTo>
                      <a:pt x="161" y="381"/>
                    </a:lnTo>
                    <a:lnTo>
                      <a:pt x="158" y="381"/>
                    </a:lnTo>
                    <a:lnTo>
                      <a:pt x="158" y="381"/>
                    </a:lnTo>
                    <a:lnTo>
                      <a:pt x="158" y="381"/>
                    </a:lnTo>
                    <a:lnTo>
                      <a:pt x="158" y="378"/>
                    </a:lnTo>
                    <a:lnTo>
                      <a:pt x="154" y="378"/>
                    </a:lnTo>
                    <a:lnTo>
                      <a:pt x="154" y="378"/>
                    </a:lnTo>
                    <a:lnTo>
                      <a:pt x="144" y="378"/>
                    </a:lnTo>
                    <a:lnTo>
                      <a:pt x="144" y="378"/>
                    </a:lnTo>
                    <a:lnTo>
                      <a:pt x="144" y="378"/>
                    </a:lnTo>
                    <a:lnTo>
                      <a:pt x="144" y="378"/>
                    </a:lnTo>
                    <a:lnTo>
                      <a:pt x="140" y="378"/>
                    </a:lnTo>
                    <a:lnTo>
                      <a:pt x="140" y="378"/>
                    </a:lnTo>
                    <a:lnTo>
                      <a:pt x="140" y="378"/>
                    </a:lnTo>
                    <a:lnTo>
                      <a:pt x="140" y="378"/>
                    </a:lnTo>
                    <a:lnTo>
                      <a:pt x="140" y="374"/>
                    </a:lnTo>
                    <a:lnTo>
                      <a:pt x="144" y="371"/>
                    </a:lnTo>
                    <a:lnTo>
                      <a:pt x="144" y="371"/>
                    </a:lnTo>
                    <a:lnTo>
                      <a:pt x="144" y="371"/>
                    </a:lnTo>
                    <a:lnTo>
                      <a:pt x="147" y="371"/>
                    </a:lnTo>
                    <a:lnTo>
                      <a:pt x="147" y="367"/>
                    </a:lnTo>
                    <a:lnTo>
                      <a:pt x="147" y="367"/>
                    </a:lnTo>
                    <a:lnTo>
                      <a:pt x="147" y="367"/>
                    </a:lnTo>
                    <a:lnTo>
                      <a:pt x="147" y="367"/>
                    </a:lnTo>
                    <a:lnTo>
                      <a:pt x="147" y="364"/>
                    </a:lnTo>
                    <a:lnTo>
                      <a:pt x="140" y="360"/>
                    </a:lnTo>
                    <a:lnTo>
                      <a:pt x="140" y="360"/>
                    </a:lnTo>
                    <a:lnTo>
                      <a:pt x="140" y="364"/>
                    </a:lnTo>
                    <a:lnTo>
                      <a:pt x="137" y="364"/>
                    </a:lnTo>
                    <a:lnTo>
                      <a:pt x="137" y="364"/>
                    </a:lnTo>
                    <a:lnTo>
                      <a:pt x="137" y="360"/>
                    </a:lnTo>
                    <a:lnTo>
                      <a:pt x="133" y="360"/>
                    </a:lnTo>
                    <a:lnTo>
                      <a:pt x="133" y="360"/>
                    </a:lnTo>
                    <a:lnTo>
                      <a:pt x="133" y="360"/>
                    </a:lnTo>
                    <a:lnTo>
                      <a:pt x="133" y="364"/>
                    </a:lnTo>
                    <a:lnTo>
                      <a:pt x="130" y="364"/>
                    </a:lnTo>
                    <a:lnTo>
                      <a:pt x="126" y="364"/>
                    </a:lnTo>
                    <a:lnTo>
                      <a:pt x="123" y="367"/>
                    </a:lnTo>
                    <a:lnTo>
                      <a:pt x="123" y="367"/>
                    </a:lnTo>
                    <a:lnTo>
                      <a:pt x="123" y="367"/>
                    </a:lnTo>
                    <a:lnTo>
                      <a:pt x="123" y="371"/>
                    </a:lnTo>
                    <a:lnTo>
                      <a:pt x="123" y="371"/>
                    </a:lnTo>
                    <a:lnTo>
                      <a:pt x="123" y="371"/>
                    </a:lnTo>
                    <a:lnTo>
                      <a:pt x="123" y="374"/>
                    </a:lnTo>
                    <a:lnTo>
                      <a:pt x="123" y="378"/>
                    </a:lnTo>
                    <a:lnTo>
                      <a:pt x="123" y="378"/>
                    </a:lnTo>
                    <a:lnTo>
                      <a:pt x="126" y="378"/>
                    </a:lnTo>
                    <a:lnTo>
                      <a:pt x="126" y="378"/>
                    </a:lnTo>
                    <a:lnTo>
                      <a:pt x="126" y="374"/>
                    </a:lnTo>
                    <a:lnTo>
                      <a:pt x="130" y="374"/>
                    </a:lnTo>
                    <a:lnTo>
                      <a:pt x="130" y="374"/>
                    </a:lnTo>
                    <a:lnTo>
                      <a:pt x="130" y="378"/>
                    </a:lnTo>
                    <a:lnTo>
                      <a:pt x="130" y="381"/>
                    </a:lnTo>
                    <a:lnTo>
                      <a:pt x="130" y="381"/>
                    </a:lnTo>
                    <a:lnTo>
                      <a:pt x="130" y="381"/>
                    </a:lnTo>
                    <a:lnTo>
                      <a:pt x="130" y="385"/>
                    </a:lnTo>
                    <a:lnTo>
                      <a:pt x="130" y="385"/>
                    </a:lnTo>
                    <a:lnTo>
                      <a:pt x="130" y="385"/>
                    </a:lnTo>
                    <a:lnTo>
                      <a:pt x="130" y="385"/>
                    </a:lnTo>
                    <a:lnTo>
                      <a:pt x="126" y="385"/>
                    </a:lnTo>
                    <a:lnTo>
                      <a:pt x="126" y="385"/>
                    </a:lnTo>
                    <a:lnTo>
                      <a:pt x="123" y="385"/>
                    </a:lnTo>
                    <a:lnTo>
                      <a:pt x="119" y="388"/>
                    </a:lnTo>
                    <a:lnTo>
                      <a:pt x="116" y="388"/>
                    </a:lnTo>
                    <a:lnTo>
                      <a:pt x="116" y="388"/>
                    </a:lnTo>
                    <a:lnTo>
                      <a:pt x="116" y="392"/>
                    </a:lnTo>
                    <a:lnTo>
                      <a:pt x="116" y="395"/>
                    </a:lnTo>
                    <a:lnTo>
                      <a:pt x="116" y="399"/>
                    </a:lnTo>
                    <a:lnTo>
                      <a:pt x="112" y="399"/>
                    </a:lnTo>
                    <a:lnTo>
                      <a:pt x="112" y="402"/>
                    </a:lnTo>
                    <a:lnTo>
                      <a:pt x="112" y="402"/>
                    </a:lnTo>
                    <a:lnTo>
                      <a:pt x="109" y="402"/>
                    </a:lnTo>
                    <a:lnTo>
                      <a:pt x="105" y="402"/>
                    </a:lnTo>
                    <a:lnTo>
                      <a:pt x="105" y="402"/>
                    </a:lnTo>
                    <a:lnTo>
                      <a:pt x="105" y="402"/>
                    </a:lnTo>
                    <a:lnTo>
                      <a:pt x="102" y="399"/>
                    </a:lnTo>
                    <a:lnTo>
                      <a:pt x="102" y="399"/>
                    </a:lnTo>
                    <a:lnTo>
                      <a:pt x="102" y="399"/>
                    </a:lnTo>
                    <a:lnTo>
                      <a:pt x="98" y="399"/>
                    </a:lnTo>
                    <a:lnTo>
                      <a:pt x="98" y="399"/>
                    </a:lnTo>
                    <a:lnTo>
                      <a:pt x="95" y="399"/>
                    </a:lnTo>
                    <a:lnTo>
                      <a:pt x="91" y="402"/>
                    </a:lnTo>
                    <a:lnTo>
                      <a:pt x="91" y="402"/>
                    </a:lnTo>
                    <a:lnTo>
                      <a:pt x="91" y="402"/>
                    </a:lnTo>
                    <a:lnTo>
                      <a:pt x="88" y="402"/>
                    </a:lnTo>
                    <a:lnTo>
                      <a:pt x="84" y="402"/>
                    </a:lnTo>
                    <a:lnTo>
                      <a:pt x="81" y="402"/>
                    </a:lnTo>
                    <a:lnTo>
                      <a:pt x="81" y="399"/>
                    </a:lnTo>
                    <a:lnTo>
                      <a:pt x="81" y="399"/>
                    </a:lnTo>
                    <a:lnTo>
                      <a:pt x="84" y="395"/>
                    </a:lnTo>
                    <a:lnTo>
                      <a:pt x="84" y="392"/>
                    </a:lnTo>
                    <a:lnTo>
                      <a:pt x="88" y="388"/>
                    </a:lnTo>
                    <a:lnTo>
                      <a:pt x="88" y="385"/>
                    </a:lnTo>
                    <a:lnTo>
                      <a:pt x="91" y="381"/>
                    </a:lnTo>
                    <a:lnTo>
                      <a:pt x="91" y="381"/>
                    </a:lnTo>
                    <a:lnTo>
                      <a:pt x="91" y="378"/>
                    </a:lnTo>
                    <a:lnTo>
                      <a:pt x="91" y="378"/>
                    </a:lnTo>
                    <a:lnTo>
                      <a:pt x="88" y="378"/>
                    </a:lnTo>
                    <a:lnTo>
                      <a:pt x="88" y="378"/>
                    </a:lnTo>
                    <a:lnTo>
                      <a:pt x="88" y="374"/>
                    </a:lnTo>
                    <a:lnTo>
                      <a:pt x="88" y="371"/>
                    </a:lnTo>
                    <a:lnTo>
                      <a:pt x="88" y="371"/>
                    </a:lnTo>
                    <a:lnTo>
                      <a:pt x="88" y="371"/>
                    </a:lnTo>
                    <a:lnTo>
                      <a:pt x="91" y="371"/>
                    </a:lnTo>
                    <a:lnTo>
                      <a:pt x="91" y="371"/>
                    </a:lnTo>
                    <a:lnTo>
                      <a:pt x="91" y="371"/>
                    </a:lnTo>
                    <a:lnTo>
                      <a:pt x="98" y="360"/>
                    </a:lnTo>
                    <a:lnTo>
                      <a:pt x="98" y="357"/>
                    </a:lnTo>
                    <a:lnTo>
                      <a:pt x="95" y="346"/>
                    </a:lnTo>
                    <a:lnTo>
                      <a:pt x="95" y="343"/>
                    </a:lnTo>
                    <a:lnTo>
                      <a:pt x="95" y="343"/>
                    </a:lnTo>
                    <a:lnTo>
                      <a:pt x="91" y="343"/>
                    </a:lnTo>
                    <a:lnTo>
                      <a:pt x="91" y="339"/>
                    </a:lnTo>
                    <a:lnTo>
                      <a:pt x="91" y="339"/>
                    </a:lnTo>
                    <a:lnTo>
                      <a:pt x="88" y="343"/>
                    </a:lnTo>
                    <a:lnTo>
                      <a:pt x="84" y="343"/>
                    </a:lnTo>
                    <a:lnTo>
                      <a:pt x="81" y="339"/>
                    </a:lnTo>
                    <a:lnTo>
                      <a:pt x="77" y="339"/>
                    </a:lnTo>
                    <a:lnTo>
                      <a:pt x="77" y="339"/>
                    </a:lnTo>
                    <a:lnTo>
                      <a:pt x="77" y="339"/>
                    </a:lnTo>
                    <a:lnTo>
                      <a:pt x="74" y="339"/>
                    </a:lnTo>
                    <a:lnTo>
                      <a:pt x="74" y="343"/>
                    </a:lnTo>
                    <a:lnTo>
                      <a:pt x="74" y="343"/>
                    </a:lnTo>
                    <a:lnTo>
                      <a:pt x="70" y="353"/>
                    </a:lnTo>
                    <a:lnTo>
                      <a:pt x="67" y="364"/>
                    </a:lnTo>
                    <a:lnTo>
                      <a:pt x="67" y="367"/>
                    </a:lnTo>
                    <a:lnTo>
                      <a:pt x="63" y="371"/>
                    </a:lnTo>
                    <a:lnTo>
                      <a:pt x="63" y="371"/>
                    </a:lnTo>
                    <a:lnTo>
                      <a:pt x="63" y="371"/>
                    </a:lnTo>
                    <a:lnTo>
                      <a:pt x="63" y="378"/>
                    </a:lnTo>
                    <a:lnTo>
                      <a:pt x="63" y="378"/>
                    </a:lnTo>
                    <a:lnTo>
                      <a:pt x="63" y="381"/>
                    </a:lnTo>
                    <a:lnTo>
                      <a:pt x="63" y="385"/>
                    </a:lnTo>
                    <a:lnTo>
                      <a:pt x="63" y="388"/>
                    </a:lnTo>
                    <a:lnTo>
                      <a:pt x="60" y="392"/>
                    </a:lnTo>
                    <a:lnTo>
                      <a:pt x="60" y="392"/>
                    </a:lnTo>
                    <a:lnTo>
                      <a:pt x="60" y="392"/>
                    </a:lnTo>
                    <a:lnTo>
                      <a:pt x="60" y="392"/>
                    </a:lnTo>
                    <a:lnTo>
                      <a:pt x="56" y="385"/>
                    </a:lnTo>
                    <a:lnTo>
                      <a:pt x="56" y="385"/>
                    </a:lnTo>
                    <a:lnTo>
                      <a:pt x="53" y="381"/>
                    </a:lnTo>
                    <a:lnTo>
                      <a:pt x="53" y="381"/>
                    </a:lnTo>
                    <a:lnTo>
                      <a:pt x="53" y="378"/>
                    </a:lnTo>
                    <a:lnTo>
                      <a:pt x="53" y="371"/>
                    </a:lnTo>
                    <a:lnTo>
                      <a:pt x="53" y="371"/>
                    </a:lnTo>
                    <a:lnTo>
                      <a:pt x="53" y="367"/>
                    </a:lnTo>
                    <a:lnTo>
                      <a:pt x="56" y="364"/>
                    </a:lnTo>
                    <a:lnTo>
                      <a:pt x="56" y="360"/>
                    </a:lnTo>
                    <a:lnTo>
                      <a:pt x="60" y="350"/>
                    </a:lnTo>
                    <a:lnTo>
                      <a:pt x="60" y="346"/>
                    </a:lnTo>
                    <a:lnTo>
                      <a:pt x="60" y="343"/>
                    </a:lnTo>
                    <a:lnTo>
                      <a:pt x="63" y="339"/>
                    </a:lnTo>
                    <a:lnTo>
                      <a:pt x="63" y="339"/>
                    </a:lnTo>
                    <a:lnTo>
                      <a:pt x="67" y="336"/>
                    </a:lnTo>
                    <a:lnTo>
                      <a:pt x="70" y="336"/>
                    </a:lnTo>
                    <a:lnTo>
                      <a:pt x="74" y="332"/>
                    </a:lnTo>
                    <a:lnTo>
                      <a:pt x="74" y="332"/>
                    </a:lnTo>
                    <a:lnTo>
                      <a:pt x="74" y="332"/>
                    </a:lnTo>
                    <a:lnTo>
                      <a:pt x="74" y="329"/>
                    </a:lnTo>
                    <a:lnTo>
                      <a:pt x="74" y="325"/>
                    </a:lnTo>
                    <a:lnTo>
                      <a:pt x="74" y="325"/>
                    </a:lnTo>
                    <a:lnTo>
                      <a:pt x="74" y="322"/>
                    </a:lnTo>
                    <a:lnTo>
                      <a:pt x="74" y="322"/>
                    </a:lnTo>
                    <a:lnTo>
                      <a:pt x="74" y="322"/>
                    </a:lnTo>
                    <a:lnTo>
                      <a:pt x="74" y="318"/>
                    </a:lnTo>
                    <a:lnTo>
                      <a:pt x="74" y="318"/>
                    </a:lnTo>
                    <a:lnTo>
                      <a:pt x="74" y="318"/>
                    </a:lnTo>
                    <a:lnTo>
                      <a:pt x="56" y="318"/>
                    </a:lnTo>
                    <a:lnTo>
                      <a:pt x="53" y="315"/>
                    </a:lnTo>
                    <a:lnTo>
                      <a:pt x="49" y="315"/>
                    </a:lnTo>
                    <a:lnTo>
                      <a:pt x="46" y="315"/>
                    </a:lnTo>
                    <a:lnTo>
                      <a:pt x="42" y="315"/>
                    </a:lnTo>
                    <a:lnTo>
                      <a:pt x="42" y="315"/>
                    </a:lnTo>
                    <a:lnTo>
                      <a:pt x="39" y="318"/>
                    </a:lnTo>
                    <a:lnTo>
                      <a:pt x="39" y="318"/>
                    </a:lnTo>
                    <a:lnTo>
                      <a:pt x="39" y="318"/>
                    </a:lnTo>
                    <a:lnTo>
                      <a:pt x="35" y="322"/>
                    </a:lnTo>
                    <a:lnTo>
                      <a:pt x="35" y="322"/>
                    </a:lnTo>
                    <a:lnTo>
                      <a:pt x="35" y="322"/>
                    </a:lnTo>
                    <a:lnTo>
                      <a:pt x="35" y="322"/>
                    </a:lnTo>
                    <a:lnTo>
                      <a:pt x="42" y="325"/>
                    </a:lnTo>
                    <a:lnTo>
                      <a:pt x="42" y="325"/>
                    </a:lnTo>
                    <a:lnTo>
                      <a:pt x="42" y="325"/>
                    </a:lnTo>
                    <a:lnTo>
                      <a:pt x="42" y="325"/>
                    </a:lnTo>
                    <a:lnTo>
                      <a:pt x="42" y="329"/>
                    </a:lnTo>
                    <a:lnTo>
                      <a:pt x="39" y="332"/>
                    </a:lnTo>
                    <a:lnTo>
                      <a:pt x="42" y="332"/>
                    </a:lnTo>
                    <a:lnTo>
                      <a:pt x="42" y="336"/>
                    </a:lnTo>
                    <a:lnTo>
                      <a:pt x="42" y="336"/>
                    </a:lnTo>
                    <a:lnTo>
                      <a:pt x="46" y="336"/>
                    </a:lnTo>
                    <a:lnTo>
                      <a:pt x="46" y="336"/>
                    </a:lnTo>
                    <a:lnTo>
                      <a:pt x="46" y="343"/>
                    </a:lnTo>
                    <a:lnTo>
                      <a:pt x="46" y="343"/>
                    </a:lnTo>
                    <a:lnTo>
                      <a:pt x="42" y="343"/>
                    </a:lnTo>
                    <a:lnTo>
                      <a:pt x="42" y="343"/>
                    </a:lnTo>
                    <a:lnTo>
                      <a:pt x="42" y="343"/>
                    </a:lnTo>
                    <a:lnTo>
                      <a:pt x="46" y="343"/>
                    </a:lnTo>
                    <a:lnTo>
                      <a:pt x="46" y="346"/>
                    </a:lnTo>
                    <a:lnTo>
                      <a:pt x="49" y="346"/>
                    </a:lnTo>
                    <a:lnTo>
                      <a:pt x="53" y="350"/>
                    </a:lnTo>
                    <a:lnTo>
                      <a:pt x="53" y="350"/>
                    </a:lnTo>
                    <a:lnTo>
                      <a:pt x="53" y="353"/>
                    </a:lnTo>
                    <a:lnTo>
                      <a:pt x="53" y="353"/>
                    </a:lnTo>
                    <a:lnTo>
                      <a:pt x="49" y="353"/>
                    </a:lnTo>
                    <a:lnTo>
                      <a:pt x="49" y="357"/>
                    </a:lnTo>
                    <a:lnTo>
                      <a:pt x="46" y="360"/>
                    </a:lnTo>
                    <a:lnTo>
                      <a:pt x="42" y="360"/>
                    </a:lnTo>
                    <a:lnTo>
                      <a:pt x="42" y="364"/>
                    </a:lnTo>
                    <a:lnTo>
                      <a:pt x="42" y="367"/>
                    </a:lnTo>
                    <a:lnTo>
                      <a:pt x="42" y="367"/>
                    </a:lnTo>
                    <a:lnTo>
                      <a:pt x="39" y="364"/>
                    </a:lnTo>
                    <a:lnTo>
                      <a:pt x="39" y="364"/>
                    </a:lnTo>
                    <a:lnTo>
                      <a:pt x="35" y="367"/>
                    </a:lnTo>
                    <a:lnTo>
                      <a:pt x="35" y="367"/>
                    </a:lnTo>
                    <a:lnTo>
                      <a:pt x="35" y="367"/>
                    </a:lnTo>
                    <a:lnTo>
                      <a:pt x="32" y="367"/>
                    </a:lnTo>
                    <a:lnTo>
                      <a:pt x="32" y="367"/>
                    </a:lnTo>
                    <a:lnTo>
                      <a:pt x="32" y="367"/>
                    </a:lnTo>
                    <a:lnTo>
                      <a:pt x="32" y="367"/>
                    </a:lnTo>
                    <a:lnTo>
                      <a:pt x="35" y="364"/>
                    </a:lnTo>
                    <a:lnTo>
                      <a:pt x="35" y="360"/>
                    </a:lnTo>
                    <a:lnTo>
                      <a:pt x="35" y="353"/>
                    </a:lnTo>
                    <a:lnTo>
                      <a:pt x="39" y="353"/>
                    </a:lnTo>
                    <a:lnTo>
                      <a:pt x="39" y="350"/>
                    </a:lnTo>
                    <a:lnTo>
                      <a:pt x="35" y="350"/>
                    </a:lnTo>
                    <a:lnTo>
                      <a:pt x="35" y="346"/>
                    </a:lnTo>
                    <a:lnTo>
                      <a:pt x="35" y="346"/>
                    </a:lnTo>
                    <a:lnTo>
                      <a:pt x="35" y="346"/>
                    </a:lnTo>
                    <a:lnTo>
                      <a:pt x="35" y="346"/>
                    </a:lnTo>
                    <a:lnTo>
                      <a:pt x="35" y="343"/>
                    </a:lnTo>
                    <a:lnTo>
                      <a:pt x="32" y="343"/>
                    </a:lnTo>
                    <a:lnTo>
                      <a:pt x="32" y="343"/>
                    </a:lnTo>
                    <a:lnTo>
                      <a:pt x="28" y="346"/>
                    </a:lnTo>
                    <a:lnTo>
                      <a:pt x="28" y="346"/>
                    </a:lnTo>
                    <a:lnTo>
                      <a:pt x="32" y="346"/>
                    </a:lnTo>
                    <a:lnTo>
                      <a:pt x="28" y="350"/>
                    </a:lnTo>
                    <a:lnTo>
                      <a:pt x="28" y="350"/>
                    </a:lnTo>
                    <a:lnTo>
                      <a:pt x="28" y="346"/>
                    </a:lnTo>
                    <a:lnTo>
                      <a:pt x="25" y="346"/>
                    </a:lnTo>
                    <a:lnTo>
                      <a:pt x="25" y="346"/>
                    </a:lnTo>
                    <a:lnTo>
                      <a:pt x="25" y="346"/>
                    </a:lnTo>
                    <a:lnTo>
                      <a:pt x="21" y="346"/>
                    </a:lnTo>
                    <a:lnTo>
                      <a:pt x="21" y="346"/>
                    </a:lnTo>
                    <a:lnTo>
                      <a:pt x="21" y="346"/>
                    </a:lnTo>
                    <a:lnTo>
                      <a:pt x="21" y="350"/>
                    </a:lnTo>
                    <a:lnTo>
                      <a:pt x="18" y="350"/>
                    </a:lnTo>
                    <a:lnTo>
                      <a:pt x="18" y="350"/>
                    </a:lnTo>
                    <a:lnTo>
                      <a:pt x="21" y="353"/>
                    </a:lnTo>
                    <a:lnTo>
                      <a:pt x="21" y="357"/>
                    </a:lnTo>
                    <a:lnTo>
                      <a:pt x="21" y="357"/>
                    </a:lnTo>
                    <a:lnTo>
                      <a:pt x="21" y="360"/>
                    </a:lnTo>
                    <a:lnTo>
                      <a:pt x="25" y="360"/>
                    </a:lnTo>
                    <a:lnTo>
                      <a:pt x="21" y="364"/>
                    </a:lnTo>
                    <a:lnTo>
                      <a:pt x="21" y="364"/>
                    </a:lnTo>
                    <a:lnTo>
                      <a:pt x="21" y="360"/>
                    </a:lnTo>
                    <a:lnTo>
                      <a:pt x="21" y="360"/>
                    </a:lnTo>
                    <a:lnTo>
                      <a:pt x="18" y="360"/>
                    </a:lnTo>
                    <a:lnTo>
                      <a:pt x="18" y="360"/>
                    </a:lnTo>
                    <a:lnTo>
                      <a:pt x="18" y="360"/>
                    </a:lnTo>
                    <a:lnTo>
                      <a:pt x="14" y="360"/>
                    </a:lnTo>
                    <a:lnTo>
                      <a:pt x="14" y="360"/>
                    </a:lnTo>
                    <a:lnTo>
                      <a:pt x="14" y="360"/>
                    </a:lnTo>
                    <a:lnTo>
                      <a:pt x="11" y="364"/>
                    </a:lnTo>
                    <a:lnTo>
                      <a:pt x="11" y="364"/>
                    </a:lnTo>
                    <a:lnTo>
                      <a:pt x="11" y="367"/>
                    </a:lnTo>
                    <a:lnTo>
                      <a:pt x="11" y="367"/>
                    </a:lnTo>
                    <a:lnTo>
                      <a:pt x="11" y="367"/>
                    </a:lnTo>
                    <a:lnTo>
                      <a:pt x="11" y="367"/>
                    </a:lnTo>
                    <a:lnTo>
                      <a:pt x="7" y="367"/>
                    </a:lnTo>
                    <a:lnTo>
                      <a:pt x="7" y="367"/>
                    </a:lnTo>
                    <a:lnTo>
                      <a:pt x="7" y="367"/>
                    </a:lnTo>
                    <a:lnTo>
                      <a:pt x="7" y="367"/>
                    </a:lnTo>
                    <a:lnTo>
                      <a:pt x="4" y="364"/>
                    </a:lnTo>
                    <a:lnTo>
                      <a:pt x="0" y="364"/>
                    </a:lnTo>
                    <a:lnTo>
                      <a:pt x="0" y="364"/>
                    </a:lnTo>
                    <a:lnTo>
                      <a:pt x="0" y="360"/>
                    </a:lnTo>
                    <a:lnTo>
                      <a:pt x="0" y="360"/>
                    </a:lnTo>
                    <a:lnTo>
                      <a:pt x="4" y="357"/>
                    </a:lnTo>
                    <a:lnTo>
                      <a:pt x="7" y="353"/>
                    </a:lnTo>
                    <a:lnTo>
                      <a:pt x="7" y="353"/>
                    </a:lnTo>
                    <a:lnTo>
                      <a:pt x="7" y="350"/>
                    </a:lnTo>
                    <a:lnTo>
                      <a:pt x="7" y="350"/>
                    </a:lnTo>
                    <a:lnTo>
                      <a:pt x="7" y="350"/>
                    </a:lnTo>
                    <a:lnTo>
                      <a:pt x="4" y="346"/>
                    </a:lnTo>
                    <a:lnTo>
                      <a:pt x="4" y="346"/>
                    </a:lnTo>
                    <a:lnTo>
                      <a:pt x="4" y="343"/>
                    </a:lnTo>
                    <a:lnTo>
                      <a:pt x="4" y="343"/>
                    </a:lnTo>
                    <a:lnTo>
                      <a:pt x="7" y="339"/>
                    </a:lnTo>
                    <a:lnTo>
                      <a:pt x="11" y="339"/>
                    </a:lnTo>
                    <a:lnTo>
                      <a:pt x="11" y="336"/>
                    </a:lnTo>
                    <a:lnTo>
                      <a:pt x="11" y="332"/>
                    </a:lnTo>
                    <a:lnTo>
                      <a:pt x="11" y="325"/>
                    </a:lnTo>
                    <a:lnTo>
                      <a:pt x="11" y="325"/>
                    </a:lnTo>
                    <a:lnTo>
                      <a:pt x="11" y="322"/>
                    </a:lnTo>
                    <a:lnTo>
                      <a:pt x="11" y="322"/>
                    </a:lnTo>
                    <a:lnTo>
                      <a:pt x="11" y="318"/>
                    </a:lnTo>
                    <a:lnTo>
                      <a:pt x="11" y="315"/>
                    </a:lnTo>
                    <a:lnTo>
                      <a:pt x="14" y="311"/>
                    </a:lnTo>
                    <a:lnTo>
                      <a:pt x="18" y="311"/>
                    </a:lnTo>
                    <a:lnTo>
                      <a:pt x="18" y="311"/>
                    </a:lnTo>
                    <a:lnTo>
                      <a:pt x="18" y="311"/>
                    </a:lnTo>
                    <a:lnTo>
                      <a:pt x="18" y="311"/>
                    </a:lnTo>
                    <a:lnTo>
                      <a:pt x="21" y="311"/>
                    </a:lnTo>
                    <a:lnTo>
                      <a:pt x="21" y="311"/>
                    </a:lnTo>
                    <a:lnTo>
                      <a:pt x="21" y="315"/>
                    </a:lnTo>
                    <a:lnTo>
                      <a:pt x="32" y="315"/>
                    </a:lnTo>
                    <a:lnTo>
                      <a:pt x="32" y="315"/>
                    </a:lnTo>
                    <a:lnTo>
                      <a:pt x="35" y="311"/>
                    </a:lnTo>
                    <a:lnTo>
                      <a:pt x="35" y="311"/>
                    </a:lnTo>
                    <a:lnTo>
                      <a:pt x="32" y="308"/>
                    </a:lnTo>
                    <a:lnTo>
                      <a:pt x="32" y="308"/>
                    </a:lnTo>
                    <a:lnTo>
                      <a:pt x="32" y="304"/>
                    </a:lnTo>
                    <a:lnTo>
                      <a:pt x="32" y="301"/>
                    </a:lnTo>
                    <a:lnTo>
                      <a:pt x="32" y="297"/>
                    </a:lnTo>
                    <a:lnTo>
                      <a:pt x="32" y="297"/>
                    </a:lnTo>
                    <a:lnTo>
                      <a:pt x="32" y="294"/>
                    </a:lnTo>
                    <a:lnTo>
                      <a:pt x="28" y="294"/>
                    </a:lnTo>
                    <a:lnTo>
                      <a:pt x="25" y="290"/>
                    </a:lnTo>
                    <a:lnTo>
                      <a:pt x="25" y="290"/>
                    </a:lnTo>
                    <a:lnTo>
                      <a:pt x="25" y="287"/>
                    </a:lnTo>
                    <a:lnTo>
                      <a:pt x="25" y="283"/>
                    </a:lnTo>
                    <a:lnTo>
                      <a:pt x="25" y="266"/>
                    </a:lnTo>
                    <a:lnTo>
                      <a:pt x="25" y="266"/>
                    </a:lnTo>
                    <a:lnTo>
                      <a:pt x="25" y="262"/>
                    </a:lnTo>
                    <a:lnTo>
                      <a:pt x="28" y="259"/>
                    </a:lnTo>
                    <a:lnTo>
                      <a:pt x="28" y="255"/>
                    </a:lnTo>
                    <a:lnTo>
                      <a:pt x="32" y="245"/>
                    </a:lnTo>
                    <a:lnTo>
                      <a:pt x="32" y="234"/>
                    </a:lnTo>
                    <a:lnTo>
                      <a:pt x="32" y="234"/>
                    </a:lnTo>
                    <a:lnTo>
                      <a:pt x="39" y="220"/>
                    </a:lnTo>
                    <a:lnTo>
                      <a:pt x="39" y="220"/>
                    </a:lnTo>
                    <a:lnTo>
                      <a:pt x="42" y="217"/>
                    </a:lnTo>
                    <a:lnTo>
                      <a:pt x="46" y="213"/>
                    </a:lnTo>
                    <a:lnTo>
                      <a:pt x="53" y="210"/>
                    </a:lnTo>
                    <a:lnTo>
                      <a:pt x="56" y="206"/>
                    </a:lnTo>
                    <a:lnTo>
                      <a:pt x="56" y="206"/>
                    </a:lnTo>
                    <a:lnTo>
                      <a:pt x="56" y="203"/>
                    </a:lnTo>
                    <a:lnTo>
                      <a:pt x="56" y="203"/>
                    </a:lnTo>
                    <a:lnTo>
                      <a:pt x="56" y="203"/>
                    </a:lnTo>
                    <a:lnTo>
                      <a:pt x="60" y="203"/>
                    </a:lnTo>
                    <a:lnTo>
                      <a:pt x="63" y="199"/>
                    </a:lnTo>
                    <a:lnTo>
                      <a:pt x="63" y="196"/>
                    </a:lnTo>
                    <a:lnTo>
                      <a:pt x="63" y="196"/>
                    </a:lnTo>
                    <a:lnTo>
                      <a:pt x="63" y="196"/>
                    </a:lnTo>
                    <a:lnTo>
                      <a:pt x="67" y="196"/>
                    </a:lnTo>
                    <a:lnTo>
                      <a:pt x="67" y="199"/>
                    </a:lnTo>
                    <a:lnTo>
                      <a:pt x="70" y="199"/>
                    </a:lnTo>
                    <a:lnTo>
                      <a:pt x="70" y="199"/>
                    </a:lnTo>
                    <a:lnTo>
                      <a:pt x="70" y="199"/>
                    </a:lnTo>
                    <a:lnTo>
                      <a:pt x="70" y="196"/>
                    </a:lnTo>
                    <a:lnTo>
                      <a:pt x="74" y="192"/>
                    </a:lnTo>
                    <a:lnTo>
                      <a:pt x="74" y="192"/>
                    </a:lnTo>
                    <a:lnTo>
                      <a:pt x="70" y="192"/>
                    </a:lnTo>
                    <a:lnTo>
                      <a:pt x="67" y="192"/>
                    </a:lnTo>
                    <a:lnTo>
                      <a:pt x="67" y="192"/>
                    </a:lnTo>
                    <a:lnTo>
                      <a:pt x="67" y="189"/>
                    </a:lnTo>
                    <a:lnTo>
                      <a:pt x="67" y="189"/>
                    </a:lnTo>
                    <a:lnTo>
                      <a:pt x="63" y="185"/>
                    </a:lnTo>
                    <a:lnTo>
                      <a:pt x="63" y="182"/>
                    </a:lnTo>
                    <a:lnTo>
                      <a:pt x="63" y="182"/>
                    </a:lnTo>
                    <a:lnTo>
                      <a:pt x="63" y="182"/>
                    </a:lnTo>
                    <a:lnTo>
                      <a:pt x="67" y="178"/>
                    </a:lnTo>
                    <a:lnTo>
                      <a:pt x="67" y="178"/>
                    </a:lnTo>
                    <a:lnTo>
                      <a:pt x="67" y="175"/>
                    </a:lnTo>
                    <a:lnTo>
                      <a:pt x="70" y="175"/>
                    </a:lnTo>
                    <a:lnTo>
                      <a:pt x="70" y="175"/>
                    </a:lnTo>
                    <a:lnTo>
                      <a:pt x="67" y="171"/>
                    </a:lnTo>
                    <a:lnTo>
                      <a:pt x="67" y="171"/>
                    </a:lnTo>
                    <a:lnTo>
                      <a:pt x="67" y="168"/>
                    </a:lnTo>
                    <a:lnTo>
                      <a:pt x="63" y="168"/>
                    </a:lnTo>
                    <a:lnTo>
                      <a:pt x="67" y="164"/>
                    </a:lnTo>
                    <a:lnTo>
                      <a:pt x="67" y="161"/>
                    </a:lnTo>
                    <a:lnTo>
                      <a:pt x="67" y="157"/>
                    </a:lnTo>
                    <a:lnTo>
                      <a:pt x="67" y="154"/>
                    </a:lnTo>
                    <a:lnTo>
                      <a:pt x="67" y="154"/>
                    </a:lnTo>
                    <a:lnTo>
                      <a:pt x="67" y="150"/>
                    </a:lnTo>
                    <a:lnTo>
                      <a:pt x="67" y="150"/>
                    </a:lnTo>
                    <a:lnTo>
                      <a:pt x="67" y="147"/>
                    </a:lnTo>
                    <a:lnTo>
                      <a:pt x="67" y="147"/>
                    </a:lnTo>
                    <a:lnTo>
                      <a:pt x="67" y="147"/>
                    </a:lnTo>
                    <a:lnTo>
                      <a:pt x="67" y="143"/>
                    </a:lnTo>
                    <a:lnTo>
                      <a:pt x="74" y="140"/>
                    </a:lnTo>
                    <a:lnTo>
                      <a:pt x="81" y="133"/>
                    </a:lnTo>
                    <a:lnTo>
                      <a:pt x="84" y="133"/>
                    </a:lnTo>
                    <a:lnTo>
                      <a:pt x="88" y="133"/>
                    </a:lnTo>
                    <a:lnTo>
                      <a:pt x="88" y="129"/>
                    </a:lnTo>
                    <a:lnTo>
                      <a:pt x="91" y="133"/>
                    </a:lnTo>
                    <a:lnTo>
                      <a:pt x="91" y="133"/>
                    </a:lnTo>
                    <a:lnTo>
                      <a:pt x="91" y="133"/>
                    </a:lnTo>
                    <a:lnTo>
                      <a:pt x="91" y="133"/>
                    </a:lnTo>
                    <a:lnTo>
                      <a:pt x="91" y="133"/>
                    </a:lnTo>
                    <a:lnTo>
                      <a:pt x="95" y="133"/>
                    </a:lnTo>
                    <a:lnTo>
                      <a:pt x="95" y="129"/>
                    </a:lnTo>
                    <a:lnTo>
                      <a:pt x="98" y="122"/>
                    </a:lnTo>
                    <a:lnTo>
                      <a:pt x="102" y="122"/>
                    </a:lnTo>
                    <a:lnTo>
                      <a:pt x="102" y="122"/>
                    </a:lnTo>
                    <a:lnTo>
                      <a:pt x="102" y="115"/>
                    </a:lnTo>
                    <a:lnTo>
                      <a:pt x="102" y="112"/>
                    </a:lnTo>
                    <a:lnTo>
                      <a:pt x="102" y="112"/>
                    </a:lnTo>
                    <a:lnTo>
                      <a:pt x="102" y="112"/>
                    </a:lnTo>
                    <a:lnTo>
                      <a:pt x="102" y="112"/>
                    </a:lnTo>
                    <a:lnTo>
                      <a:pt x="105" y="112"/>
                    </a:lnTo>
                    <a:lnTo>
                      <a:pt x="109" y="112"/>
                    </a:lnTo>
                    <a:lnTo>
                      <a:pt x="109" y="112"/>
                    </a:lnTo>
                    <a:lnTo>
                      <a:pt x="112" y="108"/>
                    </a:lnTo>
                    <a:lnTo>
                      <a:pt x="112" y="105"/>
                    </a:lnTo>
                    <a:lnTo>
                      <a:pt x="116" y="105"/>
                    </a:lnTo>
                    <a:lnTo>
                      <a:pt x="116" y="101"/>
                    </a:lnTo>
                    <a:lnTo>
                      <a:pt x="119" y="98"/>
                    </a:lnTo>
                    <a:lnTo>
                      <a:pt x="119" y="94"/>
                    </a:lnTo>
                    <a:lnTo>
                      <a:pt x="119" y="94"/>
                    </a:lnTo>
                    <a:lnTo>
                      <a:pt x="119" y="94"/>
                    </a:lnTo>
                    <a:lnTo>
                      <a:pt x="119" y="91"/>
                    </a:lnTo>
                    <a:lnTo>
                      <a:pt x="119" y="91"/>
                    </a:lnTo>
                    <a:lnTo>
                      <a:pt x="123" y="94"/>
                    </a:lnTo>
                    <a:lnTo>
                      <a:pt x="133" y="91"/>
                    </a:lnTo>
                    <a:lnTo>
                      <a:pt x="137" y="91"/>
                    </a:lnTo>
                    <a:lnTo>
                      <a:pt x="137" y="91"/>
                    </a:lnTo>
                    <a:lnTo>
                      <a:pt x="140" y="91"/>
                    </a:lnTo>
                    <a:lnTo>
                      <a:pt x="144" y="91"/>
                    </a:lnTo>
                    <a:lnTo>
                      <a:pt x="151" y="91"/>
                    </a:lnTo>
                    <a:lnTo>
                      <a:pt x="151" y="91"/>
                    </a:lnTo>
                    <a:lnTo>
                      <a:pt x="154" y="94"/>
                    </a:lnTo>
                    <a:lnTo>
                      <a:pt x="158" y="94"/>
                    </a:lnTo>
                    <a:lnTo>
                      <a:pt x="158" y="94"/>
                    </a:lnTo>
                    <a:lnTo>
                      <a:pt x="158" y="94"/>
                    </a:lnTo>
                    <a:lnTo>
                      <a:pt x="158" y="91"/>
                    </a:lnTo>
                    <a:lnTo>
                      <a:pt x="158" y="91"/>
                    </a:lnTo>
                    <a:lnTo>
                      <a:pt x="161" y="91"/>
                    </a:lnTo>
                    <a:lnTo>
                      <a:pt x="165" y="87"/>
                    </a:lnTo>
                    <a:lnTo>
                      <a:pt x="165" y="87"/>
                    </a:lnTo>
                    <a:lnTo>
                      <a:pt x="172" y="87"/>
                    </a:lnTo>
                    <a:lnTo>
                      <a:pt x="175" y="91"/>
                    </a:lnTo>
                    <a:lnTo>
                      <a:pt x="182" y="91"/>
                    </a:lnTo>
                    <a:lnTo>
                      <a:pt x="182" y="91"/>
                    </a:lnTo>
                    <a:lnTo>
                      <a:pt x="182" y="91"/>
                    </a:lnTo>
                    <a:lnTo>
                      <a:pt x="182" y="91"/>
                    </a:lnTo>
                    <a:lnTo>
                      <a:pt x="182" y="91"/>
                    </a:lnTo>
                    <a:lnTo>
                      <a:pt x="186" y="94"/>
                    </a:lnTo>
                    <a:lnTo>
                      <a:pt x="189" y="94"/>
                    </a:lnTo>
                    <a:lnTo>
                      <a:pt x="189" y="98"/>
                    </a:lnTo>
                    <a:lnTo>
                      <a:pt x="189" y="98"/>
                    </a:lnTo>
                    <a:lnTo>
                      <a:pt x="189" y="98"/>
                    </a:lnTo>
                    <a:lnTo>
                      <a:pt x="193" y="98"/>
                    </a:lnTo>
                    <a:lnTo>
                      <a:pt x="196" y="98"/>
                    </a:lnTo>
                    <a:lnTo>
                      <a:pt x="196" y="98"/>
                    </a:lnTo>
                    <a:lnTo>
                      <a:pt x="196" y="98"/>
                    </a:lnTo>
                    <a:lnTo>
                      <a:pt x="200" y="101"/>
                    </a:lnTo>
                    <a:lnTo>
                      <a:pt x="203" y="101"/>
                    </a:lnTo>
                    <a:lnTo>
                      <a:pt x="206" y="101"/>
                    </a:lnTo>
                    <a:lnTo>
                      <a:pt x="210" y="98"/>
                    </a:lnTo>
                    <a:lnTo>
                      <a:pt x="217" y="98"/>
                    </a:lnTo>
                    <a:lnTo>
                      <a:pt x="220" y="94"/>
                    </a:lnTo>
                    <a:lnTo>
                      <a:pt x="224" y="94"/>
                    </a:lnTo>
                    <a:lnTo>
                      <a:pt x="227" y="94"/>
                    </a:lnTo>
                    <a:lnTo>
                      <a:pt x="231" y="94"/>
                    </a:lnTo>
                    <a:lnTo>
                      <a:pt x="234" y="91"/>
                    </a:lnTo>
                    <a:lnTo>
                      <a:pt x="234" y="91"/>
                    </a:lnTo>
                    <a:lnTo>
                      <a:pt x="231" y="91"/>
                    </a:lnTo>
                    <a:lnTo>
                      <a:pt x="231" y="91"/>
                    </a:lnTo>
                    <a:lnTo>
                      <a:pt x="234" y="84"/>
                    </a:lnTo>
                    <a:lnTo>
                      <a:pt x="234" y="84"/>
                    </a:lnTo>
                    <a:lnTo>
                      <a:pt x="231" y="70"/>
                    </a:lnTo>
                    <a:lnTo>
                      <a:pt x="231" y="56"/>
                    </a:lnTo>
                    <a:lnTo>
                      <a:pt x="227" y="56"/>
                    </a:lnTo>
                    <a:lnTo>
                      <a:pt x="224" y="38"/>
                    </a:lnTo>
                    <a:lnTo>
                      <a:pt x="224" y="31"/>
                    </a:lnTo>
                    <a:lnTo>
                      <a:pt x="224" y="28"/>
                    </a:lnTo>
                    <a:lnTo>
                      <a:pt x="220" y="28"/>
                    </a:lnTo>
                    <a:lnTo>
                      <a:pt x="210" y="24"/>
                    </a:lnTo>
                    <a:lnTo>
                      <a:pt x="210" y="24"/>
                    </a:lnTo>
                    <a:lnTo>
                      <a:pt x="210" y="24"/>
                    </a:lnTo>
                    <a:lnTo>
                      <a:pt x="210" y="24"/>
                    </a:lnTo>
                    <a:lnTo>
                      <a:pt x="210" y="21"/>
                    </a:lnTo>
                    <a:lnTo>
                      <a:pt x="210" y="21"/>
                    </a:lnTo>
                    <a:lnTo>
                      <a:pt x="210" y="21"/>
                    </a:lnTo>
                    <a:lnTo>
                      <a:pt x="213" y="17"/>
                    </a:lnTo>
                    <a:lnTo>
                      <a:pt x="213" y="17"/>
                    </a:lnTo>
                    <a:lnTo>
                      <a:pt x="213" y="17"/>
                    </a:lnTo>
                    <a:lnTo>
                      <a:pt x="217" y="14"/>
                    </a:lnTo>
                    <a:lnTo>
                      <a:pt x="213" y="14"/>
                    </a:lnTo>
                    <a:lnTo>
                      <a:pt x="210" y="7"/>
                    </a:lnTo>
                    <a:lnTo>
                      <a:pt x="234" y="17"/>
                    </a:lnTo>
                    <a:lnTo>
                      <a:pt x="238" y="17"/>
                    </a:lnTo>
                    <a:lnTo>
                      <a:pt x="238" y="17"/>
                    </a:lnTo>
                    <a:lnTo>
                      <a:pt x="238" y="14"/>
                    </a:lnTo>
                    <a:lnTo>
                      <a:pt x="234" y="3"/>
                    </a:lnTo>
                    <a:lnTo>
                      <a:pt x="234" y="3"/>
                    </a:lnTo>
                    <a:lnTo>
                      <a:pt x="234" y="0"/>
                    </a:lnTo>
                    <a:lnTo>
                      <a:pt x="238" y="0"/>
                    </a:lnTo>
                    <a:lnTo>
                      <a:pt x="255" y="0"/>
                    </a:lnTo>
                    <a:lnTo>
                      <a:pt x="262" y="0"/>
                    </a:lnTo>
                    <a:lnTo>
                      <a:pt x="283" y="7"/>
                    </a:lnTo>
                    <a:lnTo>
                      <a:pt x="308" y="14"/>
                    </a:lnTo>
                    <a:lnTo>
                      <a:pt x="308" y="14"/>
                    </a:lnTo>
                    <a:lnTo>
                      <a:pt x="311" y="14"/>
                    </a:lnTo>
                    <a:lnTo>
                      <a:pt x="311" y="21"/>
                    </a:lnTo>
                    <a:lnTo>
                      <a:pt x="318" y="31"/>
                    </a:lnTo>
                    <a:lnTo>
                      <a:pt x="318" y="35"/>
                    </a:lnTo>
                    <a:lnTo>
                      <a:pt x="322" y="35"/>
                    </a:lnTo>
                    <a:lnTo>
                      <a:pt x="329" y="38"/>
                    </a:lnTo>
                    <a:lnTo>
                      <a:pt x="329" y="38"/>
                    </a:lnTo>
                    <a:lnTo>
                      <a:pt x="332" y="35"/>
                    </a:lnTo>
                    <a:lnTo>
                      <a:pt x="332" y="35"/>
                    </a:lnTo>
                    <a:lnTo>
                      <a:pt x="336" y="35"/>
                    </a:lnTo>
                    <a:lnTo>
                      <a:pt x="339" y="38"/>
                    </a:lnTo>
                    <a:lnTo>
                      <a:pt x="339" y="38"/>
                    </a:lnTo>
                    <a:lnTo>
                      <a:pt x="339" y="38"/>
                    </a:lnTo>
                    <a:lnTo>
                      <a:pt x="339" y="38"/>
                    </a:lnTo>
                    <a:lnTo>
                      <a:pt x="339" y="42"/>
                    </a:lnTo>
                    <a:lnTo>
                      <a:pt x="339" y="45"/>
                    </a:lnTo>
                    <a:lnTo>
                      <a:pt x="339" y="45"/>
                    </a:lnTo>
                    <a:lnTo>
                      <a:pt x="336" y="45"/>
                    </a:lnTo>
                    <a:lnTo>
                      <a:pt x="336" y="45"/>
                    </a:lnTo>
                    <a:lnTo>
                      <a:pt x="336" y="45"/>
                    </a:lnTo>
                    <a:lnTo>
                      <a:pt x="336" y="49"/>
                    </a:lnTo>
                    <a:lnTo>
                      <a:pt x="336" y="49"/>
                    </a:lnTo>
                    <a:lnTo>
                      <a:pt x="339" y="49"/>
                    </a:lnTo>
                    <a:lnTo>
                      <a:pt x="339" y="49"/>
                    </a:lnTo>
                    <a:lnTo>
                      <a:pt x="346" y="49"/>
                    </a:lnTo>
                    <a:lnTo>
                      <a:pt x="357" y="52"/>
                    </a:lnTo>
                    <a:lnTo>
                      <a:pt x="357" y="52"/>
                    </a:lnTo>
                    <a:lnTo>
                      <a:pt x="357" y="52"/>
                    </a:lnTo>
                    <a:lnTo>
                      <a:pt x="364" y="49"/>
                    </a:lnTo>
                    <a:lnTo>
                      <a:pt x="364" y="45"/>
                    </a:lnTo>
                    <a:lnTo>
                      <a:pt x="364" y="45"/>
                    </a:lnTo>
                    <a:lnTo>
                      <a:pt x="364" y="45"/>
                    </a:lnTo>
                    <a:lnTo>
                      <a:pt x="371" y="42"/>
                    </a:lnTo>
                    <a:lnTo>
                      <a:pt x="371" y="42"/>
                    </a:lnTo>
                    <a:lnTo>
                      <a:pt x="374" y="42"/>
                    </a:lnTo>
                    <a:lnTo>
                      <a:pt x="378" y="42"/>
                    </a:lnTo>
                    <a:lnTo>
                      <a:pt x="381" y="45"/>
                    </a:lnTo>
                    <a:lnTo>
                      <a:pt x="388" y="45"/>
                    </a:lnTo>
                    <a:lnTo>
                      <a:pt x="388" y="49"/>
                    </a:lnTo>
                    <a:lnTo>
                      <a:pt x="388" y="49"/>
                    </a:lnTo>
                    <a:lnTo>
                      <a:pt x="392" y="52"/>
                    </a:lnTo>
                    <a:lnTo>
                      <a:pt x="392" y="52"/>
                    </a:lnTo>
                    <a:lnTo>
                      <a:pt x="395" y="59"/>
                    </a:lnTo>
                    <a:lnTo>
                      <a:pt x="399" y="66"/>
                    </a:lnTo>
                    <a:lnTo>
                      <a:pt x="399" y="66"/>
                    </a:lnTo>
                    <a:lnTo>
                      <a:pt x="406" y="70"/>
                    </a:lnTo>
                    <a:lnTo>
                      <a:pt x="416" y="77"/>
                    </a:lnTo>
                    <a:lnTo>
                      <a:pt x="420" y="77"/>
                    </a:lnTo>
                    <a:lnTo>
                      <a:pt x="420" y="77"/>
                    </a:lnTo>
                    <a:lnTo>
                      <a:pt x="420" y="77"/>
                    </a:lnTo>
                    <a:lnTo>
                      <a:pt x="423" y="77"/>
                    </a:lnTo>
                    <a:lnTo>
                      <a:pt x="427" y="73"/>
                    </a:lnTo>
                    <a:lnTo>
                      <a:pt x="430" y="73"/>
                    </a:lnTo>
                    <a:lnTo>
                      <a:pt x="434" y="77"/>
                    </a:lnTo>
                    <a:lnTo>
                      <a:pt x="434" y="77"/>
                    </a:lnTo>
                    <a:lnTo>
                      <a:pt x="437" y="77"/>
                    </a:lnTo>
                    <a:lnTo>
                      <a:pt x="437" y="77"/>
                    </a:lnTo>
                    <a:lnTo>
                      <a:pt x="444" y="87"/>
                    </a:lnTo>
                    <a:lnTo>
                      <a:pt x="434" y="105"/>
                    </a:lnTo>
                    <a:lnTo>
                      <a:pt x="420" y="112"/>
                    </a:lnTo>
                    <a:lnTo>
                      <a:pt x="420" y="112"/>
                    </a:lnTo>
                    <a:lnTo>
                      <a:pt x="420" y="112"/>
                    </a:lnTo>
                    <a:lnTo>
                      <a:pt x="413" y="105"/>
                    </a:lnTo>
                    <a:lnTo>
                      <a:pt x="413" y="105"/>
                    </a:lnTo>
                    <a:lnTo>
                      <a:pt x="413" y="101"/>
                    </a:lnTo>
                    <a:lnTo>
                      <a:pt x="413" y="101"/>
                    </a:lnTo>
                    <a:lnTo>
                      <a:pt x="409" y="105"/>
                    </a:lnTo>
                    <a:lnTo>
                      <a:pt x="406" y="122"/>
                    </a:lnTo>
                    <a:lnTo>
                      <a:pt x="406" y="122"/>
                    </a:lnTo>
                    <a:lnTo>
                      <a:pt x="406" y="122"/>
                    </a:lnTo>
                    <a:lnTo>
                      <a:pt x="395" y="126"/>
                    </a:lnTo>
                    <a:lnTo>
                      <a:pt x="392" y="129"/>
                    </a:lnTo>
                    <a:lnTo>
                      <a:pt x="388" y="129"/>
                    </a:lnTo>
                    <a:lnTo>
                      <a:pt x="388" y="129"/>
                    </a:lnTo>
                    <a:lnTo>
                      <a:pt x="388" y="129"/>
                    </a:lnTo>
                    <a:lnTo>
                      <a:pt x="388" y="129"/>
                    </a:lnTo>
                    <a:lnTo>
                      <a:pt x="392" y="157"/>
                    </a:lnTo>
                    <a:lnTo>
                      <a:pt x="392" y="161"/>
                    </a:lnTo>
                    <a:lnTo>
                      <a:pt x="388" y="161"/>
                    </a:lnTo>
                    <a:lnTo>
                      <a:pt x="374" y="175"/>
                    </a:lnTo>
                    <a:lnTo>
                      <a:pt x="367" y="182"/>
                    </a:lnTo>
                    <a:lnTo>
                      <a:pt x="360" y="189"/>
                    </a:lnTo>
                    <a:lnTo>
                      <a:pt x="322" y="224"/>
                    </a:lnTo>
                    <a:lnTo>
                      <a:pt x="318" y="224"/>
                    </a:lnTo>
                    <a:lnTo>
                      <a:pt x="318" y="224"/>
                    </a:lnTo>
                    <a:lnTo>
                      <a:pt x="290" y="234"/>
                    </a:lnTo>
                    <a:lnTo>
                      <a:pt x="276" y="238"/>
                    </a:lnTo>
                    <a:lnTo>
                      <a:pt x="273" y="234"/>
                    </a:lnTo>
                    <a:lnTo>
                      <a:pt x="273" y="234"/>
                    </a:lnTo>
                    <a:lnTo>
                      <a:pt x="269" y="234"/>
                    </a:lnTo>
                    <a:lnTo>
                      <a:pt x="269" y="231"/>
                    </a:lnTo>
                    <a:lnTo>
                      <a:pt x="266" y="227"/>
                    </a:lnTo>
                    <a:lnTo>
                      <a:pt x="266" y="224"/>
                    </a:lnTo>
                    <a:lnTo>
                      <a:pt x="266" y="224"/>
                    </a:lnTo>
                    <a:lnTo>
                      <a:pt x="266" y="224"/>
                    </a:lnTo>
                    <a:lnTo>
                      <a:pt x="266" y="224"/>
                    </a:lnTo>
                    <a:lnTo>
                      <a:pt x="262" y="224"/>
                    </a:lnTo>
                    <a:lnTo>
                      <a:pt x="262" y="224"/>
                    </a:lnTo>
                    <a:lnTo>
                      <a:pt x="262" y="224"/>
                    </a:lnTo>
                    <a:lnTo>
                      <a:pt x="262" y="234"/>
                    </a:lnTo>
                    <a:lnTo>
                      <a:pt x="259" y="234"/>
                    </a:lnTo>
                    <a:lnTo>
                      <a:pt x="259" y="238"/>
                    </a:lnTo>
                    <a:lnTo>
                      <a:pt x="255" y="238"/>
                    </a:lnTo>
                    <a:lnTo>
                      <a:pt x="255" y="241"/>
                    </a:lnTo>
                    <a:lnTo>
                      <a:pt x="255" y="241"/>
                    </a:lnTo>
                    <a:lnTo>
                      <a:pt x="255" y="241"/>
                    </a:lnTo>
                    <a:lnTo>
                      <a:pt x="259" y="241"/>
                    </a:lnTo>
                    <a:lnTo>
                      <a:pt x="259" y="241"/>
                    </a:lnTo>
                    <a:lnTo>
                      <a:pt x="262" y="241"/>
                    </a:lnTo>
                    <a:lnTo>
                      <a:pt x="262" y="241"/>
                    </a:lnTo>
                    <a:lnTo>
                      <a:pt x="262" y="245"/>
                    </a:lnTo>
                    <a:lnTo>
                      <a:pt x="262" y="245"/>
                    </a:lnTo>
                    <a:lnTo>
                      <a:pt x="262" y="248"/>
                    </a:lnTo>
                    <a:lnTo>
                      <a:pt x="259" y="248"/>
                    </a:lnTo>
                    <a:lnTo>
                      <a:pt x="259" y="248"/>
                    </a:lnTo>
                    <a:lnTo>
                      <a:pt x="259" y="248"/>
                    </a:lnTo>
                    <a:lnTo>
                      <a:pt x="259" y="252"/>
                    </a:lnTo>
                    <a:lnTo>
                      <a:pt x="259" y="252"/>
                    </a:lnTo>
                    <a:lnTo>
                      <a:pt x="259" y="255"/>
                    </a:lnTo>
                    <a:lnTo>
                      <a:pt x="262" y="255"/>
                    </a:lnTo>
                    <a:lnTo>
                      <a:pt x="262" y="255"/>
                    </a:lnTo>
                    <a:lnTo>
                      <a:pt x="262" y="259"/>
                    </a:lnTo>
                    <a:lnTo>
                      <a:pt x="262" y="262"/>
                    </a:lnTo>
                    <a:lnTo>
                      <a:pt x="262" y="266"/>
                    </a:lnTo>
                    <a:lnTo>
                      <a:pt x="262" y="269"/>
                    </a:lnTo>
                    <a:lnTo>
                      <a:pt x="262" y="273"/>
                    </a:lnTo>
                    <a:lnTo>
                      <a:pt x="259" y="276"/>
                    </a:lnTo>
                    <a:lnTo>
                      <a:pt x="259" y="276"/>
                    </a:lnTo>
                    <a:lnTo>
                      <a:pt x="259" y="276"/>
                    </a:lnTo>
                    <a:lnTo>
                      <a:pt x="262" y="276"/>
                    </a:lnTo>
                    <a:lnTo>
                      <a:pt x="262" y="280"/>
                    </a:lnTo>
                    <a:lnTo>
                      <a:pt x="262" y="283"/>
                    </a:lnTo>
                    <a:lnTo>
                      <a:pt x="266" y="301"/>
                    </a:lnTo>
                    <a:lnTo>
                      <a:pt x="269" y="301"/>
                    </a:lnTo>
                    <a:lnTo>
                      <a:pt x="269" y="304"/>
                    </a:lnTo>
                    <a:lnTo>
                      <a:pt x="276" y="311"/>
                    </a:lnTo>
                    <a:lnTo>
                      <a:pt x="276" y="311"/>
                    </a:lnTo>
                    <a:lnTo>
                      <a:pt x="297" y="329"/>
                    </a:lnTo>
                    <a:lnTo>
                      <a:pt x="301" y="329"/>
                    </a:lnTo>
                    <a:lnTo>
                      <a:pt x="301" y="329"/>
                    </a:lnTo>
                    <a:lnTo>
                      <a:pt x="308" y="329"/>
                    </a:lnTo>
                    <a:lnTo>
                      <a:pt x="308" y="329"/>
                    </a:lnTo>
                    <a:lnTo>
                      <a:pt x="308" y="329"/>
                    </a:lnTo>
                    <a:lnTo>
                      <a:pt x="308" y="329"/>
                    </a:lnTo>
                    <a:lnTo>
                      <a:pt x="308" y="332"/>
                    </a:lnTo>
                    <a:lnTo>
                      <a:pt x="308" y="339"/>
                    </a:lnTo>
                    <a:lnTo>
                      <a:pt x="308" y="343"/>
                    </a:lnTo>
                    <a:lnTo>
                      <a:pt x="308" y="343"/>
                    </a:lnTo>
                    <a:lnTo>
                      <a:pt x="308" y="343"/>
                    </a:lnTo>
                    <a:lnTo>
                      <a:pt x="311" y="343"/>
                    </a:lnTo>
                    <a:lnTo>
                      <a:pt x="315" y="343"/>
                    </a:lnTo>
                    <a:lnTo>
                      <a:pt x="315" y="346"/>
                    </a:lnTo>
                    <a:lnTo>
                      <a:pt x="311" y="350"/>
                    </a:lnTo>
                    <a:lnTo>
                      <a:pt x="311" y="350"/>
                    </a:lnTo>
                    <a:lnTo>
                      <a:pt x="311" y="350"/>
                    </a:lnTo>
                    <a:lnTo>
                      <a:pt x="315" y="353"/>
                    </a:lnTo>
                    <a:lnTo>
                      <a:pt x="318" y="353"/>
                    </a:lnTo>
                    <a:lnTo>
                      <a:pt x="318" y="353"/>
                    </a:lnTo>
                    <a:lnTo>
                      <a:pt x="318" y="353"/>
                    </a:lnTo>
                    <a:lnTo>
                      <a:pt x="318" y="353"/>
                    </a:lnTo>
                    <a:lnTo>
                      <a:pt x="322" y="353"/>
                    </a:lnTo>
                    <a:lnTo>
                      <a:pt x="322" y="353"/>
                    </a:lnTo>
                    <a:lnTo>
                      <a:pt x="322" y="353"/>
                    </a:lnTo>
                    <a:lnTo>
                      <a:pt x="325" y="353"/>
                    </a:lnTo>
                    <a:lnTo>
                      <a:pt x="325" y="353"/>
                    </a:lnTo>
                    <a:lnTo>
                      <a:pt x="322" y="350"/>
                    </a:lnTo>
                    <a:lnTo>
                      <a:pt x="322" y="350"/>
                    </a:lnTo>
                    <a:lnTo>
                      <a:pt x="325" y="350"/>
                    </a:lnTo>
                    <a:lnTo>
                      <a:pt x="325" y="350"/>
                    </a:lnTo>
                    <a:lnTo>
                      <a:pt x="329" y="346"/>
                    </a:lnTo>
                    <a:lnTo>
                      <a:pt x="329" y="346"/>
                    </a:lnTo>
                    <a:lnTo>
                      <a:pt x="332" y="350"/>
                    </a:lnTo>
                    <a:lnTo>
                      <a:pt x="332" y="350"/>
                    </a:lnTo>
                    <a:lnTo>
                      <a:pt x="332" y="350"/>
                    </a:lnTo>
                    <a:lnTo>
                      <a:pt x="343" y="339"/>
                    </a:lnTo>
                    <a:lnTo>
                      <a:pt x="343" y="336"/>
                    </a:lnTo>
                    <a:lnTo>
                      <a:pt x="343" y="332"/>
                    </a:lnTo>
                    <a:lnTo>
                      <a:pt x="343" y="329"/>
                    </a:lnTo>
                    <a:lnTo>
                      <a:pt x="346" y="329"/>
                    </a:lnTo>
                    <a:lnTo>
                      <a:pt x="353" y="325"/>
                    </a:lnTo>
                    <a:lnTo>
                      <a:pt x="353" y="322"/>
                    </a:lnTo>
                    <a:lnTo>
                      <a:pt x="353" y="318"/>
                    </a:lnTo>
                    <a:lnTo>
                      <a:pt x="357" y="318"/>
                    </a:lnTo>
                    <a:lnTo>
                      <a:pt x="357" y="318"/>
                    </a:lnTo>
                    <a:lnTo>
                      <a:pt x="364" y="318"/>
                    </a:lnTo>
                    <a:lnTo>
                      <a:pt x="364" y="318"/>
                    </a:lnTo>
                    <a:lnTo>
                      <a:pt x="367" y="318"/>
                    </a:lnTo>
                    <a:lnTo>
                      <a:pt x="371" y="322"/>
                    </a:lnTo>
                    <a:lnTo>
                      <a:pt x="371" y="322"/>
                    </a:lnTo>
                    <a:lnTo>
                      <a:pt x="367" y="325"/>
                    </a:lnTo>
                    <a:lnTo>
                      <a:pt x="367" y="325"/>
                    </a:lnTo>
                    <a:lnTo>
                      <a:pt x="371" y="329"/>
                    </a:lnTo>
                    <a:lnTo>
                      <a:pt x="371" y="329"/>
                    </a:lnTo>
                    <a:lnTo>
                      <a:pt x="371" y="329"/>
                    </a:lnTo>
                    <a:lnTo>
                      <a:pt x="374" y="329"/>
                    </a:lnTo>
                    <a:lnTo>
                      <a:pt x="374" y="329"/>
                    </a:lnTo>
                    <a:lnTo>
                      <a:pt x="378" y="336"/>
                    </a:lnTo>
                    <a:lnTo>
                      <a:pt x="378" y="339"/>
                    </a:lnTo>
                    <a:lnTo>
                      <a:pt x="378" y="339"/>
                    </a:lnTo>
                    <a:lnTo>
                      <a:pt x="381" y="346"/>
                    </a:lnTo>
                    <a:lnTo>
                      <a:pt x="381" y="350"/>
                    </a:lnTo>
                    <a:lnTo>
                      <a:pt x="378" y="353"/>
                    </a:lnTo>
                    <a:lnTo>
                      <a:pt x="378" y="357"/>
                    </a:lnTo>
                    <a:lnTo>
                      <a:pt x="374" y="357"/>
                    </a:lnTo>
                    <a:lnTo>
                      <a:pt x="371" y="357"/>
                    </a:lnTo>
                    <a:lnTo>
                      <a:pt x="371" y="357"/>
                    </a:lnTo>
                    <a:lnTo>
                      <a:pt x="371" y="357"/>
                    </a:lnTo>
                    <a:lnTo>
                      <a:pt x="367" y="367"/>
                    </a:lnTo>
                    <a:lnTo>
                      <a:pt x="367" y="367"/>
                    </a:lnTo>
                    <a:lnTo>
                      <a:pt x="367" y="367"/>
                    </a:lnTo>
                    <a:lnTo>
                      <a:pt x="367" y="367"/>
                    </a:lnTo>
                    <a:lnTo>
                      <a:pt x="364" y="367"/>
                    </a:lnTo>
                    <a:lnTo>
                      <a:pt x="364" y="367"/>
                    </a:lnTo>
                    <a:lnTo>
                      <a:pt x="364" y="371"/>
                    </a:lnTo>
                    <a:lnTo>
                      <a:pt x="360" y="371"/>
                    </a:lnTo>
                    <a:lnTo>
                      <a:pt x="364" y="374"/>
                    </a:lnTo>
                    <a:lnTo>
                      <a:pt x="364" y="378"/>
                    </a:lnTo>
                    <a:lnTo>
                      <a:pt x="367" y="381"/>
                    </a:lnTo>
                    <a:lnTo>
                      <a:pt x="371" y="381"/>
                    </a:lnTo>
                    <a:lnTo>
                      <a:pt x="371" y="385"/>
                    </a:lnTo>
                    <a:lnTo>
                      <a:pt x="374" y="395"/>
                    </a:lnTo>
                    <a:lnTo>
                      <a:pt x="374" y="395"/>
                    </a:lnTo>
                    <a:lnTo>
                      <a:pt x="374" y="399"/>
                    </a:lnTo>
                    <a:lnTo>
                      <a:pt x="371" y="406"/>
                    </a:lnTo>
                    <a:lnTo>
                      <a:pt x="367" y="413"/>
                    </a:lnTo>
                    <a:lnTo>
                      <a:pt x="371" y="416"/>
                    </a:lnTo>
                    <a:lnTo>
                      <a:pt x="367" y="420"/>
                    </a:lnTo>
                    <a:lnTo>
                      <a:pt x="367" y="423"/>
                    </a:lnTo>
                    <a:lnTo>
                      <a:pt x="364" y="427"/>
                    </a:lnTo>
                    <a:lnTo>
                      <a:pt x="364" y="427"/>
                    </a:lnTo>
                    <a:lnTo>
                      <a:pt x="357" y="434"/>
                    </a:lnTo>
                    <a:lnTo>
                      <a:pt x="357" y="434"/>
                    </a:lnTo>
                    <a:lnTo>
                      <a:pt x="353" y="437"/>
                    </a:lnTo>
                    <a:lnTo>
                      <a:pt x="353" y="441"/>
                    </a:lnTo>
                    <a:lnTo>
                      <a:pt x="353" y="441"/>
                    </a:lnTo>
                    <a:lnTo>
                      <a:pt x="353" y="44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50">
                <a:extLst>
                  <a:ext uri="{FF2B5EF4-FFF2-40B4-BE49-F238E27FC236}">
                    <a16:creationId xmlns:a16="http://schemas.microsoft.com/office/drawing/2014/main" id="{4820F02C-1D70-F121-CEB4-62A238473D6F}"/>
                  </a:ext>
                </a:extLst>
              </p:cNvPr>
              <p:cNvSpPr>
                <a:spLocks/>
              </p:cNvSpPr>
              <p:nvPr/>
            </p:nvSpPr>
            <p:spPr bwMode="auto">
              <a:xfrm>
                <a:off x="3577" y="2496"/>
                <a:ext cx="357" cy="287"/>
              </a:xfrm>
              <a:custGeom>
                <a:avLst/>
                <a:gdLst>
                  <a:gd name="T0" fmla="*/ 130 w 357"/>
                  <a:gd name="T1" fmla="*/ 269 h 287"/>
                  <a:gd name="T2" fmla="*/ 116 w 357"/>
                  <a:gd name="T3" fmla="*/ 252 h 287"/>
                  <a:gd name="T4" fmla="*/ 112 w 357"/>
                  <a:gd name="T5" fmla="*/ 238 h 287"/>
                  <a:gd name="T6" fmla="*/ 91 w 357"/>
                  <a:gd name="T7" fmla="*/ 210 h 287"/>
                  <a:gd name="T8" fmla="*/ 84 w 357"/>
                  <a:gd name="T9" fmla="*/ 213 h 287"/>
                  <a:gd name="T10" fmla="*/ 81 w 357"/>
                  <a:gd name="T11" fmla="*/ 206 h 287"/>
                  <a:gd name="T12" fmla="*/ 74 w 357"/>
                  <a:gd name="T13" fmla="*/ 206 h 287"/>
                  <a:gd name="T14" fmla="*/ 74 w 357"/>
                  <a:gd name="T15" fmla="*/ 196 h 287"/>
                  <a:gd name="T16" fmla="*/ 53 w 357"/>
                  <a:gd name="T17" fmla="*/ 171 h 287"/>
                  <a:gd name="T18" fmla="*/ 49 w 357"/>
                  <a:gd name="T19" fmla="*/ 175 h 287"/>
                  <a:gd name="T20" fmla="*/ 35 w 357"/>
                  <a:gd name="T21" fmla="*/ 178 h 287"/>
                  <a:gd name="T22" fmla="*/ 32 w 357"/>
                  <a:gd name="T23" fmla="*/ 175 h 287"/>
                  <a:gd name="T24" fmla="*/ 25 w 357"/>
                  <a:gd name="T25" fmla="*/ 175 h 287"/>
                  <a:gd name="T26" fmla="*/ 25 w 357"/>
                  <a:gd name="T27" fmla="*/ 168 h 287"/>
                  <a:gd name="T28" fmla="*/ 11 w 357"/>
                  <a:gd name="T29" fmla="*/ 168 h 287"/>
                  <a:gd name="T30" fmla="*/ 7 w 357"/>
                  <a:gd name="T31" fmla="*/ 164 h 287"/>
                  <a:gd name="T32" fmla="*/ 4 w 357"/>
                  <a:gd name="T33" fmla="*/ 126 h 287"/>
                  <a:gd name="T34" fmla="*/ 4 w 357"/>
                  <a:gd name="T35" fmla="*/ 112 h 287"/>
                  <a:gd name="T36" fmla="*/ 28 w 357"/>
                  <a:gd name="T37" fmla="*/ 87 h 287"/>
                  <a:gd name="T38" fmla="*/ 49 w 357"/>
                  <a:gd name="T39" fmla="*/ 77 h 287"/>
                  <a:gd name="T40" fmla="*/ 88 w 357"/>
                  <a:gd name="T41" fmla="*/ 59 h 287"/>
                  <a:gd name="T42" fmla="*/ 126 w 357"/>
                  <a:gd name="T43" fmla="*/ 52 h 287"/>
                  <a:gd name="T44" fmla="*/ 182 w 357"/>
                  <a:gd name="T45" fmla="*/ 38 h 287"/>
                  <a:gd name="T46" fmla="*/ 203 w 357"/>
                  <a:gd name="T47" fmla="*/ 28 h 287"/>
                  <a:gd name="T48" fmla="*/ 227 w 357"/>
                  <a:gd name="T49" fmla="*/ 14 h 287"/>
                  <a:gd name="T50" fmla="*/ 245 w 357"/>
                  <a:gd name="T51" fmla="*/ 10 h 287"/>
                  <a:gd name="T52" fmla="*/ 266 w 357"/>
                  <a:gd name="T53" fmla="*/ 7 h 287"/>
                  <a:gd name="T54" fmla="*/ 269 w 357"/>
                  <a:gd name="T55" fmla="*/ 0 h 287"/>
                  <a:gd name="T56" fmla="*/ 273 w 357"/>
                  <a:gd name="T57" fmla="*/ 0 h 287"/>
                  <a:gd name="T58" fmla="*/ 294 w 357"/>
                  <a:gd name="T59" fmla="*/ 0 h 287"/>
                  <a:gd name="T60" fmla="*/ 329 w 357"/>
                  <a:gd name="T61" fmla="*/ 7 h 287"/>
                  <a:gd name="T62" fmla="*/ 357 w 357"/>
                  <a:gd name="T63" fmla="*/ 73 h 287"/>
                  <a:gd name="T64" fmla="*/ 311 w 357"/>
                  <a:gd name="T65" fmla="*/ 150 h 287"/>
                  <a:gd name="T66" fmla="*/ 290 w 357"/>
                  <a:gd name="T67" fmla="*/ 178 h 287"/>
                  <a:gd name="T68" fmla="*/ 273 w 357"/>
                  <a:gd name="T69" fmla="*/ 178 h 287"/>
                  <a:gd name="T70" fmla="*/ 269 w 357"/>
                  <a:gd name="T71" fmla="*/ 182 h 287"/>
                  <a:gd name="T72" fmla="*/ 252 w 357"/>
                  <a:gd name="T73" fmla="*/ 185 h 287"/>
                  <a:gd name="T74" fmla="*/ 245 w 357"/>
                  <a:gd name="T75" fmla="*/ 199 h 287"/>
                  <a:gd name="T76" fmla="*/ 238 w 357"/>
                  <a:gd name="T77" fmla="*/ 199 h 287"/>
                  <a:gd name="T78" fmla="*/ 224 w 357"/>
                  <a:gd name="T79" fmla="*/ 210 h 287"/>
                  <a:gd name="T80" fmla="*/ 224 w 357"/>
                  <a:gd name="T81" fmla="*/ 220 h 287"/>
                  <a:gd name="T82" fmla="*/ 217 w 357"/>
                  <a:gd name="T83" fmla="*/ 220 h 287"/>
                  <a:gd name="T84" fmla="*/ 213 w 357"/>
                  <a:gd name="T85" fmla="*/ 224 h 287"/>
                  <a:gd name="T86" fmla="*/ 206 w 357"/>
                  <a:gd name="T87" fmla="*/ 238 h 287"/>
                  <a:gd name="T88" fmla="*/ 199 w 357"/>
                  <a:gd name="T89" fmla="*/ 241 h 287"/>
                  <a:gd name="T90" fmla="*/ 196 w 357"/>
                  <a:gd name="T91" fmla="*/ 252 h 287"/>
                  <a:gd name="T92" fmla="*/ 192 w 357"/>
                  <a:gd name="T93" fmla="*/ 248 h 287"/>
                  <a:gd name="T94" fmla="*/ 189 w 357"/>
                  <a:gd name="T95" fmla="*/ 252 h 287"/>
                  <a:gd name="T96" fmla="*/ 182 w 357"/>
                  <a:gd name="T97" fmla="*/ 262 h 287"/>
                  <a:gd name="T98" fmla="*/ 185 w 357"/>
                  <a:gd name="T99" fmla="*/ 266 h 287"/>
                  <a:gd name="T100" fmla="*/ 182 w 357"/>
                  <a:gd name="T101" fmla="*/ 266 h 287"/>
                  <a:gd name="T102" fmla="*/ 175 w 357"/>
                  <a:gd name="T103" fmla="*/ 266 h 287"/>
                  <a:gd name="T104" fmla="*/ 171 w 357"/>
                  <a:gd name="T105" fmla="*/ 273 h 287"/>
                  <a:gd name="T106" fmla="*/ 164 w 357"/>
                  <a:gd name="T107" fmla="*/ 276 h 287"/>
                  <a:gd name="T108" fmla="*/ 161 w 357"/>
                  <a:gd name="T109" fmla="*/ 28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7" h="287">
                    <a:moveTo>
                      <a:pt x="154" y="287"/>
                    </a:moveTo>
                    <a:lnTo>
                      <a:pt x="137" y="276"/>
                    </a:lnTo>
                    <a:lnTo>
                      <a:pt x="130" y="269"/>
                    </a:lnTo>
                    <a:lnTo>
                      <a:pt x="130" y="269"/>
                    </a:lnTo>
                    <a:lnTo>
                      <a:pt x="130" y="266"/>
                    </a:lnTo>
                    <a:lnTo>
                      <a:pt x="126" y="266"/>
                    </a:lnTo>
                    <a:lnTo>
                      <a:pt x="119" y="255"/>
                    </a:lnTo>
                    <a:lnTo>
                      <a:pt x="116" y="252"/>
                    </a:lnTo>
                    <a:lnTo>
                      <a:pt x="112" y="248"/>
                    </a:lnTo>
                    <a:lnTo>
                      <a:pt x="112" y="245"/>
                    </a:lnTo>
                    <a:lnTo>
                      <a:pt x="112" y="241"/>
                    </a:lnTo>
                    <a:lnTo>
                      <a:pt x="112" y="238"/>
                    </a:lnTo>
                    <a:lnTo>
                      <a:pt x="112" y="231"/>
                    </a:lnTo>
                    <a:lnTo>
                      <a:pt x="109" y="231"/>
                    </a:lnTo>
                    <a:lnTo>
                      <a:pt x="109" y="231"/>
                    </a:lnTo>
                    <a:lnTo>
                      <a:pt x="91" y="210"/>
                    </a:lnTo>
                    <a:lnTo>
                      <a:pt x="91" y="210"/>
                    </a:lnTo>
                    <a:lnTo>
                      <a:pt x="88" y="210"/>
                    </a:lnTo>
                    <a:lnTo>
                      <a:pt x="84" y="213"/>
                    </a:lnTo>
                    <a:lnTo>
                      <a:pt x="84" y="213"/>
                    </a:lnTo>
                    <a:lnTo>
                      <a:pt x="84" y="213"/>
                    </a:lnTo>
                    <a:lnTo>
                      <a:pt x="84" y="213"/>
                    </a:lnTo>
                    <a:lnTo>
                      <a:pt x="84" y="206"/>
                    </a:lnTo>
                    <a:lnTo>
                      <a:pt x="81" y="206"/>
                    </a:lnTo>
                    <a:lnTo>
                      <a:pt x="81" y="206"/>
                    </a:lnTo>
                    <a:lnTo>
                      <a:pt x="77" y="206"/>
                    </a:lnTo>
                    <a:lnTo>
                      <a:pt x="77" y="206"/>
                    </a:lnTo>
                    <a:lnTo>
                      <a:pt x="74" y="206"/>
                    </a:lnTo>
                    <a:lnTo>
                      <a:pt x="74" y="199"/>
                    </a:lnTo>
                    <a:lnTo>
                      <a:pt x="74" y="199"/>
                    </a:lnTo>
                    <a:lnTo>
                      <a:pt x="74" y="196"/>
                    </a:lnTo>
                    <a:lnTo>
                      <a:pt x="74" y="196"/>
                    </a:lnTo>
                    <a:lnTo>
                      <a:pt x="74" y="196"/>
                    </a:lnTo>
                    <a:lnTo>
                      <a:pt x="74" y="196"/>
                    </a:lnTo>
                    <a:lnTo>
                      <a:pt x="74" y="192"/>
                    </a:lnTo>
                    <a:lnTo>
                      <a:pt x="53" y="171"/>
                    </a:lnTo>
                    <a:lnTo>
                      <a:pt x="53" y="171"/>
                    </a:lnTo>
                    <a:lnTo>
                      <a:pt x="53" y="171"/>
                    </a:lnTo>
                    <a:lnTo>
                      <a:pt x="49" y="175"/>
                    </a:lnTo>
                    <a:lnTo>
                      <a:pt x="49" y="175"/>
                    </a:lnTo>
                    <a:lnTo>
                      <a:pt x="42" y="178"/>
                    </a:lnTo>
                    <a:lnTo>
                      <a:pt x="42" y="178"/>
                    </a:lnTo>
                    <a:lnTo>
                      <a:pt x="39" y="178"/>
                    </a:lnTo>
                    <a:lnTo>
                      <a:pt x="35" y="178"/>
                    </a:lnTo>
                    <a:lnTo>
                      <a:pt x="32" y="178"/>
                    </a:lnTo>
                    <a:lnTo>
                      <a:pt x="32" y="178"/>
                    </a:lnTo>
                    <a:lnTo>
                      <a:pt x="32" y="178"/>
                    </a:lnTo>
                    <a:lnTo>
                      <a:pt x="32" y="175"/>
                    </a:lnTo>
                    <a:lnTo>
                      <a:pt x="28" y="175"/>
                    </a:lnTo>
                    <a:lnTo>
                      <a:pt x="28" y="175"/>
                    </a:lnTo>
                    <a:lnTo>
                      <a:pt x="25" y="175"/>
                    </a:lnTo>
                    <a:lnTo>
                      <a:pt x="25" y="175"/>
                    </a:lnTo>
                    <a:lnTo>
                      <a:pt x="25" y="175"/>
                    </a:lnTo>
                    <a:lnTo>
                      <a:pt x="25" y="171"/>
                    </a:lnTo>
                    <a:lnTo>
                      <a:pt x="25" y="168"/>
                    </a:lnTo>
                    <a:lnTo>
                      <a:pt x="25" y="168"/>
                    </a:lnTo>
                    <a:lnTo>
                      <a:pt x="25" y="164"/>
                    </a:lnTo>
                    <a:lnTo>
                      <a:pt x="25" y="164"/>
                    </a:lnTo>
                    <a:lnTo>
                      <a:pt x="14" y="168"/>
                    </a:lnTo>
                    <a:lnTo>
                      <a:pt x="11" y="168"/>
                    </a:lnTo>
                    <a:lnTo>
                      <a:pt x="11" y="164"/>
                    </a:lnTo>
                    <a:lnTo>
                      <a:pt x="11" y="164"/>
                    </a:lnTo>
                    <a:lnTo>
                      <a:pt x="7" y="164"/>
                    </a:lnTo>
                    <a:lnTo>
                      <a:pt x="7" y="164"/>
                    </a:lnTo>
                    <a:lnTo>
                      <a:pt x="4" y="164"/>
                    </a:lnTo>
                    <a:lnTo>
                      <a:pt x="4" y="164"/>
                    </a:lnTo>
                    <a:lnTo>
                      <a:pt x="4" y="129"/>
                    </a:lnTo>
                    <a:lnTo>
                      <a:pt x="4" y="126"/>
                    </a:lnTo>
                    <a:lnTo>
                      <a:pt x="4" y="126"/>
                    </a:lnTo>
                    <a:lnTo>
                      <a:pt x="0" y="126"/>
                    </a:lnTo>
                    <a:lnTo>
                      <a:pt x="0" y="122"/>
                    </a:lnTo>
                    <a:lnTo>
                      <a:pt x="4" y="112"/>
                    </a:lnTo>
                    <a:lnTo>
                      <a:pt x="7" y="105"/>
                    </a:lnTo>
                    <a:lnTo>
                      <a:pt x="7" y="105"/>
                    </a:lnTo>
                    <a:lnTo>
                      <a:pt x="7" y="101"/>
                    </a:lnTo>
                    <a:lnTo>
                      <a:pt x="28" y="87"/>
                    </a:lnTo>
                    <a:lnTo>
                      <a:pt x="35" y="84"/>
                    </a:lnTo>
                    <a:lnTo>
                      <a:pt x="39" y="80"/>
                    </a:lnTo>
                    <a:lnTo>
                      <a:pt x="46" y="80"/>
                    </a:lnTo>
                    <a:lnTo>
                      <a:pt x="49" y="77"/>
                    </a:lnTo>
                    <a:lnTo>
                      <a:pt x="56" y="73"/>
                    </a:lnTo>
                    <a:lnTo>
                      <a:pt x="60" y="70"/>
                    </a:lnTo>
                    <a:lnTo>
                      <a:pt x="63" y="66"/>
                    </a:lnTo>
                    <a:lnTo>
                      <a:pt x="88" y="59"/>
                    </a:lnTo>
                    <a:lnTo>
                      <a:pt x="88" y="59"/>
                    </a:lnTo>
                    <a:lnTo>
                      <a:pt x="91" y="59"/>
                    </a:lnTo>
                    <a:lnTo>
                      <a:pt x="116" y="52"/>
                    </a:lnTo>
                    <a:lnTo>
                      <a:pt x="126" y="52"/>
                    </a:lnTo>
                    <a:lnTo>
                      <a:pt x="157" y="45"/>
                    </a:lnTo>
                    <a:lnTo>
                      <a:pt x="161" y="42"/>
                    </a:lnTo>
                    <a:lnTo>
                      <a:pt x="178" y="38"/>
                    </a:lnTo>
                    <a:lnTo>
                      <a:pt x="182" y="38"/>
                    </a:lnTo>
                    <a:lnTo>
                      <a:pt x="185" y="38"/>
                    </a:lnTo>
                    <a:lnTo>
                      <a:pt x="189" y="38"/>
                    </a:lnTo>
                    <a:lnTo>
                      <a:pt x="199" y="31"/>
                    </a:lnTo>
                    <a:lnTo>
                      <a:pt x="203" y="28"/>
                    </a:lnTo>
                    <a:lnTo>
                      <a:pt x="206" y="28"/>
                    </a:lnTo>
                    <a:lnTo>
                      <a:pt x="213" y="17"/>
                    </a:lnTo>
                    <a:lnTo>
                      <a:pt x="220" y="17"/>
                    </a:lnTo>
                    <a:lnTo>
                      <a:pt x="227" y="14"/>
                    </a:lnTo>
                    <a:lnTo>
                      <a:pt x="234" y="10"/>
                    </a:lnTo>
                    <a:lnTo>
                      <a:pt x="241" y="10"/>
                    </a:lnTo>
                    <a:lnTo>
                      <a:pt x="245" y="10"/>
                    </a:lnTo>
                    <a:lnTo>
                      <a:pt x="245" y="10"/>
                    </a:lnTo>
                    <a:lnTo>
                      <a:pt x="248" y="10"/>
                    </a:lnTo>
                    <a:lnTo>
                      <a:pt x="252" y="10"/>
                    </a:lnTo>
                    <a:lnTo>
                      <a:pt x="259" y="10"/>
                    </a:lnTo>
                    <a:lnTo>
                      <a:pt x="266" y="7"/>
                    </a:lnTo>
                    <a:lnTo>
                      <a:pt x="269" y="3"/>
                    </a:lnTo>
                    <a:lnTo>
                      <a:pt x="269" y="3"/>
                    </a:lnTo>
                    <a:lnTo>
                      <a:pt x="269" y="3"/>
                    </a:lnTo>
                    <a:lnTo>
                      <a:pt x="269" y="0"/>
                    </a:lnTo>
                    <a:lnTo>
                      <a:pt x="269" y="0"/>
                    </a:lnTo>
                    <a:lnTo>
                      <a:pt x="269" y="0"/>
                    </a:lnTo>
                    <a:lnTo>
                      <a:pt x="273" y="0"/>
                    </a:lnTo>
                    <a:lnTo>
                      <a:pt x="273" y="0"/>
                    </a:lnTo>
                    <a:lnTo>
                      <a:pt x="276" y="0"/>
                    </a:lnTo>
                    <a:lnTo>
                      <a:pt x="283" y="0"/>
                    </a:lnTo>
                    <a:lnTo>
                      <a:pt x="294" y="0"/>
                    </a:lnTo>
                    <a:lnTo>
                      <a:pt x="294" y="0"/>
                    </a:lnTo>
                    <a:lnTo>
                      <a:pt x="301" y="0"/>
                    </a:lnTo>
                    <a:lnTo>
                      <a:pt x="315" y="3"/>
                    </a:lnTo>
                    <a:lnTo>
                      <a:pt x="322" y="7"/>
                    </a:lnTo>
                    <a:lnTo>
                      <a:pt x="329" y="7"/>
                    </a:lnTo>
                    <a:lnTo>
                      <a:pt x="346" y="10"/>
                    </a:lnTo>
                    <a:lnTo>
                      <a:pt x="350" y="10"/>
                    </a:lnTo>
                    <a:lnTo>
                      <a:pt x="357" y="73"/>
                    </a:lnTo>
                    <a:lnTo>
                      <a:pt x="357" y="73"/>
                    </a:lnTo>
                    <a:lnTo>
                      <a:pt x="357" y="77"/>
                    </a:lnTo>
                    <a:lnTo>
                      <a:pt x="336" y="122"/>
                    </a:lnTo>
                    <a:lnTo>
                      <a:pt x="336" y="122"/>
                    </a:lnTo>
                    <a:lnTo>
                      <a:pt x="311" y="150"/>
                    </a:lnTo>
                    <a:lnTo>
                      <a:pt x="308" y="154"/>
                    </a:lnTo>
                    <a:lnTo>
                      <a:pt x="304" y="161"/>
                    </a:lnTo>
                    <a:lnTo>
                      <a:pt x="290" y="175"/>
                    </a:lnTo>
                    <a:lnTo>
                      <a:pt x="290" y="178"/>
                    </a:lnTo>
                    <a:lnTo>
                      <a:pt x="290" y="178"/>
                    </a:lnTo>
                    <a:lnTo>
                      <a:pt x="280" y="178"/>
                    </a:lnTo>
                    <a:lnTo>
                      <a:pt x="276" y="178"/>
                    </a:lnTo>
                    <a:lnTo>
                      <a:pt x="273" y="178"/>
                    </a:lnTo>
                    <a:lnTo>
                      <a:pt x="273" y="178"/>
                    </a:lnTo>
                    <a:lnTo>
                      <a:pt x="273" y="182"/>
                    </a:lnTo>
                    <a:lnTo>
                      <a:pt x="269" y="182"/>
                    </a:lnTo>
                    <a:lnTo>
                      <a:pt x="269" y="182"/>
                    </a:lnTo>
                    <a:lnTo>
                      <a:pt x="262" y="182"/>
                    </a:lnTo>
                    <a:lnTo>
                      <a:pt x="259" y="185"/>
                    </a:lnTo>
                    <a:lnTo>
                      <a:pt x="255" y="185"/>
                    </a:lnTo>
                    <a:lnTo>
                      <a:pt x="252" y="185"/>
                    </a:lnTo>
                    <a:lnTo>
                      <a:pt x="245" y="192"/>
                    </a:lnTo>
                    <a:lnTo>
                      <a:pt x="245" y="196"/>
                    </a:lnTo>
                    <a:lnTo>
                      <a:pt x="245" y="199"/>
                    </a:lnTo>
                    <a:lnTo>
                      <a:pt x="245" y="199"/>
                    </a:lnTo>
                    <a:lnTo>
                      <a:pt x="245" y="199"/>
                    </a:lnTo>
                    <a:lnTo>
                      <a:pt x="245" y="199"/>
                    </a:lnTo>
                    <a:lnTo>
                      <a:pt x="238" y="199"/>
                    </a:lnTo>
                    <a:lnTo>
                      <a:pt x="238" y="199"/>
                    </a:lnTo>
                    <a:lnTo>
                      <a:pt x="231" y="203"/>
                    </a:lnTo>
                    <a:lnTo>
                      <a:pt x="224" y="210"/>
                    </a:lnTo>
                    <a:lnTo>
                      <a:pt x="224" y="210"/>
                    </a:lnTo>
                    <a:lnTo>
                      <a:pt x="224" y="210"/>
                    </a:lnTo>
                    <a:lnTo>
                      <a:pt x="224" y="213"/>
                    </a:lnTo>
                    <a:lnTo>
                      <a:pt x="224" y="217"/>
                    </a:lnTo>
                    <a:lnTo>
                      <a:pt x="224" y="217"/>
                    </a:lnTo>
                    <a:lnTo>
                      <a:pt x="224" y="220"/>
                    </a:lnTo>
                    <a:lnTo>
                      <a:pt x="224" y="220"/>
                    </a:lnTo>
                    <a:lnTo>
                      <a:pt x="220" y="220"/>
                    </a:lnTo>
                    <a:lnTo>
                      <a:pt x="217" y="220"/>
                    </a:lnTo>
                    <a:lnTo>
                      <a:pt x="217" y="220"/>
                    </a:lnTo>
                    <a:lnTo>
                      <a:pt x="213" y="220"/>
                    </a:lnTo>
                    <a:lnTo>
                      <a:pt x="213" y="220"/>
                    </a:lnTo>
                    <a:lnTo>
                      <a:pt x="213" y="220"/>
                    </a:lnTo>
                    <a:lnTo>
                      <a:pt x="213" y="224"/>
                    </a:lnTo>
                    <a:lnTo>
                      <a:pt x="210" y="238"/>
                    </a:lnTo>
                    <a:lnTo>
                      <a:pt x="210" y="238"/>
                    </a:lnTo>
                    <a:lnTo>
                      <a:pt x="206" y="238"/>
                    </a:lnTo>
                    <a:lnTo>
                      <a:pt x="206" y="238"/>
                    </a:lnTo>
                    <a:lnTo>
                      <a:pt x="203" y="241"/>
                    </a:lnTo>
                    <a:lnTo>
                      <a:pt x="203" y="241"/>
                    </a:lnTo>
                    <a:lnTo>
                      <a:pt x="199" y="241"/>
                    </a:lnTo>
                    <a:lnTo>
                      <a:pt x="199" y="241"/>
                    </a:lnTo>
                    <a:lnTo>
                      <a:pt x="199" y="245"/>
                    </a:lnTo>
                    <a:lnTo>
                      <a:pt x="199" y="245"/>
                    </a:lnTo>
                    <a:lnTo>
                      <a:pt x="199" y="248"/>
                    </a:lnTo>
                    <a:lnTo>
                      <a:pt x="196" y="252"/>
                    </a:lnTo>
                    <a:lnTo>
                      <a:pt x="196" y="252"/>
                    </a:lnTo>
                    <a:lnTo>
                      <a:pt x="196" y="252"/>
                    </a:lnTo>
                    <a:lnTo>
                      <a:pt x="196" y="248"/>
                    </a:lnTo>
                    <a:lnTo>
                      <a:pt x="192" y="248"/>
                    </a:lnTo>
                    <a:lnTo>
                      <a:pt x="192" y="248"/>
                    </a:lnTo>
                    <a:lnTo>
                      <a:pt x="192" y="248"/>
                    </a:lnTo>
                    <a:lnTo>
                      <a:pt x="189" y="248"/>
                    </a:lnTo>
                    <a:lnTo>
                      <a:pt x="189" y="252"/>
                    </a:lnTo>
                    <a:lnTo>
                      <a:pt x="185" y="255"/>
                    </a:lnTo>
                    <a:lnTo>
                      <a:pt x="185" y="255"/>
                    </a:lnTo>
                    <a:lnTo>
                      <a:pt x="185" y="255"/>
                    </a:lnTo>
                    <a:lnTo>
                      <a:pt x="182" y="262"/>
                    </a:lnTo>
                    <a:lnTo>
                      <a:pt x="182" y="262"/>
                    </a:lnTo>
                    <a:lnTo>
                      <a:pt x="185" y="262"/>
                    </a:lnTo>
                    <a:lnTo>
                      <a:pt x="185" y="266"/>
                    </a:lnTo>
                    <a:lnTo>
                      <a:pt x="185" y="266"/>
                    </a:lnTo>
                    <a:lnTo>
                      <a:pt x="185" y="266"/>
                    </a:lnTo>
                    <a:lnTo>
                      <a:pt x="182" y="266"/>
                    </a:lnTo>
                    <a:lnTo>
                      <a:pt x="182" y="266"/>
                    </a:lnTo>
                    <a:lnTo>
                      <a:pt x="182" y="266"/>
                    </a:lnTo>
                    <a:lnTo>
                      <a:pt x="178" y="266"/>
                    </a:lnTo>
                    <a:lnTo>
                      <a:pt x="178" y="266"/>
                    </a:lnTo>
                    <a:lnTo>
                      <a:pt x="175" y="266"/>
                    </a:lnTo>
                    <a:lnTo>
                      <a:pt x="175" y="266"/>
                    </a:lnTo>
                    <a:lnTo>
                      <a:pt x="171" y="266"/>
                    </a:lnTo>
                    <a:lnTo>
                      <a:pt x="171" y="266"/>
                    </a:lnTo>
                    <a:lnTo>
                      <a:pt x="171" y="273"/>
                    </a:lnTo>
                    <a:lnTo>
                      <a:pt x="171" y="273"/>
                    </a:lnTo>
                    <a:lnTo>
                      <a:pt x="171" y="273"/>
                    </a:lnTo>
                    <a:lnTo>
                      <a:pt x="168" y="273"/>
                    </a:lnTo>
                    <a:lnTo>
                      <a:pt x="164" y="273"/>
                    </a:lnTo>
                    <a:lnTo>
                      <a:pt x="164" y="276"/>
                    </a:lnTo>
                    <a:lnTo>
                      <a:pt x="161" y="276"/>
                    </a:lnTo>
                    <a:lnTo>
                      <a:pt x="161" y="276"/>
                    </a:lnTo>
                    <a:lnTo>
                      <a:pt x="161" y="280"/>
                    </a:lnTo>
                    <a:lnTo>
                      <a:pt x="161" y="280"/>
                    </a:lnTo>
                    <a:lnTo>
                      <a:pt x="154" y="287"/>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51">
                <a:extLst>
                  <a:ext uri="{FF2B5EF4-FFF2-40B4-BE49-F238E27FC236}">
                    <a16:creationId xmlns:a16="http://schemas.microsoft.com/office/drawing/2014/main" id="{7E9676AD-FF7C-E3A1-D9E3-502D34AEDB9E}"/>
                  </a:ext>
                </a:extLst>
              </p:cNvPr>
              <p:cNvSpPr>
                <a:spLocks/>
              </p:cNvSpPr>
              <p:nvPr/>
            </p:nvSpPr>
            <p:spPr bwMode="auto">
              <a:xfrm>
                <a:off x="1903" y="2744"/>
                <a:ext cx="462" cy="329"/>
              </a:xfrm>
              <a:custGeom>
                <a:avLst/>
                <a:gdLst>
                  <a:gd name="T0" fmla="*/ 227 w 462"/>
                  <a:gd name="T1" fmla="*/ 4 h 329"/>
                  <a:gd name="T2" fmla="*/ 231 w 462"/>
                  <a:gd name="T3" fmla="*/ 21 h 329"/>
                  <a:gd name="T4" fmla="*/ 266 w 462"/>
                  <a:gd name="T5" fmla="*/ 18 h 329"/>
                  <a:gd name="T6" fmla="*/ 290 w 462"/>
                  <a:gd name="T7" fmla="*/ 11 h 329"/>
                  <a:gd name="T8" fmla="*/ 301 w 462"/>
                  <a:gd name="T9" fmla="*/ 25 h 329"/>
                  <a:gd name="T10" fmla="*/ 304 w 462"/>
                  <a:gd name="T11" fmla="*/ 46 h 329"/>
                  <a:gd name="T12" fmla="*/ 325 w 462"/>
                  <a:gd name="T13" fmla="*/ 49 h 329"/>
                  <a:gd name="T14" fmla="*/ 346 w 462"/>
                  <a:gd name="T15" fmla="*/ 39 h 329"/>
                  <a:gd name="T16" fmla="*/ 353 w 462"/>
                  <a:gd name="T17" fmla="*/ 49 h 329"/>
                  <a:gd name="T18" fmla="*/ 357 w 462"/>
                  <a:gd name="T19" fmla="*/ 56 h 329"/>
                  <a:gd name="T20" fmla="*/ 371 w 462"/>
                  <a:gd name="T21" fmla="*/ 53 h 329"/>
                  <a:gd name="T22" fmla="*/ 392 w 462"/>
                  <a:gd name="T23" fmla="*/ 56 h 329"/>
                  <a:gd name="T24" fmla="*/ 430 w 462"/>
                  <a:gd name="T25" fmla="*/ 46 h 329"/>
                  <a:gd name="T26" fmla="*/ 427 w 462"/>
                  <a:gd name="T27" fmla="*/ 32 h 329"/>
                  <a:gd name="T28" fmla="*/ 451 w 462"/>
                  <a:gd name="T29" fmla="*/ 21 h 329"/>
                  <a:gd name="T30" fmla="*/ 455 w 462"/>
                  <a:gd name="T31" fmla="*/ 39 h 329"/>
                  <a:gd name="T32" fmla="*/ 458 w 462"/>
                  <a:gd name="T33" fmla="*/ 53 h 329"/>
                  <a:gd name="T34" fmla="*/ 458 w 462"/>
                  <a:gd name="T35" fmla="*/ 70 h 329"/>
                  <a:gd name="T36" fmla="*/ 448 w 462"/>
                  <a:gd name="T37" fmla="*/ 88 h 329"/>
                  <a:gd name="T38" fmla="*/ 444 w 462"/>
                  <a:gd name="T39" fmla="*/ 109 h 329"/>
                  <a:gd name="T40" fmla="*/ 448 w 462"/>
                  <a:gd name="T41" fmla="*/ 123 h 329"/>
                  <a:gd name="T42" fmla="*/ 437 w 462"/>
                  <a:gd name="T43" fmla="*/ 133 h 329"/>
                  <a:gd name="T44" fmla="*/ 423 w 462"/>
                  <a:gd name="T45" fmla="*/ 175 h 329"/>
                  <a:gd name="T46" fmla="*/ 388 w 462"/>
                  <a:gd name="T47" fmla="*/ 210 h 329"/>
                  <a:gd name="T48" fmla="*/ 378 w 462"/>
                  <a:gd name="T49" fmla="*/ 203 h 329"/>
                  <a:gd name="T50" fmla="*/ 381 w 462"/>
                  <a:gd name="T51" fmla="*/ 249 h 329"/>
                  <a:gd name="T52" fmla="*/ 399 w 462"/>
                  <a:gd name="T53" fmla="*/ 266 h 329"/>
                  <a:gd name="T54" fmla="*/ 374 w 462"/>
                  <a:gd name="T55" fmla="*/ 256 h 329"/>
                  <a:gd name="T56" fmla="*/ 350 w 462"/>
                  <a:gd name="T57" fmla="*/ 249 h 329"/>
                  <a:gd name="T58" fmla="*/ 287 w 462"/>
                  <a:gd name="T59" fmla="*/ 252 h 329"/>
                  <a:gd name="T60" fmla="*/ 259 w 462"/>
                  <a:gd name="T61" fmla="*/ 238 h 329"/>
                  <a:gd name="T62" fmla="*/ 238 w 462"/>
                  <a:gd name="T63" fmla="*/ 266 h 329"/>
                  <a:gd name="T64" fmla="*/ 213 w 462"/>
                  <a:gd name="T65" fmla="*/ 291 h 329"/>
                  <a:gd name="T66" fmla="*/ 196 w 462"/>
                  <a:gd name="T67" fmla="*/ 315 h 329"/>
                  <a:gd name="T68" fmla="*/ 196 w 462"/>
                  <a:gd name="T69" fmla="*/ 329 h 329"/>
                  <a:gd name="T70" fmla="*/ 74 w 462"/>
                  <a:gd name="T71" fmla="*/ 291 h 329"/>
                  <a:gd name="T72" fmla="*/ 21 w 462"/>
                  <a:gd name="T73" fmla="*/ 249 h 329"/>
                  <a:gd name="T74" fmla="*/ 0 w 462"/>
                  <a:gd name="T75" fmla="*/ 224 h 329"/>
                  <a:gd name="T76" fmla="*/ 14 w 462"/>
                  <a:gd name="T77" fmla="*/ 203 h 329"/>
                  <a:gd name="T78" fmla="*/ 32 w 462"/>
                  <a:gd name="T79" fmla="*/ 189 h 329"/>
                  <a:gd name="T80" fmla="*/ 67 w 462"/>
                  <a:gd name="T81" fmla="*/ 182 h 329"/>
                  <a:gd name="T82" fmla="*/ 88 w 462"/>
                  <a:gd name="T83" fmla="*/ 182 h 329"/>
                  <a:gd name="T84" fmla="*/ 95 w 462"/>
                  <a:gd name="T85" fmla="*/ 165 h 329"/>
                  <a:gd name="T86" fmla="*/ 112 w 462"/>
                  <a:gd name="T87" fmla="*/ 158 h 329"/>
                  <a:gd name="T88" fmla="*/ 136 w 462"/>
                  <a:gd name="T89" fmla="*/ 154 h 329"/>
                  <a:gd name="T90" fmla="*/ 150 w 462"/>
                  <a:gd name="T91" fmla="*/ 126 h 329"/>
                  <a:gd name="T92" fmla="*/ 140 w 462"/>
                  <a:gd name="T93" fmla="*/ 119 h 329"/>
                  <a:gd name="T94" fmla="*/ 130 w 462"/>
                  <a:gd name="T95" fmla="*/ 109 h 329"/>
                  <a:gd name="T96" fmla="*/ 123 w 462"/>
                  <a:gd name="T97" fmla="*/ 91 h 329"/>
                  <a:gd name="T98" fmla="*/ 126 w 462"/>
                  <a:gd name="T99" fmla="*/ 77 h 329"/>
                  <a:gd name="T100" fmla="*/ 116 w 462"/>
                  <a:gd name="T101" fmla="*/ 56 h 329"/>
                  <a:gd name="T102" fmla="*/ 95 w 462"/>
                  <a:gd name="T103" fmla="*/ 56 h 329"/>
                  <a:gd name="T104" fmla="*/ 91 w 462"/>
                  <a:gd name="T105" fmla="*/ 39 h 329"/>
                  <a:gd name="T106" fmla="*/ 105 w 462"/>
                  <a:gd name="T107" fmla="*/ 32 h 329"/>
                  <a:gd name="T108" fmla="*/ 119 w 462"/>
                  <a:gd name="T109" fmla="*/ 35 h 329"/>
                  <a:gd name="T110" fmla="*/ 136 w 462"/>
                  <a:gd name="T111" fmla="*/ 28 h 329"/>
                  <a:gd name="T112" fmla="*/ 178 w 462"/>
                  <a:gd name="T113" fmla="*/ 7 h 329"/>
                  <a:gd name="T114" fmla="*/ 203 w 462"/>
                  <a:gd name="T11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329">
                    <a:moveTo>
                      <a:pt x="210" y="0"/>
                    </a:moveTo>
                    <a:lnTo>
                      <a:pt x="213" y="0"/>
                    </a:lnTo>
                    <a:lnTo>
                      <a:pt x="213" y="0"/>
                    </a:lnTo>
                    <a:lnTo>
                      <a:pt x="217" y="0"/>
                    </a:lnTo>
                    <a:lnTo>
                      <a:pt x="217" y="0"/>
                    </a:lnTo>
                    <a:lnTo>
                      <a:pt x="220" y="4"/>
                    </a:lnTo>
                    <a:lnTo>
                      <a:pt x="220" y="4"/>
                    </a:lnTo>
                    <a:lnTo>
                      <a:pt x="220" y="4"/>
                    </a:lnTo>
                    <a:lnTo>
                      <a:pt x="224" y="4"/>
                    </a:lnTo>
                    <a:lnTo>
                      <a:pt x="224" y="4"/>
                    </a:lnTo>
                    <a:lnTo>
                      <a:pt x="227" y="4"/>
                    </a:lnTo>
                    <a:lnTo>
                      <a:pt x="227" y="4"/>
                    </a:lnTo>
                    <a:lnTo>
                      <a:pt x="227" y="4"/>
                    </a:lnTo>
                    <a:lnTo>
                      <a:pt x="227" y="7"/>
                    </a:lnTo>
                    <a:lnTo>
                      <a:pt x="227" y="7"/>
                    </a:lnTo>
                    <a:lnTo>
                      <a:pt x="227" y="7"/>
                    </a:lnTo>
                    <a:lnTo>
                      <a:pt x="227" y="11"/>
                    </a:lnTo>
                    <a:lnTo>
                      <a:pt x="227" y="11"/>
                    </a:lnTo>
                    <a:lnTo>
                      <a:pt x="227" y="14"/>
                    </a:lnTo>
                    <a:lnTo>
                      <a:pt x="227" y="14"/>
                    </a:lnTo>
                    <a:lnTo>
                      <a:pt x="231" y="21"/>
                    </a:lnTo>
                    <a:lnTo>
                      <a:pt x="231" y="21"/>
                    </a:lnTo>
                    <a:lnTo>
                      <a:pt x="231" y="21"/>
                    </a:lnTo>
                    <a:lnTo>
                      <a:pt x="234" y="21"/>
                    </a:lnTo>
                    <a:lnTo>
                      <a:pt x="238" y="25"/>
                    </a:lnTo>
                    <a:lnTo>
                      <a:pt x="248" y="21"/>
                    </a:lnTo>
                    <a:lnTo>
                      <a:pt x="252" y="25"/>
                    </a:lnTo>
                    <a:lnTo>
                      <a:pt x="259" y="25"/>
                    </a:lnTo>
                    <a:lnTo>
                      <a:pt x="259" y="25"/>
                    </a:lnTo>
                    <a:lnTo>
                      <a:pt x="259" y="25"/>
                    </a:lnTo>
                    <a:lnTo>
                      <a:pt x="262" y="25"/>
                    </a:lnTo>
                    <a:lnTo>
                      <a:pt x="262" y="21"/>
                    </a:lnTo>
                    <a:lnTo>
                      <a:pt x="266" y="18"/>
                    </a:lnTo>
                    <a:lnTo>
                      <a:pt x="269" y="11"/>
                    </a:lnTo>
                    <a:lnTo>
                      <a:pt x="269" y="11"/>
                    </a:lnTo>
                    <a:lnTo>
                      <a:pt x="269" y="11"/>
                    </a:lnTo>
                    <a:lnTo>
                      <a:pt x="269" y="7"/>
                    </a:lnTo>
                    <a:lnTo>
                      <a:pt x="280" y="7"/>
                    </a:lnTo>
                    <a:lnTo>
                      <a:pt x="287" y="7"/>
                    </a:lnTo>
                    <a:lnTo>
                      <a:pt x="290" y="7"/>
                    </a:lnTo>
                    <a:lnTo>
                      <a:pt x="290" y="7"/>
                    </a:lnTo>
                    <a:lnTo>
                      <a:pt x="290" y="7"/>
                    </a:lnTo>
                    <a:lnTo>
                      <a:pt x="290" y="11"/>
                    </a:lnTo>
                    <a:lnTo>
                      <a:pt x="290" y="11"/>
                    </a:lnTo>
                    <a:lnTo>
                      <a:pt x="294" y="14"/>
                    </a:lnTo>
                    <a:lnTo>
                      <a:pt x="294" y="14"/>
                    </a:lnTo>
                    <a:lnTo>
                      <a:pt x="297" y="18"/>
                    </a:lnTo>
                    <a:lnTo>
                      <a:pt x="301" y="18"/>
                    </a:lnTo>
                    <a:lnTo>
                      <a:pt x="304" y="18"/>
                    </a:lnTo>
                    <a:lnTo>
                      <a:pt x="304" y="18"/>
                    </a:lnTo>
                    <a:lnTo>
                      <a:pt x="304" y="21"/>
                    </a:lnTo>
                    <a:lnTo>
                      <a:pt x="304" y="21"/>
                    </a:lnTo>
                    <a:lnTo>
                      <a:pt x="301" y="25"/>
                    </a:lnTo>
                    <a:lnTo>
                      <a:pt x="301" y="25"/>
                    </a:lnTo>
                    <a:lnTo>
                      <a:pt x="301" y="25"/>
                    </a:lnTo>
                    <a:lnTo>
                      <a:pt x="297" y="25"/>
                    </a:lnTo>
                    <a:lnTo>
                      <a:pt x="297" y="25"/>
                    </a:lnTo>
                    <a:lnTo>
                      <a:pt x="297" y="25"/>
                    </a:lnTo>
                    <a:lnTo>
                      <a:pt x="294" y="25"/>
                    </a:lnTo>
                    <a:lnTo>
                      <a:pt x="294" y="28"/>
                    </a:lnTo>
                    <a:lnTo>
                      <a:pt x="297" y="35"/>
                    </a:lnTo>
                    <a:lnTo>
                      <a:pt x="297" y="42"/>
                    </a:lnTo>
                    <a:lnTo>
                      <a:pt x="297" y="46"/>
                    </a:lnTo>
                    <a:lnTo>
                      <a:pt x="301" y="46"/>
                    </a:lnTo>
                    <a:lnTo>
                      <a:pt x="301" y="46"/>
                    </a:lnTo>
                    <a:lnTo>
                      <a:pt x="304" y="46"/>
                    </a:lnTo>
                    <a:lnTo>
                      <a:pt x="308" y="46"/>
                    </a:lnTo>
                    <a:lnTo>
                      <a:pt x="308" y="46"/>
                    </a:lnTo>
                    <a:lnTo>
                      <a:pt x="311" y="46"/>
                    </a:lnTo>
                    <a:lnTo>
                      <a:pt x="315" y="46"/>
                    </a:lnTo>
                    <a:lnTo>
                      <a:pt x="318" y="46"/>
                    </a:lnTo>
                    <a:lnTo>
                      <a:pt x="318" y="46"/>
                    </a:lnTo>
                    <a:lnTo>
                      <a:pt x="322" y="49"/>
                    </a:lnTo>
                    <a:lnTo>
                      <a:pt x="322" y="49"/>
                    </a:lnTo>
                    <a:lnTo>
                      <a:pt x="322" y="49"/>
                    </a:lnTo>
                    <a:lnTo>
                      <a:pt x="322" y="49"/>
                    </a:lnTo>
                    <a:lnTo>
                      <a:pt x="325" y="49"/>
                    </a:lnTo>
                    <a:lnTo>
                      <a:pt x="325" y="46"/>
                    </a:lnTo>
                    <a:lnTo>
                      <a:pt x="329" y="46"/>
                    </a:lnTo>
                    <a:lnTo>
                      <a:pt x="332" y="42"/>
                    </a:lnTo>
                    <a:lnTo>
                      <a:pt x="332" y="42"/>
                    </a:lnTo>
                    <a:lnTo>
                      <a:pt x="336" y="39"/>
                    </a:lnTo>
                    <a:lnTo>
                      <a:pt x="339" y="39"/>
                    </a:lnTo>
                    <a:lnTo>
                      <a:pt x="343" y="39"/>
                    </a:lnTo>
                    <a:lnTo>
                      <a:pt x="346" y="39"/>
                    </a:lnTo>
                    <a:lnTo>
                      <a:pt x="346" y="39"/>
                    </a:lnTo>
                    <a:lnTo>
                      <a:pt x="346" y="39"/>
                    </a:lnTo>
                    <a:lnTo>
                      <a:pt x="346" y="39"/>
                    </a:lnTo>
                    <a:lnTo>
                      <a:pt x="346" y="42"/>
                    </a:lnTo>
                    <a:lnTo>
                      <a:pt x="346" y="42"/>
                    </a:lnTo>
                    <a:lnTo>
                      <a:pt x="346" y="46"/>
                    </a:lnTo>
                    <a:lnTo>
                      <a:pt x="346" y="46"/>
                    </a:lnTo>
                    <a:lnTo>
                      <a:pt x="346" y="46"/>
                    </a:lnTo>
                    <a:lnTo>
                      <a:pt x="346" y="46"/>
                    </a:lnTo>
                    <a:lnTo>
                      <a:pt x="350" y="46"/>
                    </a:lnTo>
                    <a:lnTo>
                      <a:pt x="350" y="46"/>
                    </a:lnTo>
                    <a:lnTo>
                      <a:pt x="353" y="49"/>
                    </a:lnTo>
                    <a:lnTo>
                      <a:pt x="353" y="49"/>
                    </a:lnTo>
                    <a:lnTo>
                      <a:pt x="353" y="49"/>
                    </a:lnTo>
                    <a:lnTo>
                      <a:pt x="350" y="53"/>
                    </a:lnTo>
                    <a:lnTo>
                      <a:pt x="350" y="56"/>
                    </a:lnTo>
                    <a:lnTo>
                      <a:pt x="346" y="56"/>
                    </a:lnTo>
                    <a:lnTo>
                      <a:pt x="346" y="56"/>
                    </a:lnTo>
                    <a:lnTo>
                      <a:pt x="353" y="60"/>
                    </a:lnTo>
                    <a:lnTo>
                      <a:pt x="353" y="60"/>
                    </a:lnTo>
                    <a:lnTo>
                      <a:pt x="353" y="60"/>
                    </a:lnTo>
                    <a:lnTo>
                      <a:pt x="353" y="60"/>
                    </a:lnTo>
                    <a:lnTo>
                      <a:pt x="353" y="60"/>
                    </a:lnTo>
                    <a:lnTo>
                      <a:pt x="357" y="56"/>
                    </a:lnTo>
                    <a:lnTo>
                      <a:pt x="357" y="56"/>
                    </a:lnTo>
                    <a:lnTo>
                      <a:pt x="360" y="56"/>
                    </a:lnTo>
                    <a:lnTo>
                      <a:pt x="360" y="56"/>
                    </a:lnTo>
                    <a:lnTo>
                      <a:pt x="364" y="56"/>
                    </a:lnTo>
                    <a:lnTo>
                      <a:pt x="364" y="60"/>
                    </a:lnTo>
                    <a:lnTo>
                      <a:pt x="367" y="60"/>
                    </a:lnTo>
                    <a:lnTo>
                      <a:pt x="367" y="60"/>
                    </a:lnTo>
                    <a:lnTo>
                      <a:pt x="367" y="60"/>
                    </a:lnTo>
                    <a:lnTo>
                      <a:pt x="371" y="56"/>
                    </a:lnTo>
                    <a:lnTo>
                      <a:pt x="371" y="53"/>
                    </a:lnTo>
                    <a:lnTo>
                      <a:pt x="371" y="53"/>
                    </a:lnTo>
                    <a:lnTo>
                      <a:pt x="371" y="53"/>
                    </a:lnTo>
                    <a:lnTo>
                      <a:pt x="371" y="56"/>
                    </a:lnTo>
                    <a:lnTo>
                      <a:pt x="374" y="56"/>
                    </a:lnTo>
                    <a:lnTo>
                      <a:pt x="374" y="60"/>
                    </a:lnTo>
                    <a:lnTo>
                      <a:pt x="378" y="60"/>
                    </a:lnTo>
                    <a:lnTo>
                      <a:pt x="378" y="60"/>
                    </a:lnTo>
                    <a:lnTo>
                      <a:pt x="378" y="63"/>
                    </a:lnTo>
                    <a:lnTo>
                      <a:pt x="381" y="60"/>
                    </a:lnTo>
                    <a:lnTo>
                      <a:pt x="381" y="60"/>
                    </a:lnTo>
                    <a:lnTo>
                      <a:pt x="381" y="60"/>
                    </a:lnTo>
                    <a:lnTo>
                      <a:pt x="385" y="60"/>
                    </a:lnTo>
                    <a:lnTo>
                      <a:pt x="392" y="56"/>
                    </a:lnTo>
                    <a:lnTo>
                      <a:pt x="406" y="56"/>
                    </a:lnTo>
                    <a:lnTo>
                      <a:pt x="413" y="56"/>
                    </a:lnTo>
                    <a:lnTo>
                      <a:pt x="413" y="56"/>
                    </a:lnTo>
                    <a:lnTo>
                      <a:pt x="416" y="53"/>
                    </a:lnTo>
                    <a:lnTo>
                      <a:pt x="416" y="53"/>
                    </a:lnTo>
                    <a:lnTo>
                      <a:pt x="420" y="53"/>
                    </a:lnTo>
                    <a:lnTo>
                      <a:pt x="427" y="53"/>
                    </a:lnTo>
                    <a:lnTo>
                      <a:pt x="427" y="49"/>
                    </a:lnTo>
                    <a:lnTo>
                      <a:pt x="430" y="49"/>
                    </a:lnTo>
                    <a:lnTo>
                      <a:pt x="430" y="49"/>
                    </a:lnTo>
                    <a:lnTo>
                      <a:pt x="430" y="46"/>
                    </a:lnTo>
                    <a:lnTo>
                      <a:pt x="430" y="42"/>
                    </a:lnTo>
                    <a:lnTo>
                      <a:pt x="427" y="42"/>
                    </a:lnTo>
                    <a:lnTo>
                      <a:pt x="427" y="39"/>
                    </a:lnTo>
                    <a:lnTo>
                      <a:pt x="427" y="39"/>
                    </a:lnTo>
                    <a:lnTo>
                      <a:pt x="423" y="39"/>
                    </a:lnTo>
                    <a:lnTo>
                      <a:pt x="423" y="35"/>
                    </a:lnTo>
                    <a:lnTo>
                      <a:pt x="423" y="35"/>
                    </a:lnTo>
                    <a:lnTo>
                      <a:pt x="423" y="35"/>
                    </a:lnTo>
                    <a:lnTo>
                      <a:pt x="427" y="32"/>
                    </a:lnTo>
                    <a:lnTo>
                      <a:pt x="427" y="32"/>
                    </a:lnTo>
                    <a:lnTo>
                      <a:pt x="427" y="32"/>
                    </a:lnTo>
                    <a:lnTo>
                      <a:pt x="430" y="25"/>
                    </a:lnTo>
                    <a:lnTo>
                      <a:pt x="434" y="18"/>
                    </a:lnTo>
                    <a:lnTo>
                      <a:pt x="434" y="14"/>
                    </a:lnTo>
                    <a:lnTo>
                      <a:pt x="434" y="14"/>
                    </a:lnTo>
                    <a:lnTo>
                      <a:pt x="430" y="11"/>
                    </a:lnTo>
                    <a:lnTo>
                      <a:pt x="430" y="11"/>
                    </a:lnTo>
                    <a:lnTo>
                      <a:pt x="430" y="11"/>
                    </a:lnTo>
                    <a:lnTo>
                      <a:pt x="434" y="11"/>
                    </a:lnTo>
                    <a:lnTo>
                      <a:pt x="448" y="18"/>
                    </a:lnTo>
                    <a:lnTo>
                      <a:pt x="448" y="21"/>
                    </a:lnTo>
                    <a:lnTo>
                      <a:pt x="451" y="21"/>
                    </a:lnTo>
                    <a:lnTo>
                      <a:pt x="451" y="21"/>
                    </a:lnTo>
                    <a:lnTo>
                      <a:pt x="451" y="25"/>
                    </a:lnTo>
                    <a:lnTo>
                      <a:pt x="451" y="25"/>
                    </a:lnTo>
                    <a:lnTo>
                      <a:pt x="448" y="28"/>
                    </a:lnTo>
                    <a:lnTo>
                      <a:pt x="448" y="28"/>
                    </a:lnTo>
                    <a:lnTo>
                      <a:pt x="448" y="39"/>
                    </a:lnTo>
                    <a:lnTo>
                      <a:pt x="448" y="39"/>
                    </a:lnTo>
                    <a:lnTo>
                      <a:pt x="451" y="39"/>
                    </a:lnTo>
                    <a:lnTo>
                      <a:pt x="451" y="39"/>
                    </a:lnTo>
                    <a:lnTo>
                      <a:pt x="455" y="39"/>
                    </a:lnTo>
                    <a:lnTo>
                      <a:pt x="455" y="39"/>
                    </a:lnTo>
                    <a:lnTo>
                      <a:pt x="455" y="42"/>
                    </a:lnTo>
                    <a:lnTo>
                      <a:pt x="458" y="42"/>
                    </a:lnTo>
                    <a:lnTo>
                      <a:pt x="455" y="42"/>
                    </a:lnTo>
                    <a:lnTo>
                      <a:pt x="455" y="42"/>
                    </a:lnTo>
                    <a:lnTo>
                      <a:pt x="455" y="42"/>
                    </a:lnTo>
                    <a:lnTo>
                      <a:pt x="455" y="46"/>
                    </a:lnTo>
                    <a:lnTo>
                      <a:pt x="455" y="46"/>
                    </a:lnTo>
                    <a:lnTo>
                      <a:pt x="455" y="49"/>
                    </a:lnTo>
                    <a:lnTo>
                      <a:pt x="458" y="49"/>
                    </a:lnTo>
                    <a:lnTo>
                      <a:pt x="458" y="53"/>
                    </a:lnTo>
                    <a:lnTo>
                      <a:pt x="458" y="53"/>
                    </a:lnTo>
                    <a:lnTo>
                      <a:pt x="458" y="60"/>
                    </a:lnTo>
                    <a:lnTo>
                      <a:pt x="458" y="60"/>
                    </a:lnTo>
                    <a:lnTo>
                      <a:pt x="458" y="63"/>
                    </a:lnTo>
                    <a:lnTo>
                      <a:pt x="462" y="67"/>
                    </a:lnTo>
                    <a:lnTo>
                      <a:pt x="462" y="67"/>
                    </a:lnTo>
                    <a:lnTo>
                      <a:pt x="462" y="67"/>
                    </a:lnTo>
                    <a:lnTo>
                      <a:pt x="462" y="67"/>
                    </a:lnTo>
                    <a:lnTo>
                      <a:pt x="462" y="67"/>
                    </a:lnTo>
                    <a:lnTo>
                      <a:pt x="462" y="70"/>
                    </a:lnTo>
                    <a:lnTo>
                      <a:pt x="458" y="70"/>
                    </a:lnTo>
                    <a:lnTo>
                      <a:pt x="458" y="70"/>
                    </a:lnTo>
                    <a:lnTo>
                      <a:pt x="458" y="70"/>
                    </a:lnTo>
                    <a:lnTo>
                      <a:pt x="458" y="74"/>
                    </a:lnTo>
                    <a:lnTo>
                      <a:pt x="455" y="74"/>
                    </a:lnTo>
                    <a:lnTo>
                      <a:pt x="455" y="84"/>
                    </a:lnTo>
                    <a:lnTo>
                      <a:pt x="455" y="84"/>
                    </a:lnTo>
                    <a:lnTo>
                      <a:pt x="455" y="88"/>
                    </a:lnTo>
                    <a:lnTo>
                      <a:pt x="455" y="88"/>
                    </a:lnTo>
                    <a:lnTo>
                      <a:pt x="455" y="88"/>
                    </a:lnTo>
                    <a:lnTo>
                      <a:pt x="448" y="88"/>
                    </a:lnTo>
                    <a:lnTo>
                      <a:pt x="448" y="88"/>
                    </a:lnTo>
                    <a:lnTo>
                      <a:pt x="448" y="88"/>
                    </a:lnTo>
                    <a:lnTo>
                      <a:pt x="444" y="88"/>
                    </a:lnTo>
                    <a:lnTo>
                      <a:pt x="444" y="88"/>
                    </a:lnTo>
                    <a:lnTo>
                      <a:pt x="444" y="88"/>
                    </a:lnTo>
                    <a:lnTo>
                      <a:pt x="441" y="91"/>
                    </a:lnTo>
                    <a:lnTo>
                      <a:pt x="441" y="91"/>
                    </a:lnTo>
                    <a:lnTo>
                      <a:pt x="441" y="95"/>
                    </a:lnTo>
                    <a:lnTo>
                      <a:pt x="441" y="95"/>
                    </a:lnTo>
                    <a:lnTo>
                      <a:pt x="444" y="98"/>
                    </a:lnTo>
                    <a:lnTo>
                      <a:pt x="444" y="98"/>
                    </a:lnTo>
                    <a:lnTo>
                      <a:pt x="444" y="102"/>
                    </a:lnTo>
                    <a:lnTo>
                      <a:pt x="444" y="109"/>
                    </a:lnTo>
                    <a:lnTo>
                      <a:pt x="444" y="109"/>
                    </a:lnTo>
                    <a:lnTo>
                      <a:pt x="448" y="109"/>
                    </a:lnTo>
                    <a:lnTo>
                      <a:pt x="448" y="112"/>
                    </a:lnTo>
                    <a:lnTo>
                      <a:pt x="451" y="112"/>
                    </a:lnTo>
                    <a:lnTo>
                      <a:pt x="451" y="116"/>
                    </a:lnTo>
                    <a:lnTo>
                      <a:pt x="451" y="116"/>
                    </a:lnTo>
                    <a:lnTo>
                      <a:pt x="451" y="116"/>
                    </a:lnTo>
                    <a:lnTo>
                      <a:pt x="451" y="119"/>
                    </a:lnTo>
                    <a:lnTo>
                      <a:pt x="448" y="119"/>
                    </a:lnTo>
                    <a:lnTo>
                      <a:pt x="448" y="119"/>
                    </a:lnTo>
                    <a:lnTo>
                      <a:pt x="448" y="123"/>
                    </a:lnTo>
                    <a:lnTo>
                      <a:pt x="451" y="123"/>
                    </a:lnTo>
                    <a:lnTo>
                      <a:pt x="451" y="126"/>
                    </a:lnTo>
                    <a:lnTo>
                      <a:pt x="451" y="126"/>
                    </a:lnTo>
                    <a:lnTo>
                      <a:pt x="448" y="126"/>
                    </a:lnTo>
                    <a:lnTo>
                      <a:pt x="448" y="130"/>
                    </a:lnTo>
                    <a:lnTo>
                      <a:pt x="444" y="130"/>
                    </a:lnTo>
                    <a:lnTo>
                      <a:pt x="441" y="130"/>
                    </a:lnTo>
                    <a:lnTo>
                      <a:pt x="441" y="130"/>
                    </a:lnTo>
                    <a:lnTo>
                      <a:pt x="441" y="130"/>
                    </a:lnTo>
                    <a:lnTo>
                      <a:pt x="437" y="130"/>
                    </a:lnTo>
                    <a:lnTo>
                      <a:pt x="437" y="133"/>
                    </a:lnTo>
                    <a:lnTo>
                      <a:pt x="437" y="133"/>
                    </a:lnTo>
                    <a:lnTo>
                      <a:pt x="437" y="137"/>
                    </a:lnTo>
                    <a:lnTo>
                      <a:pt x="434" y="144"/>
                    </a:lnTo>
                    <a:lnTo>
                      <a:pt x="434" y="147"/>
                    </a:lnTo>
                    <a:lnTo>
                      <a:pt x="434" y="151"/>
                    </a:lnTo>
                    <a:lnTo>
                      <a:pt x="434" y="154"/>
                    </a:lnTo>
                    <a:lnTo>
                      <a:pt x="430" y="158"/>
                    </a:lnTo>
                    <a:lnTo>
                      <a:pt x="427" y="158"/>
                    </a:lnTo>
                    <a:lnTo>
                      <a:pt x="423" y="172"/>
                    </a:lnTo>
                    <a:lnTo>
                      <a:pt x="423" y="175"/>
                    </a:lnTo>
                    <a:lnTo>
                      <a:pt x="423" y="175"/>
                    </a:lnTo>
                    <a:lnTo>
                      <a:pt x="420" y="175"/>
                    </a:lnTo>
                    <a:lnTo>
                      <a:pt x="409" y="182"/>
                    </a:lnTo>
                    <a:lnTo>
                      <a:pt x="409" y="182"/>
                    </a:lnTo>
                    <a:lnTo>
                      <a:pt x="409" y="189"/>
                    </a:lnTo>
                    <a:lnTo>
                      <a:pt x="406" y="193"/>
                    </a:lnTo>
                    <a:lnTo>
                      <a:pt x="402" y="196"/>
                    </a:lnTo>
                    <a:lnTo>
                      <a:pt x="399" y="200"/>
                    </a:lnTo>
                    <a:lnTo>
                      <a:pt x="399" y="200"/>
                    </a:lnTo>
                    <a:lnTo>
                      <a:pt x="395" y="203"/>
                    </a:lnTo>
                    <a:lnTo>
                      <a:pt x="388" y="210"/>
                    </a:lnTo>
                    <a:lnTo>
                      <a:pt x="388" y="210"/>
                    </a:lnTo>
                    <a:lnTo>
                      <a:pt x="388" y="210"/>
                    </a:lnTo>
                    <a:lnTo>
                      <a:pt x="388" y="210"/>
                    </a:lnTo>
                    <a:lnTo>
                      <a:pt x="388" y="210"/>
                    </a:lnTo>
                    <a:lnTo>
                      <a:pt x="388" y="207"/>
                    </a:lnTo>
                    <a:lnTo>
                      <a:pt x="385" y="207"/>
                    </a:lnTo>
                    <a:lnTo>
                      <a:pt x="385" y="203"/>
                    </a:lnTo>
                    <a:lnTo>
                      <a:pt x="381" y="203"/>
                    </a:lnTo>
                    <a:lnTo>
                      <a:pt x="381" y="203"/>
                    </a:lnTo>
                    <a:lnTo>
                      <a:pt x="381" y="203"/>
                    </a:lnTo>
                    <a:lnTo>
                      <a:pt x="378" y="203"/>
                    </a:lnTo>
                    <a:lnTo>
                      <a:pt x="378" y="203"/>
                    </a:lnTo>
                    <a:lnTo>
                      <a:pt x="378" y="207"/>
                    </a:lnTo>
                    <a:lnTo>
                      <a:pt x="374" y="214"/>
                    </a:lnTo>
                    <a:lnTo>
                      <a:pt x="374" y="214"/>
                    </a:lnTo>
                    <a:lnTo>
                      <a:pt x="374" y="217"/>
                    </a:lnTo>
                    <a:lnTo>
                      <a:pt x="381" y="228"/>
                    </a:lnTo>
                    <a:lnTo>
                      <a:pt x="381" y="231"/>
                    </a:lnTo>
                    <a:lnTo>
                      <a:pt x="381" y="235"/>
                    </a:lnTo>
                    <a:lnTo>
                      <a:pt x="381" y="238"/>
                    </a:lnTo>
                    <a:lnTo>
                      <a:pt x="378" y="242"/>
                    </a:lnTo>
                    <a:lnTo>
                      <a:pt x="381" y="245"/>
                    </a:lnTo>
                    <a:lnTo>
                      <a:pt x="381" y="249"/>
                    </a:lnTo>
                    <a:lnTo>
                      <a:pt x="381" y="249"/>
                    </a:lnTo>
                    <a:lnTo>
                      <a:pt x="381" y="249"/>
                    </a:lnTo>
                    <a:lnTo>
                      <a:pt x="395" y="256"/>
                    </a:lnTo>
                    <a:lnTo>
                      <a:pt x="395" y="256"/>
                    </a:lnTo>
                    <a:lnTo>
                      <a:pt x="395" y="259"/>
                    </a:lnTo>
                    <a:lnTo>
                      <a:pt x="399" y="259"/>
                    </a:lnTo>
                    <a:lnTo>
                      <a:pt x="402" y="263"/>
                    </a:lnTo>
                    <a:lnTo>
                      <a:pt x="402" y="263"/>
                    </a:lnTo>
                    <a:lnTo>
                      <a:pt x="402" y="263"/>
                    </a:lnTo>
                    <a:lnTo>
                      <a:pt x="402" y="263"/>
                    </a:lnTo>
                    <a:lnTo>
                      <a:pt x="399" y="266"/>
                    </a:lnTo>
                    <a:lnTo>
                      <a:pt x="395" y="270"/>
                    </a:lnTo>
                    <a:lnTo>
                      <a:pt x="395" y="270"/>
                    </a:lnTo>
                    <a:lnTo>
                      <a:pt x="392" y="270"/>
                    </a:lnTo>
                    <a:lnTo>
                      <a:pt x="392" y="270"/>
                    </a:lnTo>
                    <a:lnTo>
                      <a:pt x="388" y="266"/>
                    </a:lnTo>
                    <a:lnTo>
                      <a:pt x="385" y="263"/>
                    </a:lnTo>
                    <a:lnTo>
                      <a:pt x="385" y="263"/>
                    </a:lnTo>
                    <a:lnTo>
                      <a:pt x="378" y="259"/>
                    </a:lnTo>
                    <a:lnTo>
                      <a:pt x="378" y="259"/>
                    </a:lnTo>
                    <a:lnTo>
                      <a:pt x="378" y="256"/>
                    </a:lnTo>
                    <a:lnTo>
                      <a:pt x="374" y="256"/>
                    </a:lnTo>
                    <a:lnTo>
                      <a:pt x="374" y="256"/>
                    </a:lnTo>
                    <a:lnTo>
                      <a:pt x="367" y="256"/>
                    </a:lnTo>
                    <a:lnTo>
                      <a:pt x="367" y="256"/>
                    </a:lnTo>
                    <a:lnTo>
                      <a:pt x="360" y="259"/>
                    </a:lnTo>
                    <a:lnTo>
                      <a:pt x="360" y="259"/>
                    </a:lnTo>
                    <a:lnTo>
                      <a:pt x="360" y="259"/>
                    </a:lnTo>
                    <a:lnTo>
                      <a:pt x="357" y="256"/>
                    </a:lnTo>
                    <a:lnTo>
                      <a:pt x="357" y="256"/>
                    </a:lnTo>
                    <a:lnTo>
                      <a:pt x="353" y="252"/>
                    </a:lnTo>
                    <a:lnTo>
                      <a:pt x="350" y="249"/>
                    </a:lnTo>
                    <a:lnTo>
                      <a:pt x="350" y="249"/>
                    </a:lnTo>
                    <a:lnTo>
                      <a:pt x="346" y="249"/>
                    </a:lnTo>
                    <a:lnTo>
                      <a:pt x="346" y="249"/>
                    </a:lnTo>
                    <a:lnTo>
                      <a:pt x="346" y="249"/>
                    </a:lnTo>
                    <a:lnTo>
                      <a:pt x="339" y="249"/>
                    </a:lnTo>
                    <a:lnTo>
                      <a:pt x="336" y="249"/>
                    </a:lnTo>
                    <a:lnTo>
                      <a:pt x="332" y="249"/>
                    </a:lnTo>
                    <a:lnTo>
                      <a:pt x="315" y="245"/>
                    </a:lnTo>
                    <a:lnTo>
                      <a:pt x="311" y="249"/>
                    </a:lnTo>
                    <a:lnTo>
                      <a:pt x="294" y="252"/>
                    </a:lnTo>
                    <a:lnTo>
                      <a:pt x="287" y="252"/>
                    </a:lnTo>
                    <a:lnTo>
                      <a:pt x="287" y="252"/>
                    </a:lnTo>
                    <a:lnTo>
                      <a:pt x="283" y="252"/>
                    </a:lnTo>
                    <a:lnTo>
                      <a:pt x="280" y="252"/>
                    </a:lnTo>
                    <a:lnTo>
                      <a:pt x="276" y="249"/>
                    </a:lnTo>
                    <a:lnTo>
                      <a:pt x="276" y="249"/>
                    </a:lnTo>
                    <a:lnTo>
                      <a:pt x="276" y="249"/>
                    </a:lnTo>
                    <a:lnTo>
                      <a:pt x="273" y="245"/>
                    </a:lnTo>
                    <a:lnTo>
                      <a:pt x="273" y="242"/>
                    </a:lnTo>
                    <a:lnTo>
                      <a:pt x="269" y="238"/>
                    </a:lnTo>
                    <a:lnTo>
                      <a:pt x="269" y="238"/>
                    </a:lnTo>
                    <a:lnTo>
                      <a:pt x="269" y="238"/>
                    </a:lnTo>
                    <a:lnTo>
                      <a:pt x="259" y="238"/>
                    </a:lnTo>
                    <a:lnTo>
                      <a:pt x="255" y="238"/>
                    </a:lnTo>
                    <a:lnTo>
                      <a:pt x="252" y="238"/>
                    </a:lnTo>
                    <a:lnTo>
                      <a:pt x="248" y="238"/>
                    </a:lnTo>
                    <a:lnTo>
                      <a:pt x="241" y="242"/>
                    </a:lnTo>
                    <a:lnTo>
                      <a:pt x="238" y="245"/>
                    </a:lnTo>
                    <a:lnTo>
                      <a:pt x="238" y="249"/>
                    </a:lnTo>
                    <a:lnTo>
                      <a:pt x="238" y="249"/>
                    </a:lnTo>
                    <a:lnTo>
                      <a:pt x="234" y="252"/>
                    </a:lnTo>
                    <a:lnTo>
                      <a:pt x="238" y="256"/>
                    </a:lnTo>
                    <a:lnTo>
                      <a:pt x="238" y="259"/>
                    </a:lnTo>
                    <a:lnTo>
                      <a:pt x="238" y="266"/>
                    </a:lnTo>
                    <a:lnTo>
                      <a:pt x="238" y="266"/>
                    </a:lnTo>
                    <a:lnTo>
                      <a:pt x="238" y="270"/>
                    </a:lnTo>
                    <a:lnTo>
                      <a:pt x="238" y="273"/>
                    </a:lnTo>
                    <a:lnTo>
                      <a:pt x="238" y="277"/>
                    </a:lnTo>
                    <a:lnTo>
                      <a:pt x="238" y="280"/>
                    </a:lnTo>
                    <a:lnTo>
                      <a:pt x="234" y="284"/>
                    </a:lnTo>
                    <a:lnTo>
                      <a:pt x="234" y="284"/>
                    </a:lnTo>
                    <a:lnTo>
                      <a:pt x="234" y="287"/>
                    </a:lnTo>
                    <a:lnTo>
                      <a:pt x="224" y="291"/>
                    </a:lnTo>
                    <a:lnTo>
                      <a:pt x="224" y="291"/>
                    </a:lnTo>
                    <a:lnTo>
                      <a:pt x="213" y="291"/>
                    </a:lnTo>
                    <a:lnTo>
                      <a:pt x="210" y="294"/>
                    </a:lnTo>
                    <a:lnTo>
                      <a:pt x="206" y="294"/>
                    </a:lnTo>
                    <a:lnTo>
                      <a:pt x="203" y="294"/>
                    </a:lnTo>
                    <a:lnTo>
                      <a:pt x="203" y="294"/>
                    </a:lnTo>
                    <a:lnTo>
                      <a:pt x="203" y="294"/>
                    </a:lnTo>
                    <a:lnTo>
                      <a:pt x="203" y="298"/>
                    </a:lnTo>
                    <a:lnTo>
                      <a:pt x="199" y="305"/>
                    </a:lnTo>
                    <a:lnTo>
                      <a:pt x="199" y="312"/>
                    </a:lnTo>
                    <a:lnTo>
                      <a:pt x="199" y="312"/>
                    </a:lnTo>
                    <a:lnTo>
                      <a:pt x="199" y="315"/>
                    </a:lnTo>
                    <a:lnTo>
                      <a:pt x="196" y="315"/>
                    </a:lnTo>
                    <a:lnTo>
                      <a:pt x="196" y="315"/>
                    </a:lnTo>
                    <a:lnTo>
                      <a:pt x="196" y="315"/>
                    </a:lnTo>
                    <a:lnTo>
                      <a:pt x="196" y="319"/>
                    </a:lnTo>
                    <a:lnTo>
                      <a:pt x="196" y="319"/>
                    </a:lnTo>
                    <a:lnTo>
                      <a:pt x="196" y="319"/>
                    </a:lnTo>
                    <a:lnTo>
                      <a:pt x="199" y="326"/>
                    </a:lnTo>
                    <a:lnTo>
                      <a:pt x="199" y="326"/>
                    </a:lnTo>
                    <a:lnTo>
                      <a:pt x="199" y="329"/>
                    </a:lnTo>
                    <a:lnTo>
                      <a:pt x="199" y="329"/>
                    </a:lnTo>
                    <a:lnTo>
                      <a:pt x="199" y="329"/>
                    </a:lnTo>
                    <a:lnTo>
                      <a:pt x="196" y="329"/>
                    </a:lnTo>
                    <a:lnTo>
                      <a:pt x="192" y="329"/>
                    </a:lnTo>
                    <a:lnTo>
                      <a:pt x="189" y="326"/>
                    </a:lnTo>
                    <a:lnTo>
                      <a:pt x="182" y="322"/>
                    </a:lnTo>
                    <a:lnTo>
                      <a:pt x="147" y="315"/>
                    </a:lnTo>
                    <a:lnTo>
                      <a:pt x="123" y="308"/>
                    </a:lnTo>
                    <a:lnTo>
                      <a:pt x="123" y="308"/>
                    </a:lnTo>
                    <a:lnTo>
                      <a:pt x="112" y="301"/>
                    </a:lnTo>
                    <a:lnTo>
                      <a:pt x="102" y="298"/>
                    </a:lnTo>
                    <a:lnTo>
                      <a:pt x="91" y="294"/>
                    </a:lnTo>
                    <a:lnTo>
                      <a:pt x="81" y="291"/>
                    </a:lnTo>
                    <a:lnTo>
                      <a:pt x="74" y="291"/>
                    </a:lnTo>
                    <a:lnTo>
                      <a:pt x="70" y="287"/>
                    </a:lnTo>
                    <a:lnTo>
                      <a:pt x="49" y="280"/>
                    </a:lnTo>
                    <a:lnTo>
                      <a:pt x="49" y="280"/>
                    </a:lnTo>
                    <a:lnTo>
                      <a:pt x="49" y="284"/>
                    </a:lnTo>
                    <a:lnTo>
                      <a:pt x="46" y="280"/>
                    </a:lnTo>
                    <a:lnTo>
                      <a:pt x="46" y="280"/>
                    </a:lnTo>
                    <a:lnTo>
                      <a:pt x="35" y="273"/>
                    </a:lnTo>
                    <a:lnTo>
                      <a:pt x="32" y="273"/>
                    </a:lnTo>
                    <a:lnTo>
                      <a:pt x="32" y="273"/>
                    </a:lnTo>
                    <a:lnTo>
                      <a:pt x="25" y="259"/>
                    </a:lnTo>
                    <a:lnTo>
                      <a:pt x="21" y="249"/>
                    </a:lnTo>
                    <a:lnTo>
                      <a:pt x="14" y="245"/>
                    </a:lnTo>
                    <a:lnTo>
                      <a:pt x="11" y="238"/>
                    </a:lnTo>
                    <a:lnTo>
                      <a:pt x="7" y="238"/>
                    </a:lnTo>
                    <a:lnTo>
                      <a:pt x="4" y="238"/>
                    </a:lnTo>
                    <a:lnTo>
                      <a:pt x="7" y="235"/>
                    </a:lnTo>
                    <a:lnTo>
                      <a:pt x="7" y="235"/>
                    </a:lnTo>
                    <a:lnTo>
                      <a:pt x="7" y="235"/>
                    </a:lnTo>
                    <a:lnTo>
                      <a:pt x="7" y="231"/>
                    </a:lnTo>
                    <a:lnTo>
                      <a:pt x="4" y="228"/>
                    </a:lnTo>
                    <a:lnTo>
                      <a:pt x="0" y="224"/>
                    </a:lnTo>
                    <a:lnTo>
                      <a:pt x="0" y="224"/>
                    </a:lnTo>
                    <a:lnTo>
                      <a:pt x="0" y="224"/>
                    </a:lnTo>
                    <a:lnTo>
                      <a:pt x="7" y="214"/>
                    </a:lnTo>
                    <a:lnTo>
                      <a:pt x="11" y="214"/>
                    </a:lnTo>
                    <a:lnTo>
                      <a:pt x="11" y="214"/>
                    </a:lnTo>
                    <a:lnTo>
                      <a:pt x="14" y="214"/>
                    </a:lnTo>
                    <a:lnTo>
                      <a:pt x="14" y="210"/>
                    </a:lnTo>
                    <a:lnTo>
                      <a:pt x="14" y="210"/>
                    </a:lnTo>
                    <a:lnTo>
                      <a:pt x="14" y="207"/>
                    </a:lnTo>
                    <a:lnTo>
                      <a:pt x="18" y="203"/>
                    </a:lnTo>
                    <a:lnTo>
                      <a:pt x="14" y="203"/>
                    </a:lnTo>
                    <a:lnTo>
                      <a:pt x="14" y="203"/>
                    </a:lnTo>
                    <a:lnTo>
                      <a:pt x="14" y="200"/>
                    </a:lnTo>
                    <a:lnTo>
                      <a:pt x="14" y="200"/>
                    </a:lnTo>
                    <a:lnTo>
                      <a:pt x="14" y="200"/>
                    </a:lnTo>
                    <a:lnTo>
                      <a:pt x="14" y="200"/>
                    </a:lnTo>
                    <a:lnTo>
                      <a:pt x="18" y="200"/>
                    </a:lnTo>
                    <a:lnTo>
                      <a:pt x="18" y="200"/>
                    </a:lnTo>
                    <a:lnTo>
                      <a:pt x="21" y="200"/>
                    </a:lnTo>
                    <a:lnTo>
                      <a:pt x="21" y="200"/>
                    </a:lnTo>
                    <a:lnTo>
                      <a:pt x="21" y="200"/>
                    </a:lnTo>
                    <a:lnTo>
                      <a:pt x="28" y="193"/>
                    </a:lnTo>
                    <a:lnTo>
                      <a:pt x="32" y="189"/>
                    </a:lnTo>
                    <a:lnTo>
                      <a:pt x="32" y="189"/>
                    </a:lnTo>
                    <a:lnTo>
                      <a:pt x="35" y="186"/>
                    </a:lnTo>
                    <a:lnTo>
                      <a:pt x="35" y="186"/>
                    </a:lnTo>
                    <a:lnTo>
                      <a:pt x="35" y="186"/>
                    </a:lnTo>
                    <a:lnTo>
                      <a:pt x="53" y="189"/>
                    </a:lnTo>
                    <a:lnTo>
                      <a:pt x="53" y="186"/>
                    </a:lnTo>
                    <a:lnTo>
                      <a:pt x="60" y="186"/>
                    </a:lnTo>
                    <a:lnTo>
                      <a:pt x="63" y="182"/>
                    </a:lnTo>
                    <a:lnTo>
                      <a:pt x="67" y="182"/>
                    </a:lnTo>
                    <a:lnTo>
                      <a:pt x="67" y="182"/>
                    </a:lnTo>
                    <a:lnTo>
                      <a:pt x="67" y="182"/>
                    </a:lnTo>
                    <a:lnTo>
                      <a:pt x="70" y="189"/>
                    </a:lnTo>
                    <a:lnTo>
                      <a:pt x="74" y="193"/>
                    </a:lnTo>
                    <a:lnTo>
                      <a:pt x="74" y="193"/>
                    </a:lnTo>
                    <a:lnTo>
                      <a:pt x="77" y="193"/>
                    </a:lnTo>
                    <a:lnTo>
                      <a:pt x="77" y="193"/>
                    </a:lnTo>
                    <a:lnTo>
                      <a:pt x="77" y="193"/>
                    </a:lnTo>
                    <a:lnTo>
                      <a:pt x="81" y="193"/>
                    </a:lnTo>
                    <a:lnTo>
                      <a:pt x="81" y="189"/>
                    </a:lnTo>
                    <a:lnTo>
                      <a:pt x="88" y="186"/>
                    </a:lnTo>
                    <a:lnTo>
                      <a:pt x="88" y="182"/>
                    </a:lnTo>
                    <a:lnTo>
                      <a:pt x="88" y="182"/>
                    </a:lnTo>
                    <a:lnTo>
                      <a:pt x="88" y="179"/>
                    </a:lnTo>
                    <a:lnTo>
                      <a:pt x="88" y="179"/>
                    </a:lnTo>
                    <a:lnTo>
                      <a:pt x="95" y="179"/>
                    </a:lnTo>
                    <a:lnTo>
                      <a:pt x="95" y="179"/>
                    </a:lnTo>
                    <a:lnTo>
                      <a:pt x="95" y="175"/>
                    </a:lnTo>
                    <a:lnTo>
                      <a:pt x="95" y="175"/>
                    </a:lnTo>
                    <a:lnTo>
                      <a:pt x="95" y="175"/>
                    </a:lnTo>
                    <a:lnTo>
                      <a:pt x="91" y="172"/>
                    </a:lnTo>
                    <a:lnTo>
                      <a:pt x="91" y="168"/>
                    </a:lnTo>
                    <a:lnTo>
                      <a:pt x="91" y="168"/>
                    </a:lnTo>
                    <a:lnTo>
                      <a:pt x="95" y="165"/>
                    </a:lnTo>
                    <a:lnTo>
                      <a:pt x="95" y="165"/>
                    </a:lnTo>
                    <a:lnTo>
                      <a:pt x="95" y="168"/>
                    </a:lnTo>
                    <a:lnTo>
                      <a:pt x="98" y="168"/>
                    </a:lnTo>
                    <a:lnTo>
                      <a:pt x="98" y="168"/>
                    </a:lnTo>
                    <a:lnTo>
                      <a:pt x="98" y="168"/>
                    </a:lnTo>
                    <a:lnTo>
                      <a:pt x="98" y="165"/>
                    </a:lnTo>
                    <a:lnTo>
                      <a:pt x="98" y="165"/>
                    </a:lnTo>
                    <a:lnTo>
                      <a:pt x="98" y="161"/>
                    </a:lnTo>
                    <a:lnTo>
                      <a:pt x="102" y="161"/>
                    </a:lnTo>
                    <a:lnTo>
                      <a:pt x="102" y="161"/>
                    </a:lnTo>
                    <a:lnTo>
                      <a:pt x="112" y="158"/>
                    </a:lnTo>
                    <a:lnTo>
                      <a:pt x="112" y="158"/>
                    </a:lnTo>
                    <a:lnTo>
                      <a:pt x="116" y="158"/>
                    </a:lnTo>
                    <a:lnTo>
                      <a:pt x="116" y="158"/>
                    </a:lnTo>
                    <a:lnTo>
                      <a:pt x="119" y="154"/>
                    </a:lnTo>
                    <a:lnTo>
                      <a:pt x="123" y="154"/>
                    </a:lnTo>
                    <a:lnTo>
                      <a:pt x="123" y="151"/>
                    </a:lnTo>
                    <a:lnTo>
                      <a:pt x="130" y="154"/>
                    </a:lnTo>
                    <a:lnTo>
                      <a:pt x="133" y="154"/>
                    </a:lnTo>
                    <a:lnTo>
                      <a:pt x="133" y="154"/>
                    </a:lnTo>
                    <a:lnTo>
                      <a:pt x="136" y="154"/>
                    </a:lnTo>
                    <a:lnTo>
                      <a:pt x="136" y="154"/>
                    </a:lnTo>
                    <a:lnTo>
                      <a:pt x="136" y="154"/>
                    </a:lnTo>
                    <a:lnTo>
                      <a:pt x="136" y="154"/>
                    </a:lnTo>
                    <a:lnTo>
                      <a:pt x="140" y="154"/>
                    </a:lnTo>
                    <a:lnTo>
                      <a:pt x="140" y="154"/>
                    </a:lnTo>
                    <a:lnTo>
                      <a:pt x="143" y="144"/>
                    </a:lnTo>
                    <a:lnTo>
                      <a:pt x="147" y="137"/>
                    </a:lnTo>
                    <a:lnTo>
                      <a:pt x="147" y="133"/>
                    </a:lnTo>
                    <a:lnTo>
                      <a:pt x="147" y="133"/>
                    </a:lnTo>
                    <a:lnTo>
                      <a:pt x="150" y="130"/>
                    </a:lnTo>
                    <a:lnTo>
                      <a:pt x="150" y="126"/>
                    </a:lnTo>
                    <a:lnTo>
                      <a:pt x="150" y="126"/>
                    </a:lnTo>
                    <a:lnTo>
                      <a:pt x="150" y="123"/>
                    </a:lnTo>
                    <a:lnTo>
                      <a:pt x="150" y="123"/>
                    </a:lnTo>
                    <a:lnTo>
                      <a:pt x="154" y="123"/>
                    </a:lnTo>
                    <a:lnTo>
                      <a:pt x="154" y="123"/>
                    </a:lnTo>
                    <a:lnTo>
                      <a:pt x="154" y="119"/>
                    </a:lnTo>
                    <a:lnTo>
                      <a:pt x="154" y="119"/>
                    </a:lnTo>
                    <a:lnTo>
                      <a:pt x="150" y="116"/>
                    </a:lnTo>
                    <a:lnTo>
                      <a:pt x="147" y="116"/>
                    </a:lnTo>
                    <a:lnTo>
                      <a:pt x="147" y="116"/>
                    </a:lnTo>
                    <a:lnTo>
                      <a:pt x="143" y="119"/>
                    </a:lnTo>
                    <a:lnTo>
                      <a:pt x="140" y="119"/>
                    </a:lnTo>
                    <a:lnTo>
                      <a:pt x="136" y="119"/>
                    </a:lnTo>
                    <a:lnTo>
                      <a:pt x="130" y="119"/>
                    </a:lnTo>
                    <a:lnTo>
                      <a:pt x="130" y="119"/>
                    </a:lnTo>
                    <a:lnTo>
                      <a:pt x="130" y="119"/>
                    </a:lnTo>
                    <a:lnTo>
                      <a:pt x="130" y="116"/>
                    </a:lnTo>
                    <a:lnTo>
                      <a:pt x="130" y="116"/>
                    </a:lnTo>
                    <a:lnTo>
                      <a:pt x="130" y="116"/>
                    </a:lnTo>
                    <a:lnTo>
                      <a:pt x="133" y="112"/>
                    </a:lnTo>
                    <a:lnTo>
                      <a:pt x="133" y="112"/>
                    </a:lnTo>
                    <a:lnTo>
                      <a:pt x="133" y="112"/>
                    </a:lnTo>
                    <a:lnTo>
                      <a:pt x="130" y="109"/>
                    </a:lnTo>
                    <a:lnTo>
                      <a:pt x="130" y="105"/>
                    </a:lnTo>
                    <a:lnTo>
                      <a:pt x="130" y="105"/>
                    </a:lnTo>
                    <a:lnTo>
                      <a:pt x="130" y="102"/>
                    </a:lnTo>
                    <a:lnTo>
                      <a:pt x="126" y="102"/>
                    </a:lnTo>
                    <a:lnTo>
                      <a:pt x="126" y="102"/>
                    </a:lnTo>
                    <a:lnTo>
                      <a:pt x="123" y="98"/>
                    </a:lnTo>
                    <a:lnTo>
                      <a:pt x="123" y="95"/>
                    </a:lnTo>
                    <a:lnTo>
                      <a:pt x="123" y="95"/>
                    </a:lnTo>
                    <a:lnTo>
                      <a:pt x="123" y="95"/>
                    </a:lnTo>
                    <a:lnTo>
                      <a:pt x="123" y="95"/>
                    </a:lnTo>
                    <a:lnTo>
                      <a:pt x="123" y="91"/>
                    </a:lnTo>
                    <a:lnTo>
                      <a:pt x="123" y="91"/>
                    </a:lnTo>
                    <a:lnTo>
                      <a:pt x="123" y="88"/>
                    </a:lnTo>
                    <a:lnTo>
                      <a:pt x="119" y="84"/>
                    </a:lnTo>
                    <a:lnTo>
                      <a:pt x="119" y="84"/>
                    </a:lnTo>
                    <a:lnTo>
                      <a:pt x="119" y="81"/>
                    </a:lnTo>
                    <a:lnTo>
                      <a:pt x="119" y="81"/>
                    </a:lnTo>
                    <a:lnTo>
                      <a:pt x="119" y="81"/>
                    </a:lnTo>
                    <a:lnTo>
                      <a:pt x="123" y="77"/>
                    </a:lnTo>
                    <a:lnTo>
                      <a:pt x="123" y="77"/>
                    </a:lnTo>
                    <a:lnTo>
                      <a:pt x="123" y="77"/>
                    </a:lnTo>
                    <a:lnTo>
                      <a:pt x="126" y="77"/>
                    </a:lnTo>
                    <a:lnTo>
                      <a:pt x="126" y="77"/>
                    </a:lnTo>
                    <a:lnTo>
                      <a:pt x="126" y="77"/>
                    </a:lnTo>
                    <a:lnTo>
                      <a:pt x="130" y="74"/>
                    </a:lnTo>
                    <a:lnTo>
                      <a:pt x="130" y="70"/>
                    </a:lnTo>
                    <a:lnTo>
                      <a:pt x="130" y="70"/>
                    </a:lnTo>
                    <a:lnTo>
                      <a:pt x="126" y="63"/>
                    </a:lnTo>
                    <a:lnTo>
                      <a:pt x="126" y="63"/>
                    </a:lnTo>
                    <a:lnTo>
                      <a:pt x="126" y="60"/>
                    </a:lnTo>
                    <a:lnTo>
                      <a:pt x="123" y="56"/>
                    </a:lnTo>
                    <a:lnTo>
                      <a:pt x="123" y="56"/>
                    </a:lnTo>
                    <a:lnTo>
                      <a:pt x="116" y="56"/>
                    </a:lnTo>
                    <a:lnTo>
                      <a:pt x="112" y="56"/>
                    </a:lnTo>
                    <a:lnTo>
                      <a:pt x="112" y="56"/>
                    </a:lnTo>
                    <a:lnTo>
                      <a:pt x="109" y="56"/>
                    </a:lnTo>
                    <a:lnTo>
                      <a:pt x="109" y="56"/>
                    </a:lnTo>
                    <a:lnTo>
                      <a:pt x="109" y="56"/>
                    </a:lnTo>
                    <a:lnTo>
                      <a:pt x="105" y="53"/>
                    </a:lnTo>
                    <a:lnTo>
                      <a:pt x="102" y="53"/>
                    </a:lnTo>
                    <a:lnTo>
                      <a:pt x="102" y="53"/>
                    </a:lnTo>
                    <a:lnTo>
                      <a:pt x="98" y="53"/>
                    </a:lnTo>
                    <a:lnTo>
                      <a:pt x="98" y="53"/>
                    </a:lnTo>
                    <a:lnTo>
                      <a:pt x="95" y="56"/>
                    </a:lnTo>
                    <a:lnTo>
                      <a:pt x="95" y="56"/>
                    </a:lnTo>
                    <a:lnTo>
                      <a:pt x="91" y="56"/>
                    </a:lnTo>
                    <a:lnTo>
                      <a:pt x="91" y="56"/>
                    </a:lnTo>
                    <a:lnTo>
                      <a:pt x="91" y="53"/>
                    </a:lnTo>
                    <a:lnTo>
                      <a:pt x="91" y="49"/>
                    </a:lnTo>
                    <a:lnTo>
                      <a:pt x="91" y="49"/>
                    </a:lnTo>
                    <a:lnTo>
                      <a:pt x="91" y="46"/>
                    </a:lnTo>
                    <a:lnTo>
                      <a:pt x="91" y="46"/>
                    </a:lnTo>
                    <a:lnTo>
                      <a:pt x="91" y="46"/>
                    </a:lnTo>
                    <a:lnTo>
                      <a:pt x="91" y="42"/>
                    </a:lnTo>
                    <a:lnTo>
                      <a:pt x="91" y="39"/>
                    </a:lnTo>
                    <a:lnTo>
                      <a:pt x="91" y="39"/>
                    </a:lnTo>
                    <a:lnTo>
                      <a:pt x="91" y="35"/>
                    </a:lnTo>
                    <a:lnTo>
                      <a:pt x="91" y="35"/>
                    </a:lnTo>
                    <a:lnTo>
                      <a:pt x="91" y="32"/>
                    </a:lnTo>
                    <a:lnTo>
                      <a:pt x="91" y="32"/>
                    </a:lnTo>
                    <a:lnTo>
                      <a:pt x="91" y="32"/>
                    </a:lnTo>
                    <a:lnTo>
                      <a:pt x="98" y="35"/>
                    </a:lnTo>
                    <a:lnTo>
                      <a:pt x="98" y="35"/>
                    </a:lnTo>
                    <a:lnTo>
                      <a:pt x="105" y="35"/>
                    </a:lnTo>
                    <a:lnTo>
                      <a:pt x="105" y="32"/>
                    </a:lnTo>
                    <a:lnTo>
                      <a:pt x="105" y="32"/>
                    </a:lnTo>
                    <a:lnTo>
                      <a:pt x="105" y="28"/>
                    </a:lnTo>
                    <a:lnTo>
                      <a:pt x="105" y="28"/>
                    </a:lnTo>
                    <a:lnTo>
                      <a:pt x="105" y="28"/>
                    </a:lnTo>
                    <a:lnTo>
                      <a:pt x="112" y="28"/>
                    </a:lnTo>
                    <a:lnTo>
                      <a:pt x="112" y="28"/>
                    </a:lnTo>
                    <a:lnTo>
                      <a:pt x="112" y="32"/>
                    </a:lnTo>
                    <a:lnTo>
                      <a:pt x="116" y="35"/>
                    </a:lnTo>
                    <a:lnTo>
                      <a:pt x="116" y="35"/>
                    </a:lnTo>
                    <a:lnTo>
                      <a:pt x="119" y="35"/>
                    </a:lnTo>
                    <a:lnTo>
                      <a:pt x="119" y="35"/>
                    </a:lnTo>
                    <a:lnTo>
                      <a:pt x="119" y="35"/>
                    </a:lnTo>
                    <a:lnTo>
                      <a:pt x="123" y="35"/>
                    </a:lnTo>
                    <a:lnTo>
                      <a:pt x="123" y="32"/>
                    </a:lnTo>
                    <a:lnTo>
                      <a:pt x="123" y="32"/>
                    </a:lnTo>
                    <a:lnTo>
                      <a:pt x="126" y="32"/>
                    </a:lnTo>
                    <a:lnTo>
                      <a:pt x="130" y="28"/>
                    </a:lnTo>
                    <a:lnTo>
                      <a:pt x="130" y="28"/>
                    </a:lnTo>
                    <a:lnTo>
                      <a:pt x="133" y="28"/>
                    </a:lnTo>
                    <a:lnTo>
                      <a:pt x="136" y="28"/>
                    </a:lnTo>
                    <a:lnTo>
                      <a:pt x="136" y="28"/>
                    </a:lnTo>
                    <a:lnTo>
                      <a:pt x="136" y="28"/>
                    </a:lnTo>
                    <a:lnTo>
                      <a:pt x="136" y="28"/>
                    </a:lnTo>
                    <a:lnTo>
                      <a:pt x="136" y="21"/>
                    </a:lnTo>
                    <a:lnTo>
                      <a:pt x="136" y="21"/>
                    </a:lnTo>
                    <a:lnTo>
                      <a:pt x="136" y="21"/>
                    </a:lnTo>
                    <a:lnTo>
                      <a:pt x="150" y="14"/>
                    </a:lnTo>
                    <a:lnTo>
                      <a:pt x="157" y="11"/>
                    </a:lnTo>
                    <a:lnTo>
                      <a:pt x="164" y="7"/>
                    </a:lnTo>
                    <a:lnTo>
                      <a:pt x="168" y="7"/>
                    </a:lnTo>
                    <a:lnTo>
                      <a:pt x="168" y="7"/>
                    </a:lnTo>
                    <a:lnTo>
                      <a:pt x="171" y="7"/>
                    </a:lnTo>
                    <a:lnTo>
                      <a:pt x="175" y="7"/>
                    </a:lnTo>
                    <a:lnTo>
                      <a:pt x="178" y="7"/>
                    </a:lnTo>
                    <a:lnTo>
                      <a:pt x="182" y="4"/>
                    </a:lnTo>
                    <a:lnTo>
                      <a:pt x="182" y="4"/>
                    </a:lnTo>
                    <a:lnTo>
                      <a:pt x="185" y="4"/>
                    </a:lnTo>
                    <a:lnTo>
                      <a:pt x="189" y="7"/>
                    </a:lnTo>
                    <a:lnTo>
                      <a:pt x="189" y="7"/>
                    </a:lnTo>
                    <a:lnTo>
                      <a:pt x="199" y="4"/>
                    </a:lnTo>
                    <a:lnTo>
                      <a:pt x="199" y="4"/>
                    </a:lnTo>
                    <a:lnTo>
                      <a:pt x="199" y="0"/>
                    </a:lnTo>
                    <a:lnTo>
                      <a:pt x="199" y="0"/>
                    </a:lnTo>
                    <a:lnTo>
                      <a:pt x="203" y="0"/>
                    </a:lnTo>
                    <a:lnTo>
                      <a:pt x="203" y="0"/>
                    </a:lnTo>
                    <a:lnTo>
                      <a:pt x="206" y="0"/>
                    </a:lnTo>
                    <a:lnTo>
                      <a:pt x="210" y="0"/>
                    </a:lnTo>
                    <a:lnTo>
                      <a:pt x="210" y="0"/>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52">
                <a:extLst>
                  <a:ext uri="{FF2B5EF4-FFF2-40B4-BE49-F238E27FC236}">
                    <a16:creationId xmlns:a16="http://schemas.microsoft.com/office/drawing/2014/main" id="{C55E399C-B7BB-58B4-157C-39F7577A8B11}"/>
                  </a:ext>
                </a:extLst>
              </p:cNvPr>
              <p:cNvSpPr>
                <a:spLocks/>
              </p:cNvSpPr>
              <p:nvPr/>
            </p:nvSpPr>
            <p:spPr bwMode="auto">
              <a:xfrm>
                <a:off x="3130" y="2937"/>
                <a:ext cx="409" cy="185"/>
              </a:xfrm>
              <a:custGeom>
                <a:avLst/>
                <a:gdLst>
                  <a:gd name="T0" fmla="*/ 87 w 409"/>
                  <a:gd name="T1" fmla="*/ 154 h 185"/>
                  <a:gd name="T2" fmla="*/ 101 w 409"/>
                  <a:gd name="T3" fmla="*/ 140 h 185"/>
                  <a:gd name="T4" fmla="*/ 101 w 409"/>
                  <a:gd name="T5" fmla="*/ 129 h 185"/>
                  <a:gd name="T6" fmla="*/ 101 w 409"/>
                  <a:gd name="T7" fmla="*/ 122 h 185"/>
                  <a:gd name="T8" fmla="*/ 101 w 409"/>
                  <a:gd name="T9" fmla="*/ 108 h 185"/>
                  <a:gd name="T10" fmla="*/ 122 w 409"/>
                  <a:gd name="T11" fmla="*/ 98 h 185"/>
                  <a:gd name="T12" fmla="*/ 136 w 409"/>
                  <a:gd name="T13" fmla="*/ 105 h 185"/>
                  <a:gd name="T14" fmla="*/ 129 w 409"/>
                  <a:gd name="T15" fmla="*/ 112 h 185"/>
                  <a:gd name="T16" fmla="*/ 140 w 409"/>
                  <a:gd name="T17" fmla="*/ 112 h 185"/>
                  <a:gd name="T18" fmla="*/ 143 w 409"/>
                  <a:gd name="T19" fmla="*/ 122 h 185"/>
                  <a:gd name="T20" fmla="*/ 157 w 409"/>
                  <a:gd name="T21" fmla="*/ 157 h 185"/>
                  <a:gd name="T22" fmla="*/ 168 w 409"/>
                  <a:gd name="T23" fmla="*/ 154 h 185"/>
                  <a:gd name="T24" fmla="*/ 175 w 409"/>
                  <a:gd name="T25" fmla="*/ 168 h 185"/>
                  <a:gd name="T26" fmla="*/ 185 w 409"/>
                  <a:gd name="T27" fmla="*/ 175 h 185"/>
                  <a:gd name="T28" fmla="*/ 196 w 409"/>
                  <a:gd name="T29" fmla="*/ 161 h 185"/>
                  <a:gd name="T30" fmla="*/ 210 w 409"/>
                  <a:gd name="T31" fmla="*/ 143 h 185"/>
                  <a:gd name="T32" fmla="*/ 231 w 409"/>
                  <a:gd name="T33" fmla="*/ 133 h 185"/>
                  <a:gd name="T34" fmla="*/ 238 w 409"/>
                  <a:gd name="T35" fmla="*/ 122 h 185"/>
                  <a:gd name="T36" fmla="*/ 252 w 409"/>
                  <a:gd name="T37" fmla="*/ 112 h 185"/>
                  <a:gd name="T38" fmla="*/ 262 w 409"/>
                  <a:gd name="T39" fmla="*/ 108 h 185"/>
                  <a:gd name="T40" fmla="*/ 272 w 409"/>
                  <a:gd name="T41" fmla="*/ 94 h 185"/>
                  <a:gd name="T42" fmla="*/ 300 w 409"/>
                  <a:gd name="T43" fmla="*/ 94 h 185"/>
                  <a:gd name="T44" fmla="*/ 304 w 409"/>
                  <a:gd name="T45" fmla="*/ 112 h 185"/>
                  <a:gd name="T46" fmla="*/ 304 w 409"/>
                  <a:gd name="T47" fmla="*/ 119 h 185"/>
                  <a:gd name="T48" fmla="*/ 321 w 409"/>
                  <a:gd name="T49" fmla="*/ 129 h 185"/>
                  <a:gd name="T50" fmla="*/ 321 w 409"/>
                  <a:gd name="T51" fmla="*/ 150 h 185"/>
                  <a:gd name="T52" fmla="*/ 349 w 409"/>
                  <a:gd name="T53" fmla="*/ 157 h 185"/>
                  <a:gd name="T54" fmla="*/ 360 w 409"/>
                  <a:gd name="T55" fmla="*/ 168 h 185"/>
                  <a:gd name="T56" fmla="*/ 353 w 409"/>
                  <a:gd name="T57" fmla="*/ 171 h 185"/>
                  <a:gd name="T58" fmla="*/ 402 w 409"/>
                  <a:gd name="T59" fmla="*/ 77 h 185"/>
                  <a:gd name="T60" fmla="*/ 370 w 409"/>
                  <a:gd name="T61" fmla="*/ 77 h 185"/>
                  <a:gd name="T62" fmla="*/ 353 w 409"/>
                  <a:gd name="T63" fmla="*/ 66 h 185"/>
                  <a:gd name="T64" fmla="*/ 335 w 409"/>
                  <a:gd name="T65" fmla="*/ 56 h 185"/>
                  <a:gd name="T66" fmla="*/ 325 w 409"/>
                  <a:gd name="T67" fmla="*/ 59 h 185"/>
                  <a:gd name="T68" fmla="*/ 321 w 409"/>
                  <a:gd name="T69" fmla="*/ 91 h 185"/>
                  <a:gd name="T70" fmla="*/ 297 w 409"/>
                  <a:gd name="T71" fmla="*/ 84 h 185"/>
                  <a:gd name="T72" fmla="*/ 279 w 409"/>
                  <a:gd name="T73" fmla="*/ 80 h 185"/>
                  <a:gd name="T74" fmla="*/ 272 w 409"/>
                  <a:gd name="T75" fmla="*/ 73 h 185"/>
                  <a:gd name="T76" fmla="*/ 262 w 409"/>
                  <a:gd name="T77" fmla="*/ 70 h 185"/>
                  <a:gd name="T78" fmla="*/ 252 w 409"/>
                  <a:gd name="T79" fmla="*/ 63 h 185"/>
                  <a:gd name="T80" fmla="*/ 248 w 409"/>
                  <a:gd name="T81" fmla="*/ 24 h 185"/>
                  <a:gd name="T82" fmla="*/ 224 w 409"/>
                  <a:gd name="T83" fmla="*/ 24 h 185"/>
                  <a:gd name="T84" fmla="*/ 217 w 409"/>
                  <a:gd name="T85" fmla="*/ 17 h 185"/>
                  <a:gd name="T86" fmla="*/ 203 w 409"/>
                  <a:gd name="T87" fmla="*/ 0 h 185"/>
                  <a:gd name="T88" fmla="*/ 178 w 409"/>
                  <a:gd name="T89" fmla="*/ 10 h 185"/>
                  <a:gd name="T90" fmla="*/ 157 w 409"/>
                  <a:gd name="T91" fmla="*/ 28 h 185"/>
                  <a:gd name="T92" fmla="*/ 105 w 409"/>
                  <a:gd name="T93" fmla="*/ 35 h 185"/>
                  <a:gd name="T94" fmla="*/ 0 w 409"/>
                  <a:gd name="T95" fmla="*/ 70 h 185"/>
                  <a:gd name="T96" fmla="*/ 3 w 409"/>
                  <a:gd name="T97" fmla="*/ 80 h 185"/>
                  <a:gd name="T98" fmla="*/ 7 w 409"/>
                  <a:gd name="T99" fmla="*/ 112 h 185"/>
                  <a:gd name="T100" fmla="*/ 14 w 409"/>
                  <a:gd name="T101" fmla="*/ 115 h 185"/>
                  <a:gd name="T102" fmla="*/ 24 w 409"/>
                  <a:gd name="T103" fmla="*/ 119 h 185"/>
                  <a:gd name="T104" fmla="*/ 31 w 409"/>
                  <a:gd name="T105" fmla="*/ 129 h 185"/>
                  <a:gd name="T106" fmla="*/ 45 w 409"/>
                  <a:gd name="T107" fmla="*/ 136 h 185"/>
                  <a:gd name="T108" fmla="*/ 56 w 409"/>
                  <a:gd name="T109" fmla="*/ 143 h 185"/>
                  <a:gd name="T110" fmla="*/ 70 w 409"/>
                  <a:gd name="T111" fmla="*/ 157 h 185"/>
                  <a:gd name="T112" fmla="*/ 66 w 409"/>
                  <a:gd name="T113" fmla="*/ 171 h 185"/>
                  <a:gd name="T114" fmla="*/ 70 w 409"/>
                  <a:gd name="T115" fmla="*/ 18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9" h="185">
                    <a:moveTo>
                      <a:pt x="73" y="185"/>
                    </a:moveTo>
                    <a:lnTo>
                      <a:pt x="84" y="168"/>
                    </a:lnTo>
                    <a:lnTo>
                      <a:pt x="84" y="164"/>
                    </a:lnTo>
                    <a:lnTo>
                      <a:pt x="84" y="161"/>
                    </a:lnTo>
                    <a:lnTo>
                      <a:pt x="84" y="161"/>
                    </a:lnTo>
                    <a:lnTo>
                      <a:pt x="87" y="157"/>
                    </a:lnTo>
                    <a:lnTo>
                      <a:pt x="87" y="154"/>
                    </a:lnTo>
                    <a:lnTo>
                      <a:pt x="91" y="147"/>
                    </a:lnTo>
                    <a:lnTo>
                      <a:pt x="94" y="147"/>
                    </a:lnTo>
                    <a:lnTo>
                      <a:pt x="94" y="147"/>
                    </a:lnTo>
                    <a:lnTo>
                      <a:pt x="94" y="147"/>
                    </a:lnTo>
                    <a:lnTo>
                      <a:pt x="98" y="143"/>
                    </a:lnTo>
                    <a:lnTo>
                      <a:pt x="98" y="140"/>
                    </a:lnTo>
                    <a:lnTo>
                      <a:pt x="101" y="140"/>
                    </a:lnTo>
                    <a:lnTo>
                      <a:pt x="101" y="140"/>
                    </a:lnTo>
                    <a:lnTo>
                      <a:pt x="101" y="140"/>
                    </a:lnTo>
                    <a:lnTo>
                      <a:pt x="105" y="140"/>
                    </a:lnTo>
                    <a:lnTo>
                      <a:pt x="105" y="133"/>
                    </a:lnTo>
                    <a:lnTo>
                      <a:pt x="101" y="133"/>
                    </a:lnTo>
                    <a:lnTo>
                      <a:pt x="101" y="129"/>
                    </a:lnTo>
                    <a:lnTo>
                      <a:pt x="101" y="129"/>
                    </a:lnTo>
                    <a:lnTo>
                      <a:pt x="98" y="126"/>
                    </a:lnTo>
                    <a:lnTo>
                      <a:pt x="98" y="122"/>
                    </a:lnTo>
                    <a:lnTo>
                      <a:pt x="98" y="122"/>
                    </a:lnTo>
                    <a:lnTo>
                      <a:pt x="98" y="122"/>
                    </a:lnTo>
                    <a:lnTo>
                      <a:pt x="101" y="122"/>
                    </a:lnTo>
                    <a:lnTo>
                      <a:pt x="101" y="122"/>
                    </a:lnTo>
                    <a:lnTo>
                      <a:pt x="101" y="122"/>
                    </a:lnTo>
                    <a:lnTo>
                      <a:pt x="105" y="122"/>
                    </a:lnTo>
                    <a:lnTo>
                      <a:pt x="105" y="119"/>
                    </a:lnTo>
                    <a:lnTo>
                      <a:pt x="105" y="115"/>
                    </a:lnTo>
                    <a:lnTo>
                      <a:pt x="105" y="112"/>
                    </a:lnTo>
                    <a:lnTo>
                      <a:pt x="101" y="108"/>
                    </a:lnTo>
                    <a:lnTo>
                      <a:pt x="101" y="108"/>
                    </a:lnTo>
                    <a:lnTo>
                      <a:pt x="101" y="108"/>
                    </a:lnTo>
                    <a:lnTo>
                      <a:pt x="105" y="101"/>
                    </a:lnTo>
                    <a:lnTo>
                      <a:pt x="105" y="101"/>
                    </a:lnTo>
                    <a:lnTo>
                      <a:pt x="108" y="94"/>
                    </a:lnTo>
                    <a:lnTo>
                      <a:pt x="112" y="94"/>
                    </a:lnTo>
                    <a:lnTo>
                      <a:pt x="112" y="94"/>
                    </a:lnTo>
                    <a:lnTo>
                      <a:pt x="119" y="98"/>
                    </a:lnTo>
                    <a:lnTo>
                      <a:pt x="122" y="98"/>
                    </a:lnTo>
                    <a:lnTo>
                      <a:pt x="126" y="98"/>
                    </a:lnTo>
                    <a:lnTo>
                      <a:pt x="129" y="101"/>
                    </a:lnTo>
                    <a:lnTo>
                      <a:pt x="129" y="101"/>
                    </a:lnTo>
                    <a:lnTo>
                      <a:pt x="129" y="101"/>
                    </a:lnTo>
                    <a:lnTo>
                      <a:pt x="129" y="101"/>
                    </a:lnTo>
                    <a:lnTo>
                      <a:pt x="133" y="101"/>
                    </a:lnTo>
                    <a:lnTo>
                      <a:pt x="136" y="105"/>
                    </a:lnTo>
                    <a:lnTo>
                      <a:pt x="136" y="105"/>
                    </a:lnTo>
                    <a:lnTo>
                      <a:pt x="136" y="105"/>
                    </a:lnTo>
                    <a:lnTo>
                      <a:pt x="133" y="105"/>
                    </a:lnTo>
                    <a:lnTo>
                      <a:pt x="133" y="108"/>
                    </a:lnTo>
                    <a:lnTo>
                      <a:pt x="133" y="108"/>
                    </a:lnTo>
                    <a:lnTo>
                      <a:pt x="129" y="108"/>
                    </a:lnTo>
                    <a:lnTo>
                      <a:pt x="129" y="112"/>
                    </a:lnTo>
                    <a:lnTo>
                      <a:pt x="129" y="112"/>
                    </a:lnTo>
                    <a:lnTo>
                      <a:pt x="133" y="112"/>
                    </a:lnTo>
                    <a:lnTo>
                      <a:pt x="133" y="112"/>
                    </a:lnTo>
                    <a:lnTo>
                      <a:pt x="133" y="112"/>
                    </a:lnTo>
                    <a:lnTo>
                      <a:pt x="133" y="112"/>
                    </a:lnTo>
                    <a:lnTo>
                      <a:pt x="136" y="112"/>
                    </a:lnTo>
                    <a:lnTo>
                      <a:pt x="140" y="112"/>
                    </a:lnTo>
                    <a:lnTo>
                      <a:pt x="143" y="112"/>
                    </a:lnTo>
                    <a:lnTo>
                      <a:pt x="143" y="112"/>
                    </a:lnTo>
                    <a:lnTo>
                      <a:pt x="147" y="115"/>
                    </a:lnTo>
                    <a:lnTo>
                      <a:pt x="147" y="115"/>
                    </a:lnTo>
                    <a:lnTo>
                      <a:pt x="147" y="119"/>
                    </a:lnTo>
                    <a:lnTo>
                      <a:pt x="147" y="119"/>
                    </a:lnTo>
                    <a:lnTo>
                      <a:pt x="143" y="122"/>
                    </a:lnTo>
                    <a:lnTo>
                      <a:pt x="143" y="126"/>
                    </a:lnTo>
                    <a:lnTo>
                      <a:pt x="140" y="126"/>
                    </a:lnTo>
                    <a:lnTo>
                      <a:pt x="143" y="140"/>
                    </a:lnTo>
                    <a:lnTo>
                      <a:pt x="143" y="140"/>
                    </a:lnTo>
                    <a:lnTo>
                      <a:pt x="143" y="143"/>
                    </a:lnTo>
                    <a:lnTo>
                      <a:pt x="150" y="150"/>
                    </a:lnTo>
                    <a:lnTo>
                      <a:pt x="157" y="157"/>
                    </a:lnTo>
                    <a:lnTo>
                      <a:pt x="157" y="157"/>
                    </a:lnTo>
                    <a:lnTo>
                      <a:pt x="157" y="157"/>
                    </a:lnTo>
                    <a:lnTo>
                      <a:pt x="157" y="154"/>
                    </a:lnTo>
                    <a:lnTo>
                      <a:pt x="161" y="154"/>
                    </a:lnTo>
                    <a:lnTo>
                      <a:pt x="164" y="154"/>
                    </a:lnTo>
                    <a:lnTo>
                      <a:pt x="164" y="154"/>
                    </a:lnTo>
                    <a:lnTo>
                      <a:pt x="168" y="154"/>
                    </a:lnTo>
                    <a:lnTo>
                      <a:pt x="171" y="157"/>
                    </a:lnTo>
                    <a:lnTo>
                      <a:pt x="171" y="157"/>
                    </a:lnTo>
                    <a:lnTo>
                      <a:pt x="171" y="157"/>
                    </a:lnTo>
                    <a:lnTo>
                      <a:pt x="175" y="161"/>
                    </a:lnTo>
                    <a:lnTo>
                      <a:pt x="175" y="164"/>
                    </a:lnTo>
                    <a:lnTo>
                      <a:pt x="175" y="164"/>
                    </a:lnTo>
                    <a:lnTo>
                      <a:pt x="175" y="168"/>
                    </a:lnTo>
                    <a:lnTo>
                      <a:pt x="178" y="168"/>
                    </a:lnTo>
                    <a:lnTo>
                      <a:pt x="178" y="168"/>
                    </a:lnTo>
                    <a:lnTo>
                      <a:pt x="182" y="168"/>
                    </a:lnTo>
                    <a:lnTo>
                      <a:pt x="182" y="171"/>
                    </a:lnTo>
                    <a:lnTo>
                      <a:pt x="182" y="175"/>
                    </a:lnTo>
                    <a:lnTo>
                      <a:pt x="182" y="175"/>
                    </a:lnTo>
                    <a:lnTo>
                      <a:pt x="185" y="175"/>
                    </a:lnTo>
                    <a:lnTo>
                      <a:pt x="185" y="175"/>
                    </a:lnTo>
                    <a:lnTo>
                      <a:pt x="185" y="175"/>
                    </a:lnTo>
                    <a:lnTo>
                      <a:pt x="192" y="171"/>
                    </a:lnTo>
                    <a:lnTo>
                      <a:pt x="192" y="168"/>
                    </a:lnTo>
                    <a:lnTo>
                      <a:pt x="192" y="164"/>
                    </a:lnTo>
                    <a:lnTo>
                      <a:pt x="196" y="161"/>
                    </a:lnTo>
                    <a:lnTo>
                      <a:pt x="196" y="161"/>
                    </a:lnTo>
                    <a:lnTo>
                      <a:pt x="199" y="157"/>
                    </a:lnTo>
                    <a:lnTo>
                      <a:pt x="203" y="154"/>
                    </a:lnTo>
                    <a:lnTo>
                      <a:pt x="203" y="154"/>
                    </a:lnTo>
                    <a:lnTo>
                      <a:pt x="203" y="150"/>
                    </a:lnTo>
                    <a:lnTo>
                      <a:pt x="210" y="147"/>
                    </a:lnTo>
                    <a:lnTo>
                      <a:pt x="210" y="147"/>
                    </a:lnTo>
                    <a:lnTo>
                      <a:pt x="210" y="143"/>
                    </a:lnTo>
                    <a:lnTo>
                      <a:pt x="210" y="143"/>
                    </a:lnTo>
                    <a:lnTo>
                      <a:pt x="213" y="143"/>
                    </a:lnTo>
                    <a:lnTo>
                      <a:pt x="213" y="143"/>
                    </a:lnTo>
                    <a:lnTo>
                      <a:pt x="227" y="140"/>
                    </a:lnTo>
                    <a:lnTo>
                      <a:pt x="231" y="136"/>
                    </a:lnTo>
                    <a:lnTo>
                      <a:pt x="231" y="136"/>
                    </a:lnTo>
                    <a:lnTo>
                      <a:pt x="231" y="133"/>
                    </a:lnTo>
                    <a:lnTo>
                      <a:pt x="231" y="133"/>
                    </a:lnTo>
                    <a:lnTo>
                      <a:pt x="231" y="126"/>
                    </a:lnTo>
                    <a:lnTo>
                      <a:pt x="231" y="122"/>
                    </a:lnTo>
                    <a:lnTo>
                      <a:pt x="234" y="122"/>
                    </a:lnTo>
                    <a:lnTo>
                      <a:pt x="234" y="122"/>
                    </a:lnTo>
                    <a:lnTo>
                      <a:pt x="234" y="122"/>
                    </a:lnTo>
                    <a:lnTo>
                      <a:pt x="238" y="122"/>
                    </a:lnTo>
                    <a:lnTo>
                      <a:pt x="241" y="122"/>
                    </a:lnTo>
                    <a:lnTo>
                      <a:pt x="241" y="122"/>
                    </a:lnTo>
                    <a:lnTo>
                      <a:pt x="241" y="122"/>
                    </a:lnTo>
                    <a:lnTo>
                      <a:pt x="248" y="115"/>
                    </a:lnTo>
                    <a:lnTo>
                      <a:pt x="252" y="112"/>
                    </a:lnTo>
                    <a:lnTo>
                      <a:pt x="252" y="112"/>
                    </a:lnTo>
                    <a:lnTo>
                      <a:pt x="252" y="112"/>
                    </a:lnTo>
                    <a:lnTo>
                      <a:pt x="255" y="112"/>
                    </a:lnTo>
                    <a:lnTo>
                      <a:pt x="255" y="112"/>
                    </a:lnTo>
                    <a:lnTo>
                      <a:pt x="258" y="112"/>
                    </a:lnTo>
                    <a:lnTo>
                      <a:pt x="258" y="112"/>
                    </a:lnTo>
                    <a:lnTo>
                      <a:pt x="258" y="112"/>
                    </a:lnTo>
                    <a:lnTo>
                      <a:pt x="258" y="112"/>
                    </a:lnTo>
                    <a:lnTo>
                      <a:pt x="262" y="108"/>
                    </a:lnTo>
                    <a:lnTo>
                      <a:pt x="262" y="105"/>
                    </a:lnTo>
                    <a:lnTo>
                      <a:pt x="262" y="105"/>
                    </a:lnTo>
                    <a:lnTo>
                      <a:pt x="262" y="101"/>
                    </a:lnTo>
                    <a:lnTo>
                      <a:pt x="262" y="101"/>
                    </a:lnTo>
                    <a:lnTo>
                      <a:pt x="265" y="98"/>
                    </a:lnTo>
                    <a:lnTo>
                      <a:pt x="272" y="94"/>
                    </a:lnTo>
                    <a:lnTo>
                      <a:pt x="272" y="94"/>
                    </a:lnTo>
                    <a:lnTo>
                      <a:pt x="276" y="94"/>
                    </a:lnTo>
                    <a:lnTo>
                      <a:pt x="276" y="91"/>
                    </a:lnTo>
                    <a:lnTo>
                      <a:pt x="283" y="91"/>
                    </a:lnTo>
                    <a:lnTo>
                      <a:pt x="283" y="94"/>
                    </a:lnTo>
                    <a:lnTo>
                      <a:pt x="286" y="94"/>
                    </a:lnTo>
                    <a:lnTo>
                      <a:pt x="297" y="94"/>
                    </a:lnTo>
                    <a:lnTo>
                      <a:pt x="300" y="94"/>
                    </a:lnTo>
                    <a:lnTo>
                      <a:pt x="300" y="94"/>
                    </a:lnTo>
                    <a:lnTo>
                      <a:pt x="300" y="98"/>
                    </a:lnTo>
                    <a:lnTo>
                      <a:pt x="304" y="101"/>
                    </a:lnTo>
                    <a:lnTo>
                      <a:pt x="304" y="105"/>
                    </a:lnTo>
                    <a:lnTo>
                      <a:pt x="304" y="108"/>
                    </a:lnTo>
                    <a:lnTo>
                      <a:pt x="304" y="112"/>
                    </a:lnTo>
                    <a:lnTo>
                      <a:pt x="304" y="112"/>
                    </a:lnTo>
                    <a:lnTo>
                      <a:pt x="304" y="112"/>
                    </a:lnTo>
                    <a:lnTo>
                      <a:pt x="300" y="112"/>
                    </a:lnTo>
                    <a:lnTo>
                      <a:pt x="300" y="112"/>
                    </a:lnTo>
                    <a:lnTo>
                      <a:pt x="300" y="115"/>
                    </a:lnTo>
                    <a:lnTo>
                      <a:pt x="300" y="115"/>
                    </a:lnTo>
                    <a:lnTo>
                      <a:pt x="300" y="115"/>
                    </a:lnTo>
                    <a:lnTo>
                      <a:pt x="304" y="119"/>
                    </a:lnTo>
                    <a:lnTo>
                      <a:pt x="314" y="119"/>
                    </a:lnTo>
                    <a:lnTo>
                      <a:pt x="318" y="119"/>
                    </a:lnTo>
                    <a:lnTo>
                      <a:pt x="318" y="119"/>
                    </a:lnTo>
                    <a:lnTo>
                      <a:pt x="321" y="122"/>
                    </a:lnTo>
                    <a:lnTo>
                      <a:pt x="321" y="122"/>
                    </a:lnTo>
                    <a:lnTo>
                      <a:pt x="321" y="126"/>
                    </a:lnTo>
                    <a:lnTo>
                      <a:pt x="321" y="129"/>
                    </a:lnTo>
                    <a:lnTo>
                      <a:pt x="321" y="133"/>
                    </a:lnTo>
                    <a:lnTo>
                      <a:pt x="325" y="133"/>
                    </a:lnTo>
                    <a:lnTo>
                      <a:pt x="325" y="140"/>
                    </a:lnTo>
                    <a:lnTo>
                      <a:pt x="325" y="140"/>
                    </a:lnTo>
                    <a:lnTo>
                      <a:pt x="325" y="143"/>
                    </a:lnTo>
                    <a:lnTo>
                      <a:pt x="321" y="147"/>
                    </a:lnTo>
                    <a:lnTo>
                      <a:pt x="321" y="150"/>
                    </a:lnTo>
                    <a:lnTo>
                      <a:pt x="321" y="154"/>
                    </a:lnTo>
                    <a:lnTo>
                      <a:pt x="321" y="154"/>
                    </a:lnTo>
                    <a:lnTo>
                      <a:pt x="328" y="154"/>
                    </a:lnTo>
                    <a:lnTo>
                      <a:pt x="335" y="157"/>
                    </a:lnTo>
                    <a:lnTo>
                      <a:pt x="349" y="157"/>
                    </a:lnTo>
                    <a:lnTo>
                      <a:pt x="349" y="157"/>
                    </a:lnTo>
                    <a:lnTo>
                      <a:pt x="349" y="157"/>
                    </a:lnTo>
                    <a:lnTo>
                      <a:pt x="353" y="157"/>
                    </a:lnTo>
                    <a:lnTo>
                      <a:pt x="353" y="157"/>
                    </a:lnTo>
                    <a:lnTo>
                      <a:pt x="353" y="157"/>
                    </a:lnTo>
                    <a:lnTo>
                      <a:pt x="356" y="161"/>
                    </a:lnTo>
                    <a:lnTo>
                      <a:pt x="360" y="164"/>
                    </a:lnTo>
                    <a:lnTo>
                      <a:pt x="360" y="168"/>
                    </a:lnTo>
                    <a:lnTo>
                      <a:pt x="360" y="168"/>
                    </a:lnTo>
                    <a:lnTo>
                      <a:pt x="360" y="168"/>
                    </a:lnTo>
                    <a:lnTo>
                      <a:pt x="356" y="168"/>
                    </a:lnTo>
                    <a:lnTo>
                      <a:pt x="356" y="168"/>
                    </a:lnTo>
                    <a:lnTo>
                      <a:pt x="356" y="168"/>
                    </a:lnTo>
                    <a:lnTo>
                      <a:pt x="356" y="168"/>
                    </a:lnTo>
                    <a:lnTo>
                      <a:pt x="353" y="168"/>
                    </a:lnTo>
                    <a:lnTo>
                      <a:pt x="353" y="171"/>
                    </a:lnTo>
                    <a:lnTo>
                      <a:pt x="353" y="175"/>
                    </a:lnTo>
                    <a:lnTo>
                      <a:pt x="409" y="171"/>
                    </a:lnTo>
                    <a:lnTo>
                      <a:pt x="409" y="171"/>
                    </a:lnTo>
                    <a:lnTo>
                      <a:pt x="409" y="171"/>
                    </a:lnTo>
                    <a:lnTo>
                      <a:pt x="405" y="98"/>
                    </a:lnTo>
                    <a:lnTo>
                      <a:pt x="405" y="77"/>
                    </a:lnTo>
                    <a:lnTo>
                      <a:pt x="402" y="77"/>
                    </a:lnTo>
                    <a:lnTo>
                      <a:pt x="402" y="77"/>
                    </a:lnTo>
                    <a:lnTo>
                      <a:pt x="402" y="77"/>
                    </a:lnTo>
                    <a:lnTo>
                      <a:pt x="391" y="77"/>
                    </a:lnTo>
                    <a:lnTo>
                      <a:pt x="381" y="77"/>
                    </a:lnTo>
                    <a:lnTo>
                      <a:pt x="374" y="77"/>
                    </a:lnTo>
                    <a:lnTo>
                      <a:pt x="374" y="77"/>
                    </a:lnTo>
                    <a:lnTo>
                      <a:pt x="370" y="77"/>
                    </a:lnTo>
                    <a:lnTo>
                      <a:pt x="367" y="73"/>
                    </a:lnTo>
                    <a:lnTo>
                      <a:pt x="363" y="70"/>
                    </a:lnTo>
                    <a:lnTo>
                      <a:pt x="363" y="70"/>
                    </a:lnTo>
                    <a:lnTo>
                      <a:pt x="360" y="66"/>
                    </a:lnTo>
                    <a:lnTo>
                      <a:pt x="360" y="66"/>
                    </a:lnTo>
                    <a:lnTo>
                      <a:pt x="356" y="66"/>
                    </a:lnTo>
                    <a:lnTo>
                      <a:pt x="353" y="66"/>
                    </a:lnTo>
                    <a:lnTo>
                      <a:pt x="349" y="66"/>
                    </a:lnTo>
                    <a:lnTo>
                      <a:pt x="346" y="63"/>
                    </a:lnTo>
                    <a:lnTo>
                      <a:pt x="339" y="63"/>
                    </a:lnTo>
                    <a:lnTo>
                      <a:pt x="339" y="59"/>
                    </a:lnTo>
                    <a:lnTo>
                      <a:pt x="339" y="59"/>
                    </a:lnTo>
                    <a:lnTo>
                      <a:pt x="335" y="56"/>
                    </a:lnTo>
                    <a:lnTo>
                      <a:pt x="335" y="56"/>
                    </a:lnTo>
                    <a:lnTo>
                      <a:pt x="335" y="52"/>
                    </a:lnTo>
                    <a:lnTo>
                      <a:pt x="332" y="52"/>
                    </a:lnTo>
                    <a:lnTo>
                      <a:pt x="328" y="56"/>
                    </a:lnTo>
                    <a:lnTo>
                      <a:pt x="325" y="56"/>
                    </a:lnTo>
                    <a:lnTo>
                      <a:pt x="325" y="56"/>
                    </a:lnTo>
                    <a:lnTo>
                      <a:pt x="325" y="59"/>
                    </a:lnTo>
                    <a:lnTo>
                      <a:pt x="325" y="59"/>
                    </a:lnTo>
                    <a:lnTo>
                      <a:pt x="325" y="63"/>
                    </a:lnTo>
                    <a:lnTo>
                      <a:pt x="321" y="63"/>
                    </a:lnTo>
                    <a:lnTo>
                      <a:pt x="321" y="66"/>
                    </a:lnTo>
                    <a:lnTo>
                      <a:pt x="321" y="70"/>
                    </a:lnTo>
                    <a:lnTo>
                      <a:pt x="321" y="77"/>
                    </a:lnTo>
                    <a:lnTo>
                      <a:pt x="321" y="87"/>
                    </a:lnTo>
                    <a:lnTo>
                      <a:pt x="321" y="91"/>
                    </a:lnTo>
                    <a:lnTo>
                      <a:pt x="321" y="91"/>
                    </a:lnTo>
                    <a:lnTo>
                      <a:pt x="321" y="94"/>
                    </a:lnTo>
                    <a:lnTo>
                      <a:pt x="321" y="94"/>
                    </a:lnTo>
                    <a:lnTo>
                      <a:pt x="321" y="94"/>
                    </a:lnTo>
                    <a:lnTo>
                      <a:pt x="318" y="94"/>
                    </a:lnTo>
                    <a:lnTo>
                      <a:pt x="300" y="84"/>
                    </a:lnTo>
                    <a:lnTo>
                      <a:pt x="297" y="84"/>
                    </a:lnTo>
                    <a:lnTo>
                      <a:pt x="293" y="80"/>
                    </a:lnTo>
                    <a:lnTo>
                      <a:pt x="290" y="80"/>
                    </a:lnTo>
                    <a:lnTo>
                      <a:pt x="290" y="80"/>
                    </a:lnTo>
                    <a:lnTo>
                      <a:pt x="286" y="80"/>
                    </a:lnTo>
                    <a:lnTo>
                      <a:pt x="286" y="77"/>
                    </a:lnTo>
                    <a:lnTo>
                      <a:pt x="286" y="77"/>
                    </a:lnTo>
                    <a:lnTo>
                      <a:pt x="279" y="80"/>
                    </a:lnTo>
                    <a:lnTo>
                      <a:pt x="279" y="77"/>
                    </a:lnTo>
                    <a:lnTo>
                      <a:pt x="276" y="77"/>
                    </a:lnTo>
                    <a:lnTo>
                      <a:pt x="276" y="77"/>
                    </a:lnTo>
                    <a:lnTo>
                      <a:pt x="276" y="77"/>
                    </a:lnTo>
                    <a:lnTo>
                      <a:pt x="272" y="77"/>
                    </a:lnTo>
                    <a:lnTo>
                      <a:pt x="272" y="73"/>
                    </a:lnTo>
                    <a:lnTo>
                      <a:pt x="272" y="73"/>
                    </a:lnTo>
                    <a:lnTo>
                      <a:pt x="269" y="70"/>
                    </a:lnTo>
                    <a:lnTo>
                      <a:pt x="269" y="70"/>
                    </a:lnTo>
                    <a:lnTo>
                      <a:pt x="265" y="70"/>
                    </a:lnTo>
                    <a:lnTo>
                      <a:pt x="265" y="70"/>
                    </a:lnTo>
                    <a:lnTo>
                      <a:pt x="265" y="70"/>
                    </a:lnTo>
                    <a:lnTo>
                      <a:pt x="262" y="70"/>
                    </a:lnTo>
                    <a:lnTo>
                      <a:pt x="262" y="70"/>
                    </a:lnTo>
                    <a:lnTo>
                      <a:pt x="262" y="70"/>
                    </a:lnTo>
                    <a:lnTo>
                      <a:pt x="262" y="70"/>
                    </a:lnTo>
                    <a:lnTo>
                      <a:pt x="258" y="70"/>
                    </a:lnTo>
                    <a:lnTo>
                      <a:pt x="255" y="66"/>
                    </a:lnTo>
                    <a:lnTo>
                      <a:pt x="255" y="63"/>
                    </a:lnTo>
                    <a:lnTo>
                      <a:pt x="255" y="63"/>
                    </a:lnTo>
                    <a:lnTo>
                      <a:pt x="252" y="63"/>
                    </a:lnTo>
                    <a:lnTo>
                      <a:pt x="252" y="59"/>
                    </a:lnTo>
                    <a:lnTo>
                      <a:pt x="252" y="56"/>
                    </a:lnTo>
                    <a:lnTo>
                      <a:pt x="252" y="56"/>
                    </a:lnTo>
                    <a:lnTo>
                      <a:pt x="252" y="52"/>
                    </a:lnTo>
                    <a:lnTo>
                      <a:pt x="248" y="49"/>
                    </a:lnTo>
                    <a:lnTo>
                      <a:pt x="248" y="45"/>
                    </a:lnTo>
                    <a:lnTo>
                      <a:pt x="248" y="24"/>
                    </a:lnTo>
                    <a:lnTo>
                      <a:pt x="248" y="21"/>
                    </a:lnTo>
                    <a:lnTo>
                      <a:pt x="245" y="21"/>
                    </a:lnTo>
                    <a:lnTo>
                      <a:pt x="245" y="21"/>
                    </a:lnTo>
                    <a:lnTo>
                      <a:pt x="231" y="21"/>
                    </a:lnTo>
                    <a:lnTo>
                      <a:pt x="231" y="24"/>
                    </a:lnTo>
                    <a:lnTo>
                      <a:pt x="227" y="24"/>
                    </a:lnTo>
                    <a:lnTo>
                      <a:pt x="224" y="24"/>
                    </a:lnTo>
                    <a:lnTo>
                      <a:pt x="224" y="21"/>
                    </a:lnTo>
                    <a:lnTo>
                      <a:pt x="224" y="21"/>
                    </a:lnTo>
                    <a:lnTo>
                      <a:pt x="220" y="21"/>
                    </a:lnTo>
                    <a:lnTo>
                      <a:pt x="217" y="21"/>
                    </a:lnTo>
                    <a:lnTo>
                      <a:pt x="217" y="21"/>
                    </a:lnTo>
                    <a:lnTo>
                      <a:pt x="217" y="17"/>
                    </a:lnTo>
                    <a:lnTo>
                      <a:pt x="217" y="17"/>
                    </a:lnTo>
                    <a:lnTo>
                      <a:pt x="217" y="17"/>
                    </a:lnTo>
                    <a:lnTo>
                      <a:pt x="217" y="14"/>
                    </a:lnTo>
                    <a:lnTo>
                      <a:pt x="213" y="10"/>
                    </a:lnTo>
                    <a:lnTo>
                      <a:pt x="213" y="10"/>
                    </a:lnTo>
                    <a:lnTo>
                      <a:pt x="210" y="7"/>
                    </a:lnTo>
                    <a:lnTo>
                      <a:pt x="210" y="0"/>
                    </a:lnTo>
                    <a:lnTo>
                      <a:pt x="203" y="0"/>
                    </a:lnTo>
                    <a:lnTo>
                      <a:pt x="192" y="3"/>
                    </a:lnTo>
                    <a:lnTo>
                      <a:pt x="185" y="7"/>
                    </a:lnTo>
                    <a:lnTo>
                      <a:pt x="182" y="7"/>
                    </a:lnTo>
                    <a:lnTo>
                      <a:pt x="182" y="7"/>
                    </a:lnTo>
                    <a:lnTo>
                      <a:pt x="182" y="7"/>
                    </a:lnTo>
                    <a:lnTo>
                      <a:pt x="178" y="7"/>
                    </a:lnTo>
                    <a:lnTo>
                      <a:pt x="178" y="10"/>
                    </a:lnTo>
                    <a:lnTo>
                      <a:pt x="175" y="14"/>
                    </a:lnTo>
                    <a:lnTo>
                      <a:pt x="175" y="17"/>
                    </a:lnTo>
                    <a:lnTo>
                      <a:pt x="171" y="21"/>
                    </a:lnTo>
                    <a:lnTo>
                      <a:pt x="168" y="24"/>
                    </a:lnTo>
                    <a:lnTo>
                      <a:pt x="164" y="24"/>
                    </a:lnTo>
                    <a:lnTo>
                      <a:pt x="161" y="28"/>
                    </a:lnTo>
                    <a:lnTo>
                      <a:pt x="157" y="28"/>
                    </a:lnTo>
                    <a:lnTo>
                      <a:pt x="154" y="31"/>
                    </a:lnTo>
                    <a:lnTo>
                      <a:pt x="150" y="31"/>
                    </a:lnTo>
                    <a:lnTo>
                      <a:pt x="140" y="31"/>
                    </a:lnTo>
                    <a:lnTo>
                      <a:pt x="136" y="31"/>
                    </a:lnTo>
                    <a:lnTo>
                      <a:pt x="133" y="31"/>
                    </a:lnTo>
                    <a:lnTo>
                      <a:pt x="129" y="31"/>
                    </a:lnTo>
                    <a:lnTo>
                      <a:pt x="105" y="35"/>
                    </a:lnTo>
                    <a:lnTo>
                      <a:pt x="91" y="35"/>
                    </a:lnTo>
                    <a:lnTo>
                      <a:pt x="87" y="35"/>
                    </a:lnTo>
                    <a:lnTo>
                      <a:pt x="73" y="38"/>
                    </a:lnTo>
                    <a:lnTo>
                      <a:pt x="70" y="42"/>
                    </a:lnTo>
                    <a:lnTo>
                      <a:pt x="35" y="56"/>
                    </a:lnTo>
                    <a:lnTo>
                      <a:pt x="10" y="66"/>
                    </a:lnTo>
                    <a:lnTo>
                      <a:pt x="0" y="70"/>
                    </a:lnTo>
                    <a:lnTo>
                      <a:pt x="0" y="73"/>
                    </a:lnTo>
                    <a:lnTo>
                      <a:pt x="0" y="73"/>
                    </a:lnTo>
                    <a:lnTo>
                      <a:pt x="0" y="77"/>
                    </a:lnTo>
                    <a:lnTo>
                      <a:pt x="3" y="77"/>
                    </a:lnTo>
                    <a:lnTo>
                      <a:pt x="3" y="77"/>
                    </a:lnTo>
                    <a:lnTo>
                      <a:pt x="3" y="80"/>
                    </a:lnTo>
                    <a:lnTo>
                      <a:pt x="3" y="80"/>
                    </a:lnTo>
                    <a:lnTo>
                      <a:pt x="7" y="84"/>
                    </a:lnTo>
                    <a:lnTo>
                      <a:pt x="7" y="87"/>
                    </a:lnTo>
                    <a:lnTo>
                      <a:pt x="7" y="91"/>
                    </a:lnTo>
                    <a:lnTo>
                      <a:pt x="7" y="91"/>
                    </a:lnTo>
                    <a:lnTo>
                      <a:pt x="7" y="105"/>
                    </a:lnTo>
                    <a:lnTo>
                      <a:pt x="7" y="108"/>
                    </a:lnTo>
                    <a:lnTo>
                      <a:pt x="7" y="112"/>
                    </a:lnTo>
                    <a:lnTo>
                      <a:pt x="10" y="115"/>
                    </a:lnTo>
                    <a:lnTo>
                      <a:pt x="10" y="115"/>
                    </a:lnTo>
                    <a:lnTo>
                      <a:pt x="10" y="115"/>
                    </a:lnTo>
                    <a:lnTo>
                      <a:pt x="10" y="115"/>
                    </a:lnTo>
                    <a:lnTo>
                      <a:pt x="14" y="115"/>
                    </a:lnTo>
                    <a:lnTo>
                      <a:pt x="14" y="115"/>
                    </a:lnTo>
                    <a:lnTo>
                      <a:pt x="14" y="115"/>
                    </a:lnTo>
                    <a:lnTo>
                      <a:pt x="17" y="119"/>
                    </a:lnTo>
                    <a:lnTo>
                      <a:pt x="17" y="119"/>
                    </a:lnTo>
                    <a:lnTo>
                      <a:pt x="17" y="119"/>
                    </a:lnTo>
                    <a:lnTo>
                      <a:pt x="21" y="119"/>
                    </a:lnTo>
                    <a:lnTo>
                      <a:pt x="21" y="119"/>
                    </a:lnTo>
                    <a:lnTo>
                      <a:pt x="21" y="119"/>
                    </a:lnTo>
                    <a:lnTo>
                      <a:pt x="24" y="119"/>
                    </a:lnTo>
                    <a:lnTo>
                      <a:pt x="24" y="119"/>
                    </a:lnTo>
                    <a:lnTo>
                      <a:pt x="24" y="126"/>
                    </a:lnTo>
                    <a:lnTo>
                      <a:pt x="28" y="126"/>
                    </a:lnTo>
                    <a:lnTo>
                      <a:pt x="28" y="126"/>
                    </a:lnTo>
                    <a:lnTo>
                      <a:pt x="28" y="129"/>
                    </a:lnTo>
                    <a:lnTo>
                      <a:pt x="31" y="129"/>
                    </a:lnTo>
                    <a:lnTo>
                      <a:pt x="31" y="129"/>
                    </a:lnTo>
                    <a:lnTo>
                      <a:pt x="31" y="129"/>
                    </a:lnTo>
                    <a:lnTo>
                      <a:pt x="35" y="133"/>
                    </a:lnTo>
                    <a:lnTo>
                      <a:pt x="35" y="133"/>
                    </a:lnTo>
                    <a:lnTo>
                      <a:pt x="35" y="133"/>
                    </a:lnTo>
                    <a:lnTo>
                      <a:pt x="38" y="133"/>
                    </a:lnTo>
                    <a:lnTo>
                      <a:pt x="45" y="136"/>
                    </a:lnTo>
                    <a:lnTo>
                      <a:pt x="45" y="136"/>
                    </a:lnTo>
                    <a:lnTo>
                      <a:pt x="49" y="136"/>
                    </a:lnTo>
                    <a:lnTo>
                      <a:pt x="49" y="136"/>
                    </a:lnTo>
                    <a:lnTo>
                      <a:pt x="52" y="140"/>
                    </a:lnTo>
                    <a:lnTo>
                      <a:pt x="52" y="140"/>
                    </a:lnTo>
                    <a:lnTo>
                      <a:pt x="52" y="143"/>
                    </a:lnTo>
                    <a:lnTo>
                      <a:pt x="56" y="143"/>
                    </a:lnTo>
                    <a:lnTo>
                      <a:pt x="56" y="143"/>
                    </a:lnTo>
                    <a:lnTo>
                      <a:pt x="56" y="147"/>
                    </a:lnTo>
                    <a:lnTo>
                      <a:pt x="59" y="147"/>
                    </a:lnTo>
                    <a:lnTo>
                      <a:pt x="63" y="150"/>
                    </a:lnTo>
                    <a:lnTo>
                      <a:pt x="63" y="154"/>
                    </a:lnTo>
                    <a:lnTo>
                      <a:pt x="66" y="154"/>
                    </a:lnTo>
                    <a:lnTo>
                      <a:pt x="66" y="154"/>
                    </a:lnTo>
                    <a:lnTo>
                      <a:pt x="70" y="157"/>
                    </a:lnTo>
                    <a:lnTo>
                      <a:pt x="70" y="157"/>
                    </a:lnTo>
                    <a:lnTo>
                      <a:pt x="70" y="164"/>
                    </a:lnTo>
                    <a:lnTo>
                      <a:pt x="66" y="168"/>
                    </a:lnTo>
                    <a:lnTo>
                      <a:pt x="70" y="168"/>
                    </a:lnTo>
                    <a:lnTo>
                      <a:pt x="70" y="171"/>
                    </a:lnTo>
                    <a:lnTo>
                      <a:pt x="66" y="171"/>
                    </a:lnTo>
                    <a:lnTo>
                      <a:pt x="66" y="171"/>
                    </a:lnTo>
                    <a:lnTo>
                      <a:pt x="66" y="171"/>
                    </a:lnTo>
                    <a:lnTo>
                      <a:pt x="63" y="175"/>
                    </a:lnTo>
                    <a:lnTo>
                      <a:pt x="63" y="175"/>
                    </a:lnTo>
                    <a:lnTo>
                      <a:pt x="63" y="178"/>
                    </a:lnTo>
                    <a:lnTo>
                      <a:pt x="63" y="178"/>
                    </a:lnTo>
                    <a:lnTo>
                      <a:pt x="63" y="178"/>
                    </a:lnTo>
                    <a:lnTo>
                      <a:pt x="70" y="182"/>
                    </a:lnTo>
                    <a:lnTo>
                      <a:pt x="70" y="185"/>
                    </a:lnTo>
                    <a:lnTo>
                      <a:pt x="73" y="185"/>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53">
                <a:extLst>
                  <a:ext uri="{FF2B5EF4-FFF2-40B4-BE49-F238E27FC236}">
                    <a16:creationId xmlns:a16="http://schemas.microsoft.com/office/drawing/2014/main" id="{346BDB6E-0608-1658-BABC-D607D031EC5C}"/>
                  </a:ext>
                </a:extLst>
              </p:cNvPr>
              <p:cNvSpPr>
                <a:spLocks/>
              </p:cNvSpPr>
              <p:nvPr/>
            </p:nvSpPr>
            <p:spPr bwMode="auto">
              <a:xfrm>
                <a:off x="2102" y="2944"/>
                <a:ext cx="539" cy="339"/>
              </a:xfrm>
              <a:custGeom>
                <a:avLst/>
                <a:gdLst>
                  <a:gd name="T0" fmla="*/ 472 w 539"/>
                  <a:gd name="T1" fmla="*/ 115 h 339"/>
                  <a:gd name="T2" fmla="*/ 437 w 539"/>
                  <a:gd name="T3" fmla="*/ 115 h 339"/>
                  <a:gd name="T4" fmla="*/ 437 w 539"/>
                  <a:gd name="T5" fmla="*/ 112 h 339"/>
                  <a:gd name="T6" fmla="*/ 423 w 539"/>
                  <a:gd name="T7" fmla="*/ 105 h 339"/>
                  <a:gd name="T8" fmla="*/ 413 w 539"/>
                  <a:gd name="T9" fmla="*/ 91 h 339"/>
                  <a:gd name="T10" fmla="*/ 402 w 539"/>
                  <a:gd name="T11" fmla="*/ 80 h 339"/>
                  <a:gd name="T12" fmla="*/ 395 w 539"/>
                  <a:gd name="T13" fmla="*/ 66 h 339"/>
                  <a:gd name="T14" fmla="*/ 381 w 539"/>
                  <a:gd name="T15" fmla="*/ 56 h 339"/>
                  <a:gd name="T16" fmla="*/ 360 w 539"/>
                  <a:gd name="T17" fmla="*/ 49 h 339"/>
                  <a:gd name="T18" fmla="*/ 332 w 539"/>
                  <a:gd name="T19" fmla="*/ 21 h 339"/>
                  <a:gd name="T20" fmla="*/ 318 w 539"/>
                  <a:gd name="T21" fmla="*/ 14 h 339"/>
                  <a:gd name="T22" fmla="*/ 315 w 539"/>
                  <a:gd name="T23" fmla="*/ 17 h 339"/>
                  <a:gd name="T24" fmla="*/ 304 w 539"/>
                  <a:gd name="T25" fmla="*/ 31 h 339"/>
                  <a:gd name="T26" fmla="*/ 280 w 539"/>
                  <a:gd name="T27" fmla="*/ 42 h 339"/>
                  <a:gd name="T28" fmla="*/ 266 w 539"/>
                  <a:gd name="T29" fmla="*/ 45 h 339"/>
                  <a:gd name="T30" fmla="*/ 245 w 539"/>
                  <a:gd name="T31" fmla="*/ 59 h 339"/>
                  <a:gd name="T32" fmla="*/ 231 w 539"/>
                  <a:gd name="T33" fmla="*/ 59 h 339"/>
                  <a:gd name="T34" fmla="*/ 228 w 539"/>
                  <a:gd name="T35" fmla="*/ 45 h 339"/>
                  <a:gd name="T36" fmla="*/ 221 w 539"/>
                  <a:gd name="T37" fmla="*/ 42 h 339"/>
                  <a:gd name="T38" fmla="*/ 217 w 539"/>
                  <a:gd name="T39" fmla="*/ 31 h 339"/>
                  <a:gd name="T40" fmla="*/ 221 w 539"/>
                  <a:gd name="T41" fmla="*/ 14 h 339"/>
                  <a:gd name="T42" fmla="*/ 189 w 539"/>
                  <a:gd name="T43" fmla="*/ 10 h 339"/>
                  <a:gd name="T44" fmla="*/ 179 w 539"/>
                  <a:gd name="T45" fmla="*/ 3 h 339"/>
                  <a:gd name="T46" fmla="*/ 182 w 539"/>
                  <a:gd name="T47" fmla="*/ 38 h 339"/>
                  <a:gd name="T48" fmla="*/ 200 w 539"/>
                  <a:gd name="T49" fmla="*/ 59 h 339"/>
                  <a:gd name="T50" fmla="*/ 193 w 539"/>
                  <a:gd name="T51" fmla="*/ 70 h 339"/>
                  <a:gd name="T52" fmla="*/ 168 w 539"/>
                  <a:gd name="T53" fmla="*/ 56 h 339"/>
                  <a:gd name="T54" fmla="*/ 151 w 539"/>
                  <a:gd name="T55" fmla="*/ 49 h 339"/>
                  <a:gd name="T56" fmla="*/ 95 w 539"/>
                  <a:gd name="T57" fmla="*/ 52 h 339"/>
                  <a:gd name="T58" fmla="*/ 74 w 539"/>
                  <a:gd name="T59" fmla="*/ 42 h 339"/>
                  <a:gd name="T60" fmla="*/ 39 w 539"/>
                  <a:gd name="T61" fmla="*/ 45 h 339"/>
                  <a:gd name="T62" fmla="*/ 39 w 539"/>
                  <a:gd name="T63" fmla="*/ 73 h 339"/>
                  <a:gd name="T64" fmla="*/ 11 w 539"/>
                  <a:gd name="T65" fmla="*/ 94 h 339"/>
                  <a:gd name="T66" fmla="*/ 0 w 539"/>
                  <a:gd name="T67" fmla="*/ 115 h 339"/>
                  <a:gd name="T68" fmla="*/ 11 w 539"/>
                  <a:gd name="T69" fmla="*/ 122 h 339"/>
                  <a:gd name="T70" fmla="*/ 49 w 539"/>
                  <a:gd name="T71" fmla="*/ 136 h 339"/>
                  <a:gd name="T72" fmla="*/ 70 w 539"/>
                  <a:gd name="T73" fmla="*/ 164 h 339"/>
                  <a:gd name="T74" fmla="*/ 88 w 539"/>
                  <a:gd name="T75" fmla="*/ 168 h 339"/>
                  <a:gd name="T76" fmla="*/ 126 w 539"/>
                  <a:gd name="T77" fmla="*/ 196 h 339"/>
                  <a:gd name="T78" fmla="*/ 147 w 539"/>
                  <a:gd name="T79" fmla="*/ 217 h 339"/>
                  <a:gd name="T80" fmla="*/ 290 w 539"/>
                  <a:gd name="T81" fmla="*/ 269 h 339"/>
                  <a:gd name="T82" fmla="*/ 297 w 539"/>
                  <a:gd name="T83" fmla="*/ 273 h 339"/>
                  <a:gd name="T84" fmla="*/ 315 w 539"/>
                  <a:gd name="T85" fmla="*/ 287 h 339"/>
                  <a:gd name="T86" fmla="*/ 367 w 539"/>
                  <a:gd name="T87" fmla="*/ 294 h 339"/>
                  <a:gd name="T88" fmla="*/ 441 w 539"/>
                  <a:gd name="T89" fmla="*/ 308 h 339"/>
                  <a:gd name="T90" fmla="*/ 483 w 539"/>
                  <a:gd name="T91" fmla="*/ 329 h 339"/>
                  <a:gd name="T92" fmla="*/ 493 w 539"/>
                  <a:gd name="T93" fmla="*/ 315 h 339"/>
                  <a:gd name="T94" fmla="*/ 500 w 539"/>
                  <a:gd name="T95" fmla="*/ 304 h 339"/>
                  <a:gd name="T96" fmla="*/ 514 w 539"/>
                  <a:gd name="T97" fmla="*/ 301 h 339"/>
                  <a:gd name="T98" fmla="*/ 507 w 539"/>
                  <a:gd name="T99" fmla="*/ 290 h 339"/>
                  <a:gd name="T100" fmla="*/ 521 w 539"/>
                  <a:gd name="T101" fmla="*/ 283 h 339"/>
                  <a:gd name="T102" fmla="*/ 525 w 539"/>
                  <a:gd name="T103" fmla="*/ 252 h 339"/>
                  <a:gd name="T104" fmla="*/ 539 w 539"/>
                  <a:gd name="T105" fmla="*/ 241 h 339"/>
                  <a:gd name="T106" fmla="*/ 511 w 539"/>
                  <a:gd name="T107" fmla="*/ 227 h 339"/>
                  <a:gd name="T108" fmla="*/ 507 w 539"/>
                  <a:gd name="T109" fmla="*/ 213 h 339"/>
                  <a:gd name="T110" fmla="*/ 497 w 539"/>
                  <a:gd name="T111" fmla="*/ 206 h 339"/>
                  <a:gd name="T112" fmla="*/ 493 w 539"/>
                  <a:gd name="T113" fmla="*/ 178 h 339"/>
                  <a:gd name="T114" fmla="*/ 476 w 539"/>
                  <a:gd name="T115" fmla="*/ 157 h 339"/>
                  <a:gd name="T116" fmla="*/ 479 w 539"/>
                  <a:gd name="T117" fmla="*/ 13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9" h="339">
                    <a:moveTo>
                      <a:pt x="479" y="133"/>
                    </a:moveTo>
                    <a:lnTo>
                      <a:pt x="479" y="122"/>
                    </a:lnTo>
                    <a:lnTo>
                      <a:pt x="479" y="115"/>
                    </a:lnTo>
                    <a:lnTo>
                      <a:pt x="479" y="115"/>
                    </a:lnTo>
                    <a:lnTo>
                      <a:pt x="479" y="115"/>
                    </a:lnTo>
                    <a:lnTo>
                      <a:pt x="479" y="115"/>
                    </a:lnTo>
                    <a:lnTo>
                      <a:pt x="479" y="115"/>
                    </a:lnTo>
                    <a:lnTo>
                      <a:pt x="476" y="115"/>
                    </a:lnTo>
                    <a:lnTo>
                      <a:pt x="472" y="115"/>
                    </a:lnTo>
                    <a:lnTo>
                      <a:pt x="469" y="115"/>
                    </a:lnTo>
                    <a:lnTo>
                      <a:pt x="469" y="115"/>
                    </a:lnTo>
                    <a:lnTo>
                      <a:pt x="455" y="122"/>
                    </a:lnTo>
                    <a:lnTo>
                      <a:pt x="455" y="122"/>
                    </a:lnTo>
                    <a:lnTo>
                      <a:pt x="451" y="122"/>
                    </a:lnTo>
                    <a:lnTo>
                      <a:pt x="451" y="122"/>
                    </a:lnTo>
                    <a:lnTo>
                      <a:pt x="448" y="119"/>
                    </a:lnTo>
                    <a:lnTo>
                      <a:pt x="441" y="115"/>
                    </a:lnTo>
                    <a:lnTo>
                      <a:pt x="437" y="115"/>
                    </a:lnTo>
                    <a:lnTo>
                      <a:pt x="434" y="115"/>
                    </a:lnTo>
                    <a:lnTo>
                      <a:pt x="430" y="115"/>
                    </a:lnTo>
                    <a:lnTo>
                      <a:pt x="430" y="115"/>
                    </a:lnTo>
                    <a:lnTo>
                      <a:pt x="430" y="112"/>
                    </a:lnTo>
                    <a:lnTo>
                      <a:pt x="430" y="112"/>
                    </a:lnTo>
                    <a:lnTo>
                      <a:pt x="434" y="112"/>
                    </a:lnTo>
                    <a:lnTo>
                      <a:pt x="434" y="112"/>
                    </a:lnTo>
                    <a:lnTo>
                      <a:pt x="437" y="112"/>
                    </a:lnTo>
                    <a:lnTo>
                      <a:pt x="437" y="112"/>
                    </a:lnTo>
                    <a:lnTo>
                      <a:pt x="437" y="108"/>
                    </a:lnTo>
                    <a:lnTo>
                      <a:pt x="437" y="108"/>
                    </a:lnTo>
                    <a:lnTo>
                      <a:pt x="437" y="108"/>
                    </a:lnTo>
                    <a:lnTo>
                      <a:pt x="437" y="108"/>
                    </a:lnTo>
                    <a:lnTo>
                      <a:pt x="437" y="108"/>
                    </a:lnTo>
                    <a:lnTo>
                      <a:pt x="434" y="105"/>
                    </a:lnTo>
                    <a:lnTo>
                      <a:pt x="430" y="105"/>
                    </a:lnTo>
                    <a:lnTo>
                      <a:pt x="430" y="105"/>
                    </a:lnTo>
                    <a:lnTo>
                      <a:pt x="423" y="105"/>
                    </a:lnTo>
                    <a:lnTo>
                      <a:pt x="423" y="105"/>
                    </a:lnTo>
                    <a:lnTo>
                      <a:pt x="423" y="105"/>
                    </a:lnTo>
                    <a:lnTo>
                      <a:pt x="423" y="101"/>
                    </a:lnTo>
                    <a:lnTo>
                      <a:pt x="427" y="98"/>
                    </a:lnTo>
                    <a:lnTo>
                      <a:pt x="423" y="98"/>
                    </a:lnTo>
                    <a:lnTo>
                      <a:pt x="423" y="94"/>
                    </a:lnTo>
                    <a:lnTo>
                      <a:pt x="420" y="91"/>
                    </a:lnTo>
                    <a:lnTo>
                      <a:pt x="420" y="91"/>
                    </a:lnTo>
                    <a:lnTo>
                      <a:pt x="413" y="91"/>
                    </a:lnTo>
                    <a:lnTo>
                      <a:pt x="413" y="91"/>
                    </a:lnTo>
                    <a:lnTo>
                      <a:pt x="409" y="91"/>
                    </a:lnTo>
                    <a:lnTo>
                      <a:pt x="406" y="87"/>
                    </a:lnTo>
                    <a:lnTo>
                      <a:pt x="406" y="87"/>
                    </a:lnTo>
                    <a:lnTo>
                      <a:pt x="406" y="84"/>
                    </a:lnTo>
                    <a:lnTo>
                      <a:pt x="406" y="80"/>
                    </a:lnTo>
                    <a:lnTo>
                      <a:pt x="406" y="80"/>
                    </a:lnTo>
                    <a:lnTo>
                      <a:pt x="402" y="80"/>
                    </a:lnTo>
                    <a:lnTo>
                      <a:pt x="402" y="80"/>
                    </a:lnTo>
                    <a:lnTo>
                      <a:pt x="402" y="80"/>
                    </a:lnTo>
                    <a:lnTo>
                      <a:pt x="399" y="80"/>
                    </a:lnTo>
                    <a:lnTo>
                      <a:pt x="399" y="80"/>
                    </a:lnTo>
                    <a:lnTo>
                      <a:pt x="399" y="80"/>
                    </a:lnTo>
                    <a:lnTo>
                      <a:pt x="399" y="77"/>
                    </a:lnTo>
                    <a:lnTo>
                      <a:pt x="399" y="73"/>
                    </a:lnTo>
                    <a:lnTo>
                      <a:pt x="399" y="70"/>
                    </a:lnTo>
                    <a:lnTo>
                      <a:pt x="399" y="66"/>
                    </a:lnTo>
                    <a:lnTo>
                      <a:pt x="395" y="66"/>
                    </a:lnTo>
                    <a:lnTo>
                      <a:pt x="395" y="63"/>
                    </a:lnTo>
                    <a:lnTo>
                      <a:pt x="392" y="59"/>
                    </a:lnTo>
                    <a:lnTo>
                      <a:pt x="388" y="56"/>
                    </a:lnTo>
                    <a:lnTo>
                      <a:pt x="388" y="56"/>
                    </a:lnTo>
                    <a:lnTo>
                      <a:pt x="388" y="52"/>
                    </a:lnTo>
                    <a:lnTo>
                      <a:pt x="388" y="52"/>
                    </a:lnTo>
                    <a:lnTo>
                      <a:pt x="388" y="52"/>
                    </a:lnTo>
                    <a:lnTo>
                      <a:pt x="385" y="56"/>
                    </a:lnTo>
                    <a:lnTo>
                      <a:pt x="381" y="56"/>
                    </a:lnTo>
                    <a:lnTo>
                      <a:pt x="367" y="56"/>
                    </a:lnTo>
                    <a:lnTo>
                      <a:pt x="364" y="56"/>
                    </a:lnTo>
                    <a:lnTo>
                      <a:pt x="364" y="56"/>
                    </a:lnTo>
                    <a:lnTo>
                      <a:pt x="364" y="52"/>
                    </a:lnTo>
                    <a:lnTo>
                      <a:pt x="364" y="52"/>
                    </a:lnTo>
                    <a:lnTo>
                      <a:pt x="364" y="49"/>
                    </a:lnTo>
                    <a:lnTo>
                      <a:pt x="364" y="49"/>
                    </a:lnTo>
                    <a:lnTo>
                      <a:pt x="360" y="49"/>
                    </a:lnTo>
                    <a:lnTo>
                      <a:pt x="360" y="49"/>
                    </a:lnTo>
                    <a:lnTo>
                      <a:pt x="346" y="35"/>
                    </a:lnTo>
                    <a:lnTo>
                      <a:pt x="346" y="31"/>
                    </a:lnTo>
                    <a:lnTo>
                      <a:pt x="343" y="21"/>
                    </a:lnTo>
                    <a:lnTo>
                      <a:pt x="343" y="21"/>
                    </a:lnTo>
                    <a:lnTo>
                      <a:pt x="336" y="24"/>
                    </a:lnTo>
                    <a:lnTo>
                      <a:pt x="336" y="24"/>
                    </a:lnTo>
                    <a:lnTo>
                      <a:pt x="336" y="24"/>
                    </a:lnTo>
                    <a:lnTo>
                      <a:pt x="332" y="21"/>
                    </a:lnTo>
                    <a:lnTo>
                      <a:pt x="332" y="21"/>
                    </a:lnTo>
                    <a:lnTo>
                      <a:pt x="332" y="21"/>
                    </a:lnTo>
                    <a:lnTo>
                      <a:pt x="332" y="17"/>
                    </a:lnTo>
                    <a:lnTo>
                      <a:pt x="329" y="17"/>
                    </a:lnTo>
                    <a:lnTo>
                      <a:pt x="329" y="17"/>
                    </a:lnTo>
                    <a:lnTo>
                      <a:pt x="325" y="17"/>
                    </a:lnTo>
                    <a:lnTo>
                      <a:pt x="322" y="17"/>
                    </a:lnTo>
                    <a:lnTo>
                      <a:pt x="322" y="17"/>
                    </a:lnTo>
                    <a:lnTo>
                      <a:pt x="322" y="14"/>
                    </a:lnTo>
                    <a:lnTo>
                      <a:pt x="318" y="14"/>
                    </a:lnTo>
                    <a:lnTo>
                      <a:pt x="318" y="10"/>
                    </a:lnTo>
                    <a:lnTo>
                      <a:pt x="318" y="10"/>
                    </a:lnTo>
                    <a:lnTo>
                      <a:pt x="315" y="10"/>
                    </a:lnTo>
                    <a:lnTo>
                      <a:pt x="315" y="14"/>
                    </a:lnTo>
                    <a:lnTo>
                      <a:pt x="315" y="14"/>
                    </a:lnTo>
                    <a:lnTo>
                      <a:pt x="315" y="14"/>
                    </a:lnTo>
                    <a:lnTo>
                      <a:pt x="315" y="17"/>
                    </a:lnTo>
                    <a:lnTo>
                      <a:pt x="315" y="17"/>
                    </a:lnTo>
                    <a:lnTo>
                      <a:pt x="315" y="17"/>
                    </a:lnTo>
                    <a:lnTo>
                      <a:pt x="315" y="17"/>
                    </a:lnTo>
                    <a:lnTo>
                      <a:pt x="315" y="17"/>
                    </a:lnTo>
                    <a:lnTo>
                      <a:pt x="311" y="17"/>
                    </a:lnTo>
                    <a:lnTo>
                      <a:pt x="311" y="17"/>
                    </a:lnTo>
                    <a:lnTo>
                      <a:pt x="311" y="17"/>
                    </a:lnTo>
                    <a:lnTo>
                      <a:pt x="308" y="21"/>
                    </a:lnTo>
                    <a:lnTo>
                      <a:pt x="304" y="28"/>
                    </a:lnTo>
                    <a:lnTo>
                      <a:pt x="304" y="31"/>
                    </a:lnTo>
                    <a:lnTo>
                      <a:pt x="304" y="31"/>
                    </a:lnTo>
                    <a:lnTo>
                      <a:pt x="301" y="31"/>
                    </a:lnTo>
                    <a:lnTo>
                      <a:pt x="294" y="35"/>
                    </a:lnTo>
                    <a:lnTo>
                      <a:pt x="290" y="35"/>
                    </a:lnTo>
                    <a:lnTo>
                      <a:pt x="287" y="38"/>
                    </a:lnTo>
                    <a:lnTo>
                      <a:pt x="283" y="38"/>
                    </a:lnTo>
                    <a:lnTo>
                      <a:pt x="283" y="42"/>
                    </a:lnTo>
                    <a:lnTo>
                      <a:pt x="283" y="42"/>
                    </a:lnTo>
                    <a:lnTo>
                      <a:pt x="280" y="42"/>
                    </a:lnTo>
                    <a:lnTo>
                      <a:pt x="280" y="42"/>
                    </a:lnTo>
                    <a:lnTo>
                      <a:pt x="276" y="38"/>
                    </a:lnTo>
                    <a:lnTo>
                      <a:pt x="276" y="35"/>
                    </a:lnTo>
                    <a:lnTo>
                      <a:pt x="273" y="35"/>
                    </a:lnTo>
                    <a:lnTo>
                      <a:pt x="273" y="35"/>
                    </a:lnTo>
                    <a:lnTo>
                      <a:pt x="269" y="38"/>
                    </a:lnTo>
                    <a:lnTo>
                      <a:pt x="269" y="38"/>
                    </a:lnTo>
                    <a:lnTo>
                      <a:pt x="269" y="42"/>
                    </a:lnTo>
                    <a:lnTo>
                      <a:pt x="266" y="45"/>
                    </a:lnTo>
                    <a:lnTo>
                      <a:pt x="266" y="45"/>
                    </a:lnTo>
                    <a:lnTo>
                      <a:pt x="266" y="45"/>
                    </a:lnTo>
                    <a:lnTo>
                      <a:pt x="263" y="49"/>
                    </a:lnTo>
                    <a:lnTo>
                      <a:pt x="263" y="49"/>
                    </a:lnTo>
                    <a:lnTo>
                      <a:pt x="256" y="52"/>
                    </a:lnTo>
                    <a:lnTo>
                      <a:pt x="256" y="56"/>
                    </a:lnTo>
                    <a:lnTo>
                      <a:pt x="252" y="56"/>
                    </a:lnTo>
                    <a:lnTo>
                      <a:pt x="249" y="59"/>
                    </a:lnTo>
                    <a:lnTo>
                      <a:pt x="245" y="59"/>
                    </a:lnTo>
                    <a:lnTo>
                      <a:pt x="245" y="59"/>
                    </a:lnTo>
                    <a:lnTo>
                      <a:pt x="245" y="66"/>
                    </a:lnTo>
                    <a:lnTo>
                      <a:pt x="245" y="66"/>
                    </a:lnTo>
                    <a:lnTo>
                      <a:pt x="242" y="66"/>
                    </a:lnTo>
                    <a:lnTo>
                      <a:pt x="242" y="66"/>
                    </a:lnTo>
                    <a:lnTo>
                      <a:pt x="242" y="66"/>
                    </a:lnTo>
                    <a:lnTo>
                      <a:pt x="238" y="66"/>
                    </a:lnTo>
                    <a:lnTo>
                      <a:pt x="235" y="66"/>
                    </a:lnTo>
                    <a:lnTo>
                      <a:pt x="235" y="63"/>
                    </a:lnTo>
                    <a:lnTo>
                      <a:pt x="231" y="59"/>
                    </a:lnTo>
                    <a:lnTo>
                      <a:pt x="228" y="59"/>
                    </a:lnTo>
                    <a:lnTo>
                      <a:pt x="228" y="59"/>
                    </a:lnTo>
                    <a:lnTo>
                      <a:pt x="228" y="56"/>
                    </a:lnTo>
                    <a:lnTo>
                      <a:pt x="231" y="52"/>
                    </a:lnTo>
                    <a:lnTo>
                      <a:pt x="231" y="52"/>
                    </a:lnTo>
                    <a:lnTo>
                      <a:pt x="231" y="49"/>
                    </a:lnTo>
                    <a:lnTo>
                      <a:pt x="231" y="49"/>
                    </a:lnTo>
                    <a:lnTo>
                      <a:pt x="231" y="45"/>
                    </a:lnTo>
                    <a:lnTo>
                      <a:pt x="228" y="45"/>
                    </a:lnTo>
                    <a:lnTo>
                      <a:pt x="228" y="45"/>
                    </a:lnTo>
                    <a:lnTo>
                      <a:pt x="228" y="45"/>
                    </a:lnTo>
                    <a:lnTo>
                      <a:pt x="228" y="45"/>
                    </a:lnTo>
                    <a:lnTo>
                      <a:pt x="224" y="49"/>
                    </a:lnTo>
                    <a:lnTo>
                      <a:pt x="224" y="49"/>
                    </a:lnTo>
                    <a:lnTo>
                      <a:pt x="224" y="49"/>
                    </a:lnTo>
                    <a:lnTo>
                      <a:pt x="224" y="49"/>
                    </a:lnTo>
                    <a:lnTo>
                      <a:pt x="221" y="45"/>
                    </a:lnTo>
                    <a:lnTo>
                      <a:pt x="221" y="42"/>
                    </a:lnTo>
                    <a:lnTo>
                      <a:pt x="221" y="42"/>
                    </a:lnTo>
                    <a:lnTo>
                      <a:pt x="224" y="38"/>
                    </a:lnTo>
                    <a:lnTo>
                      <a:pt x="221" y="38"/>
                    </a:lnTo>
                    <a:lnTo>
                      <a:pt x="221" y="35"/>
                    </a:lnTo>
                    <a:lnTo>
                      <a:pt x="221" y="35"/>
                    </a:lnTo>
                    <a:lnTo>
                      <a:pt x="217" y="35"/>
                    </a:lnTo>
                    <a:lnTo>
                      <a:pt x="217" y="35"/>
                    </a:lnTo>
                    <a:lnTo>
                      <a:pt x="217" y="31"/>
                    </a:lnTo>
                    <a:lnTo>
                      <a:pt x="217" y="31"/>
                    </a:lnTo>
                    <a:lnTo>
                      <a:pt x="217" y="28"/>
                    </a:lnTo>
                    <a:lnTo>
                      <a:pt x="217" y="24"/>
                    </a:lnTo>
                    <a:lnTo>
                      <a:pt x="221" y="24"/>
                    </a:lnTo>
                    <a:lnTo>
                      <a:pt x="221" y="21"/>
                    </a:lnTo>
                    <a:lnTo>
                      <a:pt x="224" y="14"/>
                    </a:lnTo>
                    <a:lnTo>
                      <a:pt x="224" y="14"/>
                    </a:lnTo>
                    <a:lnTo>
                      <a:pt x="224" y="14"/>
                    </a:lnTo>
                    <a:lnTo>
                      <a:pt x="221" y="14"/>
                    </a:lnTo>
                    <a:lnTo>
                      <a:pt x="221" y="14"/>
                    </a:lnTo>
                    <a:lnTo>
                      <a:pt x="221" y="14"/>
                    </a:lnTo>
                    <a:lnTo>
                      <a:pt x="214" y="10"/>
                    </a:lnTo>
                    <a:lnTo>
                      <a:pt x="203" y="3"/>
                    </a:lnTo>
                    <a:lnTo>
                      <a:pt x="200" y="0"/>
                    </a:lnTo>
                    <a:lnTo>
                      <a:pt x="200" y="0"/>
                    </a:lnTo>
                    <a:lnTo>
                      <a:pt x="196" y="3"/>
                    </a:lnTo>
                    <a:lnTo>
                      <a:pt x="189" y="10"/>
                    </a:lnTo>
                    <a:lnTo>
                      <a:pt x="189" y="10"/>
                    </a:lnTo>
                    <a:lnTo>
                      <a:pt x="189" y="10"/>
                    </a:lnTo>
                    <a:lnTo>
                      <a:pt x="189" y="10"/>
                    </a:lnTo>
                    <a:lnTo>
                      <a:pt x="189" y="10"/>
                    </a:lnTo>
                    <a:lnTo>
                      <a:pt x="189" y="7"/>
                    </a:lnTo>
                    <a:lnTo>
                      <a:pt x="186" y="7"/>
                    </a:lnTo>
                    <a:lnTo>
                      <a:pt x="186" y="3"/>
                    </a:lnTo>
                    <a:lnTo>
                      <a:pt x="182" y="3"/>
                    </a:lnTo>
                    <a:lnTo>
                      <a:pt x="182" y="3"/>
                    </a:lnTo>
                    <a:lnTo>
                      <a:pt x="182" y="3"/>
                    </a:lnTo>
                    <a:lnTo>
                      <a:pt x="179" y="3"/>
                    </a:lnTo>
                    <a:lnTo>
                      <a:pt x="179" y="3"/>
                    </a:lnTo>
                    <a:lnTo>
                      <a:pt x="179" y="7"/>
                    </a:lnTo>
                    <a:lnTo>
                      <a:pt x="175" y="14"/>
                    </a:lnTo>
                    <a:lnTo>
                      <a:pt x="175" y="14"/>
                    </a:lnTo>
                    <a:lnTo>
                      <a:pt x="175" y="17"/>
                    </a:lnTo>
                    <a:lnTo>
                      <a:pt x="182" y="28"/>
                    </a:lnTo>
                    <a:lnTo>
                      <a:pt x="182" y="31"/>
                    </a:lnTo>
                    <a:lnTo>
                      <a:pt x="182" y="35"/>
                    </a:lnTo>
                    <a:lnTo>
                      <a:pt x="182" y="38"/>
                    </a:lnTo>
                    <a:lnTo>
                      <a:pt x="179" y="42"/>
                    </a:lnTo>
                    <a:lnTo>
                      <a:pt x="182" y="45"/>
                    </a:lnTo>
                    <a:lnTo>
                      <a:pt x="182" y="49"/>
                    </a:lnTo>
                    <a:lnTo>
                      <a:pt x="182" y="49"/>
                    </a:lnTo>
                    <a:lnTo>
                      <a:pt x="182" y="49"/>
                    </a:lnTo>
                    <a:lnTo>
                      <a:pt x="196" y="56"/>
                    </a:lnTo>
                    <a:lnTo>
                      <a:pt x="196" y="56"/>
                    </a:lnTo>
                    <a:lnTo>
                      <a:pt x="196" y="59"/>
                    </a:lnTo>
                    <a:lnTo>
                      <a:pt x="200" y="59"/>
                    </a:lnTo>
                    <a:lnTo>
                      <a:pt x="203" y="63"/>
                    </a:lnTo>
                    <a:lnTo>
                      <a:pt x="203" y="63"/>
                    </a:lnTo>
                    <a:lnTo>
                      <a:pt x="203" y="63"/>
                    </a:lnTo>
                    <a:lnTo>
                      <a:pt x="203" y="63"/>
                    </a:lnTo>
                    <a:lnTo>
                      <a:pt x="200" y="66"/>
                    </a:lnTo>
                    <a:lnTo>
                      <a:pt x="196" y="70"/>
                    </a:lnTo>
                    <a:lnTo>
                      <a:pt x="196" y="70"/>
                    </a:lnTo>
                    <a:lnTo>
                      <a:pt x="193" y="70"/>
                    </a:lnTo>
                    <a:lnTo>
                      <a:pt x="193" y="70"/>
                    </a:lnTo>
                    <a:lnTo>
                      <a:pt x="189" y="66"/>
                    </a:lnTo>
                    <a:lnTo>
                      <a:pt x="186" y="63"/>
                    </a:lnTo>
                    <a:lnTo>
                      <a:pt x="186" y="63"/>
                    </a:lnTo>
                    <a:lnTo>
                      <a:pt x="179" y="59"/>
                    </a:lnTo>
                    <a:lnTo>
                      <a:pt x="179" y="59"/>
                    </a:lnTo>
                    <a:lnTo>
                      <a:pt x="179" y="56"/>
                    </a:lnTo>
                    <a:lnTo>
                      <a:pt x="175" y="56"/>
                    </a:lnTo>
                    <a:lnTo>
                      <a:pt x="175" y="56"/>
                    </a:lnTo>
                    <a:lnTo>
                      <a:pt x="168" y="56"/>
                    </a:lnTo>
                    <a:lnTo>
                      <a:pt x="168" y="56"/>
                    </a:lnTo>
                    <a:lnTo>
                      <a:pt x="161" y="59"/>
                    </a:lnTo>
                    <a:lnTo>
                      <a:pt x="161" y="59"/>
                    </a:lnTo>
                    <a:lnTo>
                      <a:pt x="161" y="59"/>
                    </a:lnTo>
                    <a:lnTo>
                      <a:pt x="158" y="56"/>
                    </a:lnTo>
                    <a:lnTo>
                      <a:pt x="158" y="56"/>
                    </a:lnTo>
                    <a:lnTo>
                      <a:pt x="154" y="52"/>
                    </a:lnTo>
                    <a:lnTo>
                      <a:pt x="151" y="49"/>
                    </a:lnTo>
                    <a:lnTo>
                      <a:pt x="151" y="49"/>
                    </a:lnTo>
                    <a:lnTo>
                      <a:pt x="147" y="49"/>
                    </a:lnTo>
                    <a:lnTo>
                      <a:pt x="147" y="49"/>
                    </a:lnTo>
                    <a:lnTo>
                      <a:pt x="147" y="49"/>
                    </a:lnTo>
                    <a:lnTo>
                      <a:pt x="140" y="49"/>
                    </a:lnTo>
                    <a:lnTo>
                      <a:pt x="137" y="49"/>
                    </a:lnTo>
                    <a:lnTo>
                      <a:pt x="133" y="49"/>
                    </a:lnTo>
                    <a:lnTo>
                      <a:pt x="116" y="45"/>
                    </a:lnTo>
                    <a:lnTo>
                      <a:pt x="112" y="49"/>
                    </a:lnTo>
                    <a:lnTo>
                      <a:pt x="95" y="52"/>
                    </a:lnTo>
                    <a:lnTo>
                      <a:pt x="88" y="52"/>
                    </a:lnTo>
                    <a:lnTo>
                      <a:pt x="88" y="52"/>
                    </a:lnTo>
                    <a:lnTo>
                      <a:pt x="84" y="52"/>
                    </a:lnTo>
                    <a:lnTo>
                      <a:pt x="81" y="52"/>
                    </a:lnTo>
                    <a:lnTo>
                      <a:pt x="77" y="49"/>
                    </a:lnTo>
                    <a:lnTo>
                      <a:pt x="77" y="49"/>
                    </a:lnTo>
                    <a:lnTo>
                      <a:pt x="77" y="49"/>
                    </a:lnTo>
                    <a:lnTo>
                      <a:pt x="74" y="45"/>
                    </a:lnTo>
                    <a:lnTo>
                      <a:pt x="74" y="42"/>
                    </a:lnTo>
                    <a:lnTo>
                      <a:pt x="70" y="38"/>
                    </a:lnTo>
                    <a:lnTo>
                      <a:pt x="70" y="38"/>
                    </a:lnTo>
                    <a:lnTo>
                      <a:pt x="70" y="38"/>
                    </a:lnTo>
                    <a:lnTo>
                      <a:pt x="60" y="38"/>
                    </a:lnTo>
                    <a:lnTo>
                      <a:pt x="56" y="38"/>
                    </a:lnTo>
                    <a:lnTo>
                      <a:pt x="53" y="38"/>
                    </a:lnTo>
                    <a:lnTo>
                      <a:pt x="49" y="38"/>
                    </a:lnTo>
                    <a:lnTo>
                      <a:pt x="42" y="42"/>
                    </a:lnTo>
                    <a:lnTo>
                      <a:pt x="39" y="45"/>
                    </a:lnTo>
                    <a:lnTo>
                      <a:pt x="39" y="49"/>
                    </a:lnTo>
                    <a:lnTo>
                      <a:pt x="39" y="49"/>
                    </a:lnTo>
                    <a:lnTo>
                      <a:pt x="35" y="52"/>
                    </a:lnTo>
                    <a:lnTo>
                      <a:pt x="39" y="56"/>
                    </a:lnTo>
                    <a:lnTo>
                      <a:pt x="39" y="59"/>
                    </a:lnTo>
                    <a:lnTo>
                      <a:pt x="39" y="66"/>
                    </a:lnTo>
                    <a:lnTo>
                      <a:pt x="39" y="66"/>
                    </a:lnTo>
                    <a:lnTo>
                      <a:pt x="39" y="70"/>
                    </a:lnTo>
                    <a:lnTo>
                      <a:pt x="39" y="73"/>
                    </a:lnTo>
                    <a:lnTo>
                      <a:pt x="39" y="77"/>
                    </a:lnTo>
                    <a:lnTo>
                      <a:pt x="39" y="80"/>
                    </a:lnTo>
                    <a:lnTo>
                      <a:pt x="35" y="84"/>
                    </a:lnTo>
                    <a:lnTo>
                      <a:pt x="35" y="84"/>
                    </a:lnTo>
                    <a:lnTo>
                      <a:pt x="35" y="87"/>
                    </a:lnTo>
                    <a:lnTo>
                      <a:pt x="25" y="91"/>
                    </a:lnTo>
                    <a:lnTo>
                      <a:pt x="25" y="91"/>
                    </a:lnTo>
                    <a:lnTo>
                      <a:pt x="14" y="91"/>
                    </a:lnTo>
                    <a:lnTo>
                      <a:pt x="11" y="94"/>
                    </a:lnTo>
                    <a:lnTo>
                      <a:pt x="7" y="94"/>
                    </a:lnTo>
                    <a:lnTo>
                      <a:pt x="4" y="94"/>
                    </a:lnTo>
                    <a:lnTo>
                      <a:pt x="4" y="94"/>
                    </a:lnTo>
                    <a:lnTo>
                      <a:pt x="4" y="94"/>
                    </a:lnTo>
                    <a:lnTo>
                      <a:pt x="4" y="98"/>
                    </a:lnTo>
                    <a:lnTo>
                      <a:pt x="0" y="105"/>
                    </a:lnTo>
                    <a:lnTo>
                      <a:pt x="0" y="112"/>
                    </a:lnTo>
                    <a:lnTo>
                      <a:pt x="0" y="112"/>
                    </a:lnTo>
                    <a:lnTo>
                      <a:pt x="0" y="115"/>
                    </a:lnTo>
                    <a:lnTo>
                      <a:pt x="0" y="115"/>
                    </a:lnTo>
                    <a:lnTo>
                      <a:pt x="0" y="119"/>
                    </a:lnTo>
                    <a:lnTo>
                      <a:pt x="0" y="119"/>
                    </a:lnTo>
                    <a:lnTo>
                      <a:pt x="0" y="119"/>
                    </a:lnTo>
                    <a:lnTo>
                      <a:pt x="4" y="122"/>
                    </a:lnTo>
                    <a:lnTo>
                      <a:pt x="4" y="126"/>
                    </a:lnTo>
                    <a:lnTo>
                      <a:pt x="7" y="126"/>
                    </a:lnTo>
                    <a:lnTo>
                      <a:pt x="7" y="122"/>
                    </a:lnTo>
                    <a:lnTo>
                      <a:pt x="11" y="122"/>
                    </a:lnTo>
                    <a:lnTo>
                      <a:pt x="11" y="122"/>
                    </a:lnTo>
                    <a:lnTo>
                      <a:pt x="14" y="119"/>
                    </a:lnTo>
                    <a:lnTo>
                      <a:pt x="18" y="119"/>
                    </a:lnTo>
                    <a:lnTo>
                      <a:pt x="18" y="119"/>
                    </a:lnTo>
                    <a:lnTo>
                      <a:pt x="21" y="122"/>
                    </a:lnTo>
                    <a:lnTo>
                      <a:pt x="28" y="122"/>
                    </a:lnTo>
                    <a:lnTo>
                      <a:pt x="32" y="126"/>
                    </a:lnTo>
                    <a:lnTo>
                      <a:pt x="46" y="133"/>
                    </a:lnTo>
                    <a:lnTo>
                      <a:pt x="49" y="136"/>
                    </a:lnTo>
                    <a:lnTo>
                      <a:pt x="49" y="136"/>
                    </a:lnTo>
                    <a:lnTo>
                      <a:pt x="53" y="140"/>
                    </a:lnTo>
                    <a:lnTo>
                      <a:pt x="53" y="143"/>
                    </a:lnTo>
                    <a:lnTo>
                      <a:pt x="56" y="147"/>
                    </a:lnTo>
                    <a:lnTo>
                      <a:pt x="63" y="150"/>
                    </a:lnTo>
                    <a:lnTo>
                      <a:pt x="67" y="154"/>
                    </a:lnTo>
                    <a:lnTo>
                      <a:pt x="67" y="157"/>
                    </a:lnTo>
                    <a:lnTo>
                      <a:pt x="70" y="161"/>
                    </a:lnTo>
                    <a:lnTo>
                      <a:pt x="70" y="164"/>
                    </a:lnTo>
                    <a:lnTo>
                      <a:pt x="70" y="164"/>
                    </a:lnTo>
                    <a:lnTo>
                      <a:pt x="74" y="164"/>
                    </a:lnTo>
                    <a:lnTo>
                      <a:pt x="74" y="164"/>
                    </a:lnTo>
                    <a:lnTo>
                      <a:pt x="74" y="168"/>
                    </a:lnTo>
                    <a:lnTo>
                      <a:pt x="81" y="171"/>
                    </a:lnTo>
                    <a:lnTo>
                      <a:pt x="81" y="171"/>
                    </a:lnTo>
                    <a:lnTo>
                      <a:pt x="84" y="168"/>
                    </a:lnTo>
                    <a:lnTo>
                      <a:pt x="84" y="168"/>
                    </a:lnTo>
                    <a:lnTo>
                      <a:pt x="88" y="168"/>
                    </a:lnTo>
                    <a:lnTo>
                      <a:pt x="88" y="171"/>
                    </a:lnTo>
                    <a:lnTo>
                      <a:pt x="95" y="175"/>
                    </a:lnTo>
                    <a:lnTo>
                      <a:pt x="91" y="182"/>
                    </a:lnTo>
                    <a:lnTo>
                      <a:pt x="95" y="182"/>
                    </a:lnTo>
                    <a:lnTo>
                      <a:pt x="95" y="182"/>
                    </a:lnTo>
                    <a:lnTo>
                      <a:pt x="112" y="189"/>
                    </a:lnTo>
                    <a:lnTo>
                      <a:pt x="119" y="192"/>
                    </a:lnTo>
                    <a:lnTo>
                      <a:pt x="126" y="196"/>
                    </a:lnTo>
                    <a:lnTo>
                      <a:pt x="126" y="196"/>
                    </a:lnTo>
                    <a:lnTo>
                      <a:pt x="130" y="199"/>
                    </a:lnTo>
                    <a:lnTo>
                      <a:pt x="137" y="203"/>
                    </a:lnTo>
                    <a:lnTo>
                      <a:pt x="140" y="206"/>
                    </a:lnTo>
                    <a:lnTo>
                      <a:pt x="144" y="210"/>
                    </a:lnTo>
                    <a:lnTo>
                      <a:pt x="144" y="213"/>
                    </a:lnTo>
                    <a:lnTo>
                      <a:pt x="144" y="213"/>
                    </a:lnTo>
                    <a:lnTo>
                      <a:pt x="144" y="213"/>
                    </a:lnTo>
                    <a:lnTo>
                      <a:pt x="147" y="217"/>
                    </a:lnTo>
                    <a:lnTo>
                      <a:pt x="147" y="217"/>
                    </a:lnTo>
                    <a:lnTo>
                      <a:pt x="175" y="227"/>
                    </a:lnTo>
                    <a:lnTo>
                      <a:pt x="193" y="234"/>
                    </a:lnTo>
                    <a:lnTo>
                      <a:pt x="200" y="234"/>
                    </a:lnTo>
                    <a:lnTo>
                      <a:pt x="207" y="238"/>
                    </a:lnTo>
                    <a:lnTo>
                      <a:pt x="231" y="245"/>
                    </a:lnTo>
                    <a:lnTo>
                      <a:pt x="269" y="259"/>
                    </a:lnTo>
                    <a:lnTo>
                      <a:pt x="283" y="262"/>
                    </a:lnTo>
                    <a:lnTo>
                      <a:pt x="287" y="266"/>
                    </a:lnTo>
                    <a:lnTo>
                      <a:pt x="290" y="269"/>
                    </a:lnTo>
                    <a:lnTo>
                      <a:pt x="294" y="273"/>
                    </a:lnTo>
                    <a:lnTo>
                      <a:pt x="294" y="269"/>
                    </a:lnTo>
                    <a:lnTo>
                      <a:pt x="294" y="269"/>
                    </a:lnTo>
                    <a:lnTo>
                      <a:pt x="297" y="269"/>
                    </a:lnTo>
                    <a:lnTo>
                      <a:pt x="297" y="269"/>
                    </a:lnTo>
                    <a:lnTo>
                      <a:pt x="301" y="273"/>
                    </a:lnTo>
                    <a:lnTo>
                      <a:pt x="301" y="273"/>
                    </a:lnTo>
                    <a:lnTo>
                      <a:pt x="301" y="273"/>
                    </a:lnTo>
                    <a:lnTo>
                      <a:pt x="297" y="273"/>
                    </a:lnTo>
                    <a:lnTo>
                      <a:pt x="297" y="276"/>
                    </a:lnTo>
                    <a:lnTo>
                      <a:pt x="301" y="280"/>
                    </a:lnTo>
                    <a:lnTo>
                      <a:pt x="301" y="280"/>
                    </a:lnTo>
                    <a:lnTo>
                      <a:pt x="301" y="280"/>
                    </a:lnTo>
                    <a:lnTo>
                      <a:pt x="304" y="280"/>
                    </a:lnTo>
                    <a:lnTo>
                      <a:pt x="304" y="280"/>
                    </a:lnTo>
                    <a:lnTo>
                      <a:pt x="304" y="280"/>
                    </a:lnTo>
                    <a:lnTo>
                      <a:pt x="311" y="283"/>
                    </a:lnTo>
                    <a:lnTo>
                      <a:pt x="315" y="287"/>
                    </a:lnTo>
                    <a:lnTo>
                      <a:pt x="318" y="290"/>
                    </a:lnTo>
                    <a:lnTo>
                      <a:pt x="325" y="290"/>
                    </a:lnTo>
                    <a:lnTo>
                      <a:pt x="332" y="294"/>
                    </a:lnTo>
                    <a:lnTo>
                      <a:pt x="336" y="290"/>
                    </a:lnTo>
                    <a:lnTo>
                      <a:pt x="339" y="290"/>
                    </a:lnTo>
                    <a:lnTo>
                      <a:pt x="343" y="290"/>
                    </a:lnTo>
                    <a:lnTo>
                      <a:pt x="350" y="294"/>
                    </a:lnTo>
                    <a:lnTo>
                      <a:pt x="357" y="294"/>
                    </a:lnTo>
                    <a:lnTo>
                      <a:pt x="367" y="294"/>
                    </a:lnTo>
                    <a:lnTo>
                      <a:pt x="381" y="297"/>
                    </a:lnTo>
                    <a:lnTo>
                      <a:pt x="399" y="304"/>
                    </a:lnTo>
                    <a:lnTo>
                      <a:pt x="413" y="308"/>
                    </a:lnTo>
                    <a:lnTo>
                      <a:pt x="420" y="311"/>
                    </a:lnTo>
                    <a:lnTo>
                      <a:pt x="423" y="311"/>
                    </a:lnTo>
                    <a:lnTo>
                      <a:pt x="427" y="311"/>
                    </a:lnTo>
                    <a:lnTo>
                      <a:pt x="430" y="308"/>
                    </a:lnTo>
                    <a:lnTo>
                      <a:pt x="437" y="308"/>
                    </a:lnTo>
                    <a:lnTo>
                      <a:pt x="441" y="308"/>
                    </a:lnTo>
                    <a:lnTo>
                      <a:pt x="441" y="308"/>
                    </a:lnTo>
                    <a:lnTo>
                      <a:pt x="444" y="311"/>
                    </a:lnTo>
                    <a:lnTo>
                      <a:pt x="455" y="322"/>
                    </a:lnTo>
                    <a:lnTo>
                      <a:pt x="469" y="336"/>
                    </a:lnTo>
                    <a:lnTo>
                      <a:pt x="469" y="339"/>
                    </a:lnTo>
                    <a:lnTo>
                      <a:pt x="469" y="336"/>
                    </a:lnTo>
                    <a:lnTo>
                      <a:pt x="472" y="336"/>
                    </a:lnTo>
                    <a:lnTo>
                      <a:pt x="479" y="329"/>
                    </a:lnTo>
                    <a:lnTo>
                      <a:pt x="483" y="329"/>
                    </a:lnTo>
                    <a:lnTo>
                      <a:pt x="486" y="329"/>
                    </a:lnTo>
                    <a:lnTo>
                      <a:pt x="490" y="329"/>
                    </a:lnTo>
                    <a:lnTo>
                      <a:pt x="490" y="329"/>
                    </a:lnTo>
                    <a:lnTo>
                      <a:pt x="490" y="329"/>
                    </a:lnTo>
                    <a:lnTo>
                      <a:pt x="497" y="322"/>
                    </a:lnTo>
                    <a:lnTo>
                      <a:pt x="497" y="322"/>
                    </a:lnTo>
                    <a:lnTo>
                      <a:pt x="497" y="322"/>
                    </a:lnTo>
                    <a:lnTo>
                      <a:pt x="497" y="318"/>
                    </a:lnTo>
                    <a:lnTo>
                      <a:pt x="493" y="315"/>
                    </a:lnTo>
                    <a:lnTo>
                      <a:pt x="493" y="315"/>
                    </a:lnTo>
                    <a:lnTo>
                      <a:pt x="490" y="311"/>
                    </a:lnTo>
                    <a:lnTo>
                      <a:pt x="490" y="311"/>
                    </a:lnTo>
                    <a:lnTo>
                      <a:pt x="490" y="308"/>
                    </a:lnTo>
                    <a:lnTo>
                      <a:pt x="490" y="308"/>
                    </a:lnTo>
                    <a:lnTo>
                      <a:pt x="497" y="308"/>
                    </a:lnTo>
                    <a:lnTo>
                      <a:pt x="497" y="304"/>
                    </a:lnTo>
                    <a:lnTo>
                      <a:pt x="497" y="304"/>
                    </a:lnTo>
                    <a:lnTo>
                      <a:pt x="500" y="304"/>
                    </a:lnTo>
                    <a:lnTo>
                      <a:pt x="500" y="304"/>
                    </a:lnTo>
                    <a:lnTo>
                      <a:pt x="500" y="304"/>
                    </a:lnTo>
                    <a:lnTo>
                      <a:pt x="504" y="304"/>
                    </a:lnTo>
                    <a:lnTo>
                      <a:pt x="504" y="304"/>
                    </a:lnTo>
                    <a:lnTo>
                      <a:pt x="504" y="304"/>
                    </a:lnTo>
                    <a:lnTo>
                      <a:pt x="504" y="304"/>
                    </a:lnTo>
                    <a:lnTo>
                      <a:pt x="507" y="304"/>
                    </a:lnTo>
                    <a:lnTo>
                      <a:pt x="511" y="304"/>
                    </a:lnTo>
                    <a:lnTo>
                      <a:pt x="514" y="301"/>
                    </a:lnTo>
                    <a:lnTo>
                      <a:pt x="514" y="301"/>
                    </a:lnTo>
                    <a:lnTo>
                      <a:pt x="514" y="301"/>
                    </a:lnTo>
                    <a:lnTo>
                      <a:pt x="514" y="297"/>
                    </a:lnTo>
                    <a:lnTo>
                      <a:pt x="514" y="297"/>
                    </a:lnTo>
                    <a:lnTo>
                      <a:pt x="511" y="297"/>
                    </a:lnTo>
                    <a:lnTo>
                      <a:pt x="511" y="294"/>
                    </a:lnTo>
                    <a:lnTo>
                      <a:pt x="511" y="294"/>
                    </a:lnTo>
                    <a:lnTo>
                      <a:pt x="511" y="290"/>
                    </a:lnTo>
                    <a:lnTo>
                      <a:pt x="507" y="290"/>
                    </a:lnTo>
                    <a:lnTo>
                      <a:pt x="507" y="287"/>
                    </a:lnTo>
                    <a:lnTo>
                      <a:pt x="507" y="287"/>
                    </a:lnTo>
                    <a:lnTo>
                      <a:pt x="511" y="283"/>
                    </a:lnTo>
                    <a:lnTo>
                      <a:pt x="511" y="283"/>
                    </a:lnTo>
                    <a:lnTo>
                      <a:pt x="511" y="283"/>
                    </a:lnTo>
                    <a:lnTo>
                      <a:pt x="514" y="287"/>
                    </a:lnTo>
                    <a:lnTo>
                      <a:pt x="514" y="287"/>
                    </a:lnTo>
                    <a:lnTo>
                      <a:pt x="514" y="287"/>
                    </a:lnTo>
                    <a:lnTo>
                      <a:pt x="521" y="283"/>
                    </a:lnTo>
                    <a:lnTo>
                      <a:pt x="521" y="283"/>
                    </a:lnTo>
                    <a:lnTo>
                      <a:pt x="521" y="283"/>
                    </a:lnTo>
                    <a:lnTo>
                      <a:pt x="528" y="269"/>
                    </a:lnTo>
                    <a:lnTo>
                      <a:pt x="528" y="266"/>
                    </a:lnTo>
                    <a:lnTo>
                      <a:pt x="532" y="262"/>
                    </a:lnTo>
                    <a:lnTo>
                      <a:pt x="532" y="262"/>
                    </a:lnTo>
                    <a:lnTo>
                      <a:pt x="528" y="262"/>
                    </a:lnTo>
                    <a:lnTo>
                      <a:pt x="525" y="252"/>
                    </a:lnTo>
                    <a:lnTo>
                      <a:pt x="525" y="252"/>
                    </a:lnTo>
                    <a:lnTo>
                      <a:pt x="528" y="248"/>
                    </a:lnTo>
                    <a:lnTo>
                      <a:pt x="528" y="245"/>
                    </a:lnTo>
                    <a:lnTo>
                      <a:pt x="532" y="245"/>
                    </a:lnTo>
                    <a:lnTo>
                      <a:pt x="532" y="245"/>
                    </a:lnTo>
                    <a:lnTo>
                      <a:pt x="532" y="241"/>
                    </a:lnTo>
                    <a:lnTo>
                      <a:pt x="535" y="245"/>
                    </a:lnTo>
                    <a:lnTo>
                      <a:pt x="535" y="245"/>
                    </a:lnTo>
                    <a:lnTo>
                      <a:pt x="535" y="241"/>
                    </a:lnTo>
                    <a:lnTo>
                      <a:pt x="539" y="241"/>
                    </a:lnTo>
                    <a:lnTo>
                      <a:pt x="535" y="241"/>
                    </a:lnTo>
                    <a:lnTo>
                      <a:pt x="535" y="238"/>
                    </a:lnTo>
                    <a:lnTo>
                      <a:pt x="525" y="234"/>
                    </a:lnTo>
                    <a:lnTo>
                      <a:pt x="521" y="231"/>
                    </a:lnTo>
                    <a:lnTo>
                      <a:pt x="514" y="231"/>
                    </a:lnTo>
                    <a:lnTo>
                      <a:pt x="511" y="231"/>
                    </a:lnTo>
                    <a:lnTo>
                      <a:pt x="511" y="231"/>
                    </a:lnTo>
                    <a:lnTo>
                      <a:pt x="511" y="227"/>
                    </a:lnTo>
                    <a:lnTo>
                      <a:pt x="511" y="227"/>
                    </a:lnTo>
                    <a:lnTo>
                      <a:pt x="511" y="224"/>
                    </a:lnTo>
                    <a:lnTo>
                      <a:pt x="511" y="224"/>
                    </a:lnTo>
                    <a:lnTo>
                      <a:pt x="511" y="220"/>
                    </a:lnTo>
                    <a:lnTo>
                      <a:pt x="511" y="220"/>
                    </a:lnTo>
                    <a:lnTo>
                      <a:pt x="511" y="217"/>
                    </a:lnTo>
                    <a:lnTo>
                      <a:pt x="511" y="217"/>
                    </a:lnTo>
                    <a:lnTo>
                      <a:pt x="511" y="213"/>
                    </a:lnTo>
                    <a:lnTo>
                      <a:pt x="507" y="213"/>
                    </a:lnTo>
                    <a:lnTo>
                      <a:pt x="507" y="213"/>
                    </a:lnTo>
                    <a:lnTo>
                      <a:pt x="507" y="213"/>
                    </a:lnTo>
                    <a:lnTo>
                      <a:pt x="500" y="213"/>
                    </a:lnTo>
                    <a:lnTo>
                      <a:pt x="500" y="213"/>
                    </a:lnTo>
                    <a:lnTo>
                      <a:pt x="500" y="213"/>
                    </a:lnTo>
                    <a:lnTo>
                      <a:pt x="500" y="213"/>
                    </a:lnTo>
                    <a:lnTo>
                      <a:pt x="497" y="210"/>
                    </a:lnTo>
                    <a:lnTo>
                      <a:pt x="497" y="210"/>
                    </a:lnTo>
                    <a:lnTo>
                      <a:pt x="497" y="210"/>
                    </a:lnTo>
                    <a:lnTo>
                      <a:pt x="497" y="206"/>
                    </a:lnTo>
                    <a:lnTo>
                      <a:pt x="497" y="203"/>
                    </a:lnTo>
                    <a:lnTo>
                      <a:pt x="500" y="203"/>
                    </a:lnTo>
                    <a:lnTo>
                      <a:pt x="500" y="203"/>
                    </a:lnTo>
                    <a:lnTo>
                      <a:pt x="497" y="192"/>
                    </a:lnTo>
                    <a:lnTo>
                      <a:pt x="493" y="185"/>
                    </a:lnTo>
                    <a:lnTo>
                      <a:pt x="493" y="185"/>
                    </a:lnTo>
                    <a:lnTo>
                      <a:pt x="493" y="182"/>
                    </a:lnTo>
                    <a:lnTo>
                      <a:pt x="493" y="178"/>
                    </a:lnTo>
                    <a:lnTo>
                      <a:pt x="493" y="178"/>
                    </a:lnTo>
                    <a:lnTo>
                      <a:pt x="493" y="175"/>
                    </a:lnTo>
                    <a:lnTo>
                      <a:pt x="493" y="171"/>
                    </a:lnTo>
                    <a:lnTo>
                      <a:pt x="490" y="168"/>
                    </a:lnTo>
                    <a:lnTo>
                      <a:pt x="490" y="168"/>
                    </a:lnTo>
                    <a:lnTo>
                      <a:pt x="486" y="164"/>
                    </a:lnTo>
                    <a:lnTo>
                      <a:pt x="486" y="164"/>
                    </a:lnTo>
                    <a:lnTo>
                      <a:pt x="483" y="164"/>
                    </a:lnTo>
                    <a:lnTo>
                      <a:pt x="479" y="161"/>
                    </a:lnTo>
                    <a:lnTo>
                      <a:pt x="476" y="157"/>
                    </a:lnTo>
                    <a:lnTo>
                      <a:pt x="476" y="157"/>
                    </a:lnTo>
                    <a:lnTo>
                      <a:pt x="472" y="154"/>
                    </a:lnTo>
                    <a:lnTo>
                      <a:pt x="472" y="147"/>
                    </a:lnTo>
                    <a:lnTo>
                      <a:pt x="472" y="143"/>
                    </a:lnTo>
                    <a:lnTo>
                      <a:pt x="472" y="143"/>
                    </a:lnTo>
                    <a:lnTo>
                      <a:pt x="476" y="140"/>
                    </a:lnTo>
                    <a:lnTo>
                      <a:pt x="479" y="136"/>
                    </a:lnTo>
                    <a:lnTo>
                      <a:pt x="479" y="133"/>
                    </a:lnTo>
                    <a:lnTo>
                      <a:pt x="479" y="133"/>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54">
                <a:extLst>
                  <a:ext uri="{FF2B5EF4-FFF2-40B4-BE49-F238E27FC236}">
                    <a16:creationId xmlns:a16="http://schemas.microsoft.com/office/drawing/2014/main" id="{64D69393-78C7-7B28-2C17-7E652CE3FFD5}"/>
                  </a:ext>
                </a:extLst>
              </p:cNvPr>
              <p:cNvSpPr>
                <a:spLocks/>
              </p:cNvSpPr>
              <p:nvPr/>
            </p:nvSpPr>
            <p:spPr bwMode="auto">
              <a:xfrm>
                <a:off x="1659" y="2377"/>
                <a:ext cx="251" cy="336"/>
              </a:xfrm>
              <a:custGeom>
                <a:avLst/>
                <a:gdLst>
                  <a:gd name="T0" fmla="*/ 171 w 251"/>
                  <a:gd name="T1" fmla="*/ 136 h 336"/>
                  <a:gd name="T2" fmla="*/ 178 w 251"/>
                  <a:gd name="T3" fmla="*/ 150 h 336"/>
                  <a:gd name="T4" fmla="*/ 188 w 251"/>
                  <a:gd name="T5" fmla="*/ 154 h 336"/>
                  <a:gd name="T6" fmla="*/ 195 w 251"/>
                  <a:gd name="T7" fmla="*/ 154 h 336"/>
                  <a:gd name="T8" fmla="*/ 195 w 251"/>
                  <a:gd name="T9" fmla="*/ 168 h 336"/>
                  <a:gd name="T10" fmla="*/ 202 w 251"/>
                  <a:gd name="T11" fmla="*/ 178 h 336"/>
                  <a:gd name="T12" fmla="*/ 227 w 251"/>
                  <a:gd name="T13" fmla="*/ 182 h 336"/>
                  <a:gd name="T14" fmla="*/ 227 w 251"/>
                  <a:gd name="T15" fmla="*/ 199 h 336"/>
                  <a:gd name="T16" fmla="*/ 237 w 251"/>
                  <a:gd name="T17" fmla="*/ 217 h 336"/>
                  <a:gd name="T18" fmla="*/ 248 w 251"/>
                  <a:gd name="T19" fmla="*/ 220 h 336"/>
                  <a:gd name="T20" fmla="*/ 248 w 251"/>
                  <a:gd name="T21" fmla="*/ 238 h 336"/>
                  <a:gd name="T22" fmla="*/ 237 w 251"/>
                  <a:gd name="T23" fmla="*/ 248 h 336"/>
                  <a:gd name="T24" fmla="*/ 220 w 251"/>
                  <a:gd name="T25" fmla="*/ 248 h 336"/>
                  <a:gd name="T26" fmla="*/ 202 w 251"/>
                  <a:gd name="T27" fmla="*/ 259 h 336"/>
                  <a:gd name="T28" fmla="*/ 188 w 251"/>
                  <a:gd name="T29" fmla="*/ 262 h 336"/>
                  <a:gd name="T30" fmla="*/ 188 w 251"/>
                  <a:gd name="T31" fmla="*/ 283 h 336"/>
                  <a:gd name="T32" fmla="*/ 178 w 251"/>
                  <a:gd name="T33" fmla="*/ 304 h 336"/>
                  <a:gd name="T34" fmla="*/ 171 w 251"/>
                  <a:gd name="T35" fmla="*/ 311 h 336"/>
                  <a:gd name="T36" fmla="*/ 185 w 251"/>
                  <a:gd name="T37" fmla="*/ 322 h 336"/>
                  <a:gd name="T38" fmla="*/ 178 w 251"/>
                  <a:gd name="T39" fmla="*/ 329 h 336"/>
                  <a:gd name="T40" fmla="*/ 157 w 251"/>
                  <a:gd name="T41" fmla="*/ 308 h 336"/>
                  <a:gd name="T42" fmla="*/ 143 w 251"/>
                  <a:gd name="T43" fmla="*/ 290 h 336"/>
                  <a:gd name="T44" fmla="*/ 125 w 251"/>
                  <a:gd name="T45" fmla="*/ 280 h 336"/>
                  <a:gd name="T46" fmla="*/ 97 w 251"/>
                  <a:gd name="T47" fmla="*/ 290 h 336"/>
                  <a:gd name="T48" fmla="*/ 76 w 251"/>
                  <a:gd name="T49" fmla="*/ 290 h 336"/>
                  <a:gd name="T50" fmla="*/ 69 w 251"/>
                  <a:gd name="T51" fmla="*/ 311 h 336"/>
                  <a:gd name="T52" fmla="*/ 59 w 251"/>
                  <a:gd name="T53" fmla="*/ 318 h 336"/>
                  <a:gd name="T54" fmla="*/ 45 w 251"/>
                  <a:gd name="T55" fmla="*/ 311 h 336"/>
                  <a:gd name="T56" fmla="*/ 24 w 251"/>
                  <a:gd name="T57" fmla="*/ 308 h 336"/>
                  <a:gd name="T58" fmla="*/ 55 w 251"/>
                  <a:gd name="T59" fmla="*/ 276 h 336"/>
                  <a:gd name="T60" fmla="*/ 62 w 251"/>
                  <a:gd name="T61" fmla="*/ 252 h 336"/>
                  <a:gd name="T62" fmla="*/ 69 w 251"/>
                  <a:gd name="T63" fmla="*/ 217 h 336"/>
                  <a:gd name="T64" fmla="*/ 59 w 251"/>
                  <a:gd name="T65" fmla="*/ 210 h 336"/>
                  <a:gd name="T66" fmla="*/ 31 w 251"/>
                  <a:gd name="T67" fmla="*/ 182 h 336"/>
                  <a:gd name="T68" fmla="*/ 14 w 251"/>
                  <a:gd name="T69" fmla="*/ 140 h 336"/>
                  <a:gd name="T70" fmla="*/ 0 w 251"/>
                  <a:gd name="T71" fmla="*/ 73 h 336"/>
                  <a:gd name="T72" fmla="*/ 10 w 251"/>
                  <a:gd name="T73" fmla="*/ 84 h 336"/>
                  <a:gd name="T74" fmla="*/ 10 w 251"/>
                  <a:gd name="T75" fmla="*/ 70 h 336"/>
                  <a:gd name="T76" fmla="*/ 24 w 251"/>
                  <a:gd name="T77" fmla="*/ 73 h 336"/>
                  <a:gd name="T78" fmla="*/ 35 w 251"/>
                  <a:gd name="T79" fmla="*/ 77 h 336"/>
                  <a:gd name="T80" fmla="*/ 41 w 251"/>
                  <a:gd name="T81" fmla="*/ 73 h 336"/>
                  <a:gd name="T82" fmla="*/ 38 w 251"/>
                  <a:gd name="T83" fmla="*/ 59 h 336"/>
                  <a:gd name="T84" fmla="*/ 38 w 251"/>
                  <a:gd name="T85" fmla="*/ 35 h 336"/>
                  <a:gd name="T86" fmla="*/ 35 w 251"/>
                  <a:gd name="T87" fmla="*/ 17 h 336"/>
                  <a:gd name="T88" fmla="*/ 48 w 251"/>
                  <a:gd name="T89" fmla="*/ 0 h 336"/>
                  <a:gd name="T90" fmla="*/ 55 w 251"/>
                  <a:gd name="T91" fmla="*/ 21 h 336"/>
                  <a:gd name="T92" fmla="*/ 87 w 251"/>
                  <a:gd name="T93" fmla="*/ 17 h 336"/>
                  <a:gd name="T94" fmla="*/ 97 w 251"/>
                  <a:gd name="T95" fmla="*/ 38 h 336"/>
                  <a:gd name="T96" fmla="*/ 108 w 251"/>
                  <a:gd name="T97" fmla="*/ 42 h 336"/>
                  <a:gd name="T98" fmla="*/ 87 w 251"/>
                  <a:gd name="T99" fmla="*/ 56 h 336"/>
                  <a:gd name="T100" fmla="*/ 97 w 251"/>
                  <a:gd name="T101" fmla="*/ 80 h 336"/>
                  <a:gd name="T102" fmla="*/ 111 w 251"/>
                  <a:gd name="T103" fmla="*/ 63 h 336"/>
                  <a:gd name="T104" fmla="*/ 125 w 251"/>
                  <a:gd name="T105" fmla="*/ 73 h 336"/>
                  <a:gd name="T106" fmla="*/ 136 w 251"/>
                  <a:gd name="T107" fmla="*/ 77 h 336"/>
                  <a:gd name="T108" fmla="*/ 146 w 251"/>
                  <a:gd name="T109" fmla="*/ 91 h 336"/>
                  <a:gd name="T110" fmla="*/ 157 w 251"/>
                  <a:gd name="T111" fmla="*/ 101 h 336"/>
                  <a:gd name="T112" fmla="*/ 174 w 251"/>
                  <a:gd name="T113" fmla="*/ 9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1" h="336">
                    <a:moveTo>
                      <a:pt x="181" y="101"/>
                    </a:moveTo>
                    <a:lnTo>
                      <a:pt x="181" y="105"/>
                    </a:lnTo>
                    <a:lnTo>
                      <a:pt x="181" y="108"/>
                    </a:lnTo>
                    <a:lnTo>
                      <a:pt x="178" y="112"/>
                    </a:lnTo>
                    <a:lnTo>
                      <a:pt x="178" y="115"/>
                    </a:lnTo>
                    <a:lnTo>
                      <a:pt x="178" y="122"/>
                    </a:lnTo>
                    <a:lnTo>
                      <a:pt x="171" y="133"/>
                    </a:lnTo>
                    <a:lnTo>
                      <a:pt x="171" y="136"/>
                    </a:lnTo>
                    <a:lnTo>
                      <a:pt x="171" y="143"/>
                    </a:lnTo>
                    <a:lnTo>
                      <a:pt x="171" y="147"/>
                    </a:lnTo>
                    <a:lnTo>
                      <a:pt x="171" y="150"/>
                    </a:lnTo>
                    <a:lnTo>
                      <a:pt x="171" y="150"/>
                    </a:lnTo>
                    <a:lnTo>
                      <a:pt x="171" y="154"/>
                    </a:lnTo>
                    <a:lnTo>
                      <a:pt x="174" y="154"/>
                    </a:lnTo>
                    <a:lnTo>
                      <a:pt x="174" y="154"/>
                    </a:lnTo>
                    <a:lnTo>
                      <a:pt x="178" y="150"/>
                    </a:lnTo>
                    <a:lnTo>
                      <a:pt x="181" y="150"/>
                    </a:lnTo>
                    <a:lnTo>
                      <a:pt x="181" y="147"/>
                    </a:lnTo>
                    <a:lnTo>
                      <a:pt x="181" y="150"/>
                    </a:lnTo>
                    <a:lnTo>
                      <a:pt x="181" y="150"/>
                    </a:lnTo>
                    <a:lnTo>
                      <a:pt x="181" y="150"/>
                    </a:lnTo>
                    <a:lnTo>
                      <a:pt x="185" y="150"/>
                    </a:lnTo>
                    <a:lnTo>
                      <a:pt x="185" y="154"/>
                    </a:lnTo>
                    <a:lnTo>
                      <a:pt x="188" y="154"/>
                    </a:lnTo>
                    <a:lnTo>
                      <a:pt x="188" y="154"/>
                    </a:lnTo>
                    <a:lnTo>
                      <a:pt x="188" y="154"/>
                    </a:lnTo>
                    <a:lnTo>
                      <a:pt x="192" y="150"/>
                    </a:lnTo>
                    <a:lnTo>
                      <a:pt x="192" y="150"/>
                    </a:lnTo>
                    <a:lnTo>
                      <a:pt x="192" y="150"/>
                    </a:lnTo>
                    <a:lnTo>
                      <a:pt x="195" y="150"/>
                    </a:lnTo>
                    <a:lnTo>
                      <a:pt x="195" y="154"/>
                    </a:lnTo>
                    <a:lnTo>
                      <a:pt x="195" y="154"/>
                    </a:lnTo>
                    <a:lnTo>
                      <a:pt x="195" y="154"/>
                    </a:lnTo>
                    <a:lnTo>
                      <a:pt x="195" y="154"/>
                    </a:lnTo>
                    <a:lnTo>
                      <a:pt x="195" y="157"/>
                    </a:lnTo>
                    <a:lnTo>
                      <a:pt x="192" y="161"/>
                    </a:lnTo>
                    <a:lnTo>
                      <a:pt x="192" y="161"/>
                    </a:lnTo>
                    <a:lnTo>
                      <a:pt x="192" y="161"/>
                    </a:lnTo>
                    <a:lnTo>
                      <a:pt x="192" y="164"/>
                    </a:lnTo>
                    <a:lnTo>
                      <a:pt x="195" y="168"/>
                    </a:lnTo>
                    <a:lnTo>
                      <a:pt x="195" y="168"/>
                    </a:lnTo>
                    <a:lnTo>
                      <a:pt x="192" y="168"/>
                    </a:lnTo>
                    <a:lnTo>
                      <a:pt x="195" y="171"/>
                    </a:lnTo>
                    <a:lnTo>
                      <a:pt x="195" y="171"/>
                    </a:lnTo>
                    <a:lnTo>
                      <a:pt x="195" y="171"/>
                    </a:lnTo>
                    <a:lnTo>
                      <a:pt x="199" y="175"/>
                    </a:lnTo>
                    <a:lnTo>
                      <a:pt x="202" y="178"/>
                    </a:lnTo>
                    <a:lnTo>
                      <a:pt x="202" y="178"/>
                    </a:lnTo>
                    <a:lnTo>
                      <a:pt x="206" y="178"/>
                    </a:lnTo>
                    <a:lnTo>
                      <a:pt x="209" y="178"/>
                    </a:lnTo>
                    <a:lnTo>
                      <a:pt x="213" y="178"/>
                    </a:lnTo>
                    <a:lnTo>
                      <a:pt x="223" y="178"/>
                    </a:lnTo>
                    <a:lnTo>
                      <a:pt x="223" y="182"/>
                    </a:lnTo>
                    <a:lnTo>
                      <a:pt x="223" y="182"/>
                    </a:lnTo>
                    <a:lnTo>
                      <a:pt x="227" y="182"/>
                    </a:lnTo>
                    <a:lnTo>
                      <a:pt x="227" y="182"/>
                    </a:lnTo>
                    <a:lnTo>
                      <a:pt x="227" y="185"/>
                    </a:lnTo>
                    <a:lnTo>
                      <a:pt x="227" y="185"/>
                    </a:lnTo>
                    <a:lnTo>
                      <a:pt x="230" y="189"/>
                    </a:lnTo>
                    <a:lnTo>
                      <a:pt x="230" y="189"/>
                    </a:lnTo>
                    <a:lnTo>
                      <a:pt x="230" y="189"/>
                    </a:lnTo>
                    <a:lnTo>
                      <a:pt x="230" y="192"/>
                    </a:lnTo>
                    <a:lnTo>
                      <a:pt x="227" y="196"/>
                    </a:lnTo>
                    <a:lnTo>
                      <a:pt x="227" y="199"/>
                    </a:lnTo>
                    <a:lnTo>
                      <a:pt x="227" y="199"/>
                    </a:lnTo>
                    <a:lnTo>
                      <a:pt x="227" y="199"/>
                    </a:lnTo>
                    <a:lnTo>
                      <a:pt x="227" y="203"/>
                    </a:lnTo>
                    <a:lnTo>
                      <a:pt x="227" y="203"/>
                    </a:lnTo>
                    <a:lnTo>
                      <a:pt x="227" y="203"/>
                    </a:lnTo>
                    <a:lnTo>
                      <a:pt x="227" y="206"/>
                    </a:lnTo>
                    <a:lnTo>
                      <a:pt x="234" y="213"/>
                    </a:lnTo>
                    <a:lnTo>
                      <a:pt x="237" y="217"/>
                    </a:lnTo>
                    <a:lnTo>
                      <a:pt x="241" y="217"/>
                    </a:lnTo>
                    <a:lnTo>
                      <a:pt x="241" y="217"/>
                    </a:lnTo>
                    <a:lnTo>
                      <a:pt x="241" y="217"/>
                    </a:lnTo>
                    <a:lnTo>
                      <a:pt x="244" y="217"/>
                    </a:lnTo>
                    <a:lnTo>
                      <a:pt x="244" y="217"/>
                    </a:lnTo>
                    <a:lnTo>
                      <a:pt x="244" y="217"/>
                    </a:lnTo>
                    <a:lnTo>
                      <a:pt x="244" y="217"/>
                    </a:lnTo>
                    <a:lnTo>
                      <a:pt x="248" y="220"/>
                    </a:lnTo>
                    <a:lnTo>
                      <a:pt x="248" y="224"/>
                    </a:lnTo>
                    <a:lnTo>
                      <a:pt x="251" y="227"/>
                    </a:lnTo>
                    <a:lnTo>
                      <a:pt x="251" y="227"/>
                    </a:lnTo>
                    <a:lnTo>
                      <a:pt x="248" y="227"/>
                    </a:lnTo>
                    <a:lnTo>
                      <a:pt x="248" y="231"/>
                    </a:lnTo>
                    <a:lnTo>
                      <a:pt x="248" y="234"/>
                    </a:lnTo>
                    <a:lnTo>
                      <a:pt x="248" y="238"/>
                    </a:lnTo>
                    <a:lnTo>
                      <a:pt x="248" y="238"/>
                    </a:lnTo>
                    <a:lnTo>
                      <a:pt x="248" y="238"/>
                    </a:lnTo>
                    <a:lnTo>
                      <a:pt x="244" y="241"/>
                    </a:lnTo>
                    <a:lnTo>
                      <a:pt x="244" y="241"/>
                    </a:lnTo>
                    <a:lnTo>
                      <a:pt x="241" y="245"/>
                    </a:lnTo>
                    <a:lnTo>
                      <a:pt x="237" y="245"/>
                    </a:lnTo>
                    <a:lnTo>
                      <a:pt x="237" y="245"/>
                    </a:lnTo>
                    <a:lnTo>
                      <a:pt x="237" y="248"/>
                    </a:lnTo>
                    <a:lnTo>
                      <a:pt x="237" y="248"/>
                    </a:lnTo>
                    <a:lnTo>
                      <a:pt x="237" y="248"/>
                    </a:lnTo>
                    <a:lnTo>
                      <a:pt x="237" y="248"/>
                    </a:lnTo>
                    <a:lnTo>
                      <a:pt x="237" y="252"/>
                    </a:lnTo>
                    <a:lnTo>
                      <a:pt x="237" y="252"/>
                    </a:lnTo>
                    <a:lnTo>
                      <a:pt x="234" y="252"/>
                    </a:lnTo>
                    <a:lnTo>
                      <a:pt x="223" y="248"/>
                    </a:lnTo>
                    <a:lnTo>
                      <a:pt x="223" y="248"/>
                    </a:lnTo>
                    <a:lnTo>
                      <a:pt x="220" y="248"/>
                    </a:lnTo>
                    <a:lnTo>
                      <a:pt x="220" y="248"/>
                    </a:lnTo>
                    <a:lnTo>
                      <a:pt x="220" y="248"/>
                    </a:lnTo>
                    <a:lnTo>
                      <a:pt x="213" y="255"/>
                    </a:lnTo>
                    <a:lnTo>
                      <a:pt x="213" y="255"/>
                    </a:lnTo>
                    <a:lnTo>
                      <a:pt x="209" y="255"/>
                    </a:lnTo>
                    <a:lnTo>
                      <a:pt x="209" y="255"/>
                    </a:lnTo>
                    <a:lnTo>
                      <a:pt x="206" y="259"/>
                    </a:lnTo>
                    <a:lnTo>
                      <a:pt x="202" y="259"/>
                    </a:lnTo>
                    <a:lnTo>
                      <a:pt x="195" y="259"/>
                    </a:lnTo>
                    <a:lnTo>
                      <a:pt x="192" y="259"/>
                    </a:lnTo>
                    <a:lnTo>
                      <a:pt x="192" y="259"/>
                    </a:lnTo>
                    <a:lnTo>
                      <a:pt x="188" y="259"/>
                    </a:lnTo>
                    <a:lnTo>
                      <a:pt x="188" y="259"/>
                    </a:lnTo>
                    <a:lnTo>
                      <a:pt x="188" y="259"/>
                    </a:lnTo>
                    <a:lnTo>
                      <a:pt x="188" y="262"/>
                    </a:lnTo>
                    <a:lnTo>
                      <a:pt x="188" y="262"/>
                    </a:lnTo>
                    <a:lnTo>
                      <a:pt x="188" y="266"/>
                    </a:lnTo>
                    <a:lnTo>
                      <a:pt x="188" y="266"/>
                    </a:lnTo>
                    <a:lnTo>
                      <a:pt x="188" y="269"/>
                    </a:lnTo>
                    <a:lnTo>
                      <a:pt x="188" y="276"/>
                    </a:lnTo>
                    <a:lnTo>
                      <a:pt x="188" y="276"/>
                    </a:lnTo>
                    <a:lnTo>
                      <a:pt x="185" y="280"/>
                    </a:lnTo>
                    <a:lnTo>
                      <a:pt x="185" y="280"/>
                    </a:lnTo>
                    <a:lnTo>
                      <a:pt x="188" y="283"/>
                    </a:lnTo>
                    <a:lnTo>
                      <a:pt x="188" y="287"/>
                    </a:lnTo>
                    <a:lnTo>
                      <a:pt x="192" y="287"/>
                    </a:lnTo>
                    <a:lnTo>
                      <a:pt x="188" y="290"/>
                    </a:lnTo>
                    <a:lnTo>
                      <a:pt x="188" y="290"/>
                    </a:lnTo>
                    <a:lnTo>
                      <a:pt x="185" y="294"/>
                    </a:lnTo>
                    <a:lnTo>
                      <a:pt x="181" y="301"/>
                    </a:lnTo>
                    <a:lnTo>
                      <a:pt x="178" y="301"/>
                    </a:lnTo>
                    <a:lnTo>
                      <a:pt x="178" y="304"/>
                    </a:lnTo>
                    <a:lnTo>
                      <a:pt x="174" y="304"/>
                    </a:lnTo>
                    <a:lnTo>
                      <a:pt x="174" y="304"/>
                    </a:lnTo>
                    <a:lnTo>
                      <a:pt x="171" y="304"/>
                    </a:lnTo>
                    <a:lnTo>
                      <a:pt x="171" y="304"/>
                    </a:lnTo>
                    <a:lnTo>
                      <a:pt x="171" y="304"/>
                    </a:lnTo>
                    <a:lnTo>
                      <a:pt x="171" y="304"/>
                    </a:lnTo>
                    <a:lnTo>
                      <a:pt x="171" y="308"/>
                    </a:lnTo>
                    <a:lnTo>
                      <a:pt x="171" y="311"/>
                    </a:lnTo>
                    <a:lnTo>
                      <a:pt x="171" y="311"/>
                    </a:lnTo>
                    <a:lnTo>
                      <a:pt x="174" y="311"/>
                    </a:lnTo>
                    <a:lnTo>
                      <a:pt x="174" y="311"/>
                    </a:lnTo>
                    <a:lnTo>
                      <a:pt x="181" y="311"/>
                    </a:lnTo>
                    <a:lnTo>
                      <a:pt x="181" y="311"/>
                    </a:lnTo>
                    <a:lnTo>
                      <a:pt x="185" y="318"/>
                    </a:lnTo>
                    <a:lnTo>
                      <a:pt x="185" y="322"/>
                    </a:lnTo>
                    <a:lnTo>
                      <a:pt x="185" y="322"/>
                    </a:lnTo>
                    <a:lnTo>
                      <a:pt x="185" y="325"/>
                    </a:lnTo>
                    <a:lnTo>
                      <a:pt x="181" y="329"/>
                    </a:lnTo>
                    <a:lnTo>
                      <a:pt x="181" y="332"/>
                    </a:lnTo>
                    <a:lnTo>
                      <a:pt x="181" y="336"/>
                    </a:lnTo>
                    <a:lnTo>
                      <a:pt x="181" y="336"/>
                    </a:lnTo>
                    <a:lnTo>
                      <a:pt x="181" y="332"/>
                    </a:lnTo>
                    <a:lnTo>
                      <a:pt x="181" y="332"/>
                    </a:lnTo>
                    <a:lnTo>
                      <a:pt x="178" y="329"/>
                    </a:lnTo>
                    <a:lnTo>
                      <a:pt x="178" y="325"/>
                    </a:lnTo>
                    <a:lnTo>
                      <a:pt x="178" y="325"/>
                    </a:lnTo>
                    <a:lnTo>
                      <a:pt x="164" y="311"/>
                    </a:lnTo>
                    <a:lnTo>
                      <a:pt x="164" y="308"/>
                    </a:lnTo>
                    <a:lnTo>
                      <a:pt x="160" y="308"/>
                    </a:lnTo>
                    <a:lnTo>
                      <a:pt x="160" y="308"/>
                    </a:lnTo>
                    <a:lnTo>
                      <a:pt x="157" y="308"/>
                    </a:lnTo>
                    <a:lnTo>
                      <a:pt x="157" y="308"/>
                    </a:lnTo>
                    <a:lnTo>
                      <a:pt x="153" y="304"/>
                    </a:lnTo>
                    <a:lnTo>
                      <a:pt x="153" y="304"/>
                    </a:lnTo>
                    <a:lnTo>
                      <a:pt x="150" y="301"/>
                    </a:lnTo>
                    <a:lnTo>
                      <a:pt x="146" y="294"/>
                    </a:lnTo>
                    <a:lnTo>
                      <a:pt x="146" y="290"/>
                    </a:lnTo>
                    <a:lnTo>
                      <a:pt x="143" y="290"/>
                    </a:lnTo>
                    <a:lnTo>
                      <a:pt x="143" y="290"/>
                    </a:lnTo>
                    <a:lnTo>
                      <a:pt x="143" y="290"/>
                    </a:lnTo>
                    <a:lnTo>
                      <a:pt x="139" y="290"/>
                    </a:lnTo>
                    <a:lnTo>
                      <a:pt x="136" y="290"/>
                    </a:lnTo>
                    <a:lnTo>
                      <a:pt x="136" y="290"/>
                    </a:lnTo>
                    <a:lnTo>
                      <a:pt x="132" y="290"/>
                    </a:lnTo>
                    <a:lnTo>
                      <a:pt x="132" y="290"/>
                    </a:lnTo>
                    <a:lnTo>
                      <a:pt x="125" y="283"/>
                    </a:lnTo>
                    <a:lnTo>
                      <a:pt x="125" y="283"/>
                    </a:lnTo>
                    <a:lnTo>
                      <a:pt x="125" y="280"/>
                    </a:lnTo>
                    <a:lnTo>
                      <a:pt x="122" y="280"/>
                    </a:lnTo>
                    <a:lnTo>
                      <a:pt x="122" y="280"/>
                    </a:lnTo>
                    <a:lnTo>
                      <a:pt x="118" y="280"/>
                    </a:lnTo>
                    <a:lnTo>
                      <a:pt x="118" y="280"/>
                    </a:lnTo>
                    <a:lnTo>
                      <a:pt x="111" y="280"/>
                    </a:lnTo>
                    <a:lnTo>
                      <a:pt x="111" y="280"/>
                    </a:lnTo>
                    <a:lnTo>
                      <a:pt x="104" y="283"/>
                    </a:lnTo>
                    <a:lnTo>
                      <a:pt x="97" y="290"/>
                    </a:lnTo>
                    <a:lnTo>
                      <a:pt x="94" y="294"/>
                    </a:lnTo>
                    <a:lnTo>
                      <a:pt x="94" y="294"/>
                    </a:lnTo>
                    <a:lnTo>
                      <a:pt x="90" y="290"/>
                    </a:lnTo>
                    <a:lnTo>
                      <a:pt x="83" y="290"/>
                    </a:lnTo>
                    <a:lnTo>
                      <a:pt x="83" y="290"/>
                    </a:lnTo>
                    <a:lnTo>
                      <a:pt x="80" y="290"/>
                    </a:lnTo>
                    <a:lnTo>
                      <a:pt x="80" y="290"/>
                    </a:lnTo>
                    <a:lnTo>
                      <a:pt x="76" y="290"/>
                    </a:lnTo>
                    <a:lnTo>
                      <a:pt x="76" y="294"/>
                    </a:lnTo>
                    <a:lnTo>
                      <a:pt x="73" y="297"/>
                    </a:lnTo>
                    <a:lnTo>
                      <a:pt x="69" y="301"/>
                    </a:lnTo>
                    <a:lnTo>
                      <a:pt x="69" y="304"/>
                    </a:lnTo>
                    <a:lnTo>
                      <a:pt x="69" y="304"/>
                    </a:lnTo>
                    <a:lnTo>
                      <a:pt x="69" y="308"/>
                    </a:lnTo>
                    <a:lnTo>
                      <a:pt x="69" y="308"/>
                    </a:lnTo>
                    <a:lnTo>
                      <a:pt x="69" y="311"/>
                    </a:lnTo>
                    <a:lnTo>
                      <a:pt x="69" y="311"/>
                    </a:lnTo>
                    <a:lnTo>
                      <a:pt x="66" y="311"/>
                    </a:lnTo>
                    <a:lnTo>
                      <a:pt x="66" y="311"/>
                    </a:lnTo>
                    <a:lnTo>
                      <a:pt x="66" y="311"/>
                    </a:lnTo>
                    <a:lnTo>
                      <a:pt x="62" y="311"/>
                    </a:lnTo>
                    <a:lnTo>
                      <a:pt x="62" y="311"/>
                    </a:lnTo>
                    <a:lnTo>
                      <a:pt x="59" y="315"/>
                    </a:lnTo>
                    <a:lnTo>
                      <a:pt x="59" y="318"/>
                    </a:lnTo>
                    <a:lnTo>
                      <a:pt x="59" y="322"/>
                    </a:lnTo>
                    <a:lnTo>
                      <a:pt x="55" y="322"/>
                    </a:lnTo>
                    <a:lnTo>
                      <a:pt x="55" y="325"/>
                    </a:lnTo>
                    <a:lnTo>
                      <a:pt x="48" y="315"/>
                    </a:lnTo>
                    <a:lnTo>
                      <a:pt x="48" y="315"/>
                    </a:lnTo>
                    <a:lnTo>
                      <a:pt x="45" y="311"/>
                    </a:lnTo>
                    <a:lnTo>
                      <a:pt x="45" y="311"/>
                    </a:lnTo>
                    <a:lnTo>
                      <a:pt x="45" y="311"/>
                    </a:lnTo>
                    <a:lnTo>
                      <a:pt x="41" y="311"/>
                    </a:lnTo>
                    <a:lnTo>
                      <a:pt x="41" y="315"/>
                    </a:lnTo>
                    <a:lnTo>
                      <a:pt x="41" y="315"/>
                    </a:lnTo>
                    <a:lnTo>
                      <a:pt x="38" y="315"/>
                    </a:lnTo>
                    <a:lnTo>
                      <a:pt x="38" y="315"/>
                    </a:lnTo>
                    <a:lnTo>
                      <a:pt x="28" y="311"/>
                    </a:lnTo>
                    <a:lnTo>
                      <a:pt x="24" y="311"/>
                    </a:lnTo>
                    <a:lnTo>
                      <a:pt x="24" y="308"/>
                    </a:lnTo>
                    <a:lnTo>
                      <a:pt x="28" y="308"/>
                    </a:lnTo>
                    <a:lnTo>
                      <a:pt x="28" y="308"/>
                    </a:lnTo>
                    <a:lnTo>
                      <a:pt x="28" y="308"/>
                    </a:lnTo>
                    <a:lnTo>
                      <a:pt x="31" y="301"/>
                    </a:lnTo>
                    <a:lnTo>
                      <a:pt x="35" y="297"/>
                    </a:lnTo>
                    <a:lnTo>
                      <a:pt x="38" y="290"/>
                    </a:lnTo>
                    <a:lnTo>
                      <a:pt x="48" y="283"/>
                    </a:lnTo>
                    <a:lnTo>
                      <a:pt x="55" y="276"/>
                    </a:lnTo>
                    <a:lnTo>
                      <a:pt x="59" y="273"/>
                    </a:lnTo>
                    <a:lnTo>
                      <a:pt x="59" y="273"/>
                    </a:lnTo>
                    <a:lnTo>
                      <a:pt x="62" y="269"/>
                    </a:lnTo>
                    <a:lnTo>
                      <a:pt x="62" y="266"/>
                    </a:lnTo>
                    <a:lnTo>
                      <a:pt x="62" y="266"/>
                    </a:lnTo>
                    <a:lnTo>
                      <a:pt x="62" y="266"/>
                    </a:lnTo>
                    <a:lnTo>
                      <a:pt x="62" y="259"/>
                    </a:lnTo>
                    <a:lnTo>
                      <a:pt x="62" y="252"/>
                    </a:lnTo>
                    <a:lnTo>
                      <a:pt x="62" y="252"/>
                    </a:lnTo>
                    <a:lnTo>
                      <a:pt x="62" y="248"/>
                    </a:lnTo>
                    <a:lnTo>
                      <a:pt x="62" y="241"/>
                    </a:lnTo>
                    <a:lnTo>
                      <a:pt x="62" y="238"/>
                    </a:lnTo>
                    <a:lnTo>
                      <a:pt x="59" y="234"/>
                    </a:lnTo>
                    <a:lnTo>
                      <a:pt x="62" y="231"/>
                    </a:lnTo>
                    <a:lnTo>
                      <a:pt x="69" y="220"/>
                    </a:lnTo>
                    <a:lnTo>
                      <a:pt x="69" y="217"/>
                    </a:lnTo>
                    <a:lnTo>
                      <a:pt x="66" y="217"/>
                    </a:lnTo>
                    <a:lnTo>
                      <a:pt x="66" y="213"/>
                    </a:lnTo>
                    <a:lnTo>
                      <a:pt x="66" y="210"/>
                    </a:lnTo>
                    <a:lnTo>
                      <a:pt x="62" y="210"/>
                    </a:lnTo>
                    <a:lnTo>
                      <a:pt x="62" y="210"/>
                    </a:lnTo>
                    <a:lnTo>
                      <a:pt x="62" y="210"/>
                    </a:lnTo>
                    <a:lnTo>
                      <a:pt x="59" y="210"/>
                    </a:lnTo>
                    <a:lnTo>
                      <a:pt x="59" y="210"/>
                    </a:lnTo>
                    <a:lnTo>
                      <a:pt x="59" y="210"/>
                    </a:lnTo>
                    <a:lnTo>
                      <a:pt x="55" y="210"/>
                    </a:lnTo>
                    <a:lnTo>
                      <a:pt x="48" y="206"/>
                    </a:lnTo>
                    <a:lnTo>
                      <a:pt x="38" y="196"/>
                    </a:lnTo>
                    <a:lnTo>
                      <a:pt x="35" y="196"/>
                    </a:lnTo>
                    <a:lnTo>
                      <a:pt x="35" y="192"/>
                    </a:lnTo>
                    <a:lnTo>
                      <a:pt x="35" y="192"/>
                    </a:lnTo>
                    <a:lnTo>
                      <a:pt x="31" y="182"/>
                    </a:lnTo>
                    <a:lnTo>
                      <a:pt x="31" y="178"/>
                    </a:lnTo>
                    <a:lnTo>
                      <a:pt x="28" y="175"/>
                    </a:lnTo>
                    <a:lnTo>
                      <a:pt x="24" y="168"/>
                    </a:lnTo>
                    <a:lnTo>
                      <a:pt x="17" y="157"/>
                    </a:lnTo>
                    <a:lnTo>
                      <a:pt x="14" y="150"/>
                    </a:lnTo>
                    <a:lnTo>
                      <a:pt x="14" y="147"/>
                    </a:lnTo>
                    <a:lnTo>
                      <a:pt x="14" y="143"/>
                    </a:lnTo>
                    <a:lnTo>
                      <a:pt x="14" y="140"/>
                    </a:lnTo>
                    <a:lnTo>
                      <a:pt x="14" y="129"/>
                    </a:lnTo>
                    <a:lnTo>
                      <a:pt x="14" y="122"/>
                    </a:lnTo>
                    <a:lnTo>
                      <a:pt x="14" y="115"/>
                    </a:lnTo>
                    <a:lnTo>
                      <a:pt x="10" y="105"/>
                    </a:lnTo>
                    <a:lnTo>
                      <a:pt x="10" y="98"/>
                    </a:lnTo>
                    <a:lnTo>
                      <a:pt x="10" y="94"/>
                    </a:lnTo>
                    <a:lnTo>
                      <a:pt x="7" y="87"/>
                    </a:lnTo>
                    <a:lnTo>
                      <a:pt x="0" y="73"/>
                    </a:lnTo>
                    <a:lnTo>
                      <a:pt x="3" y="73"/>
                    </a:lnTo>
                    <a:lnTo>
                      <a:pt x="3" y="73"/>
                    </a:lnTo>
                    <a:lnTo>
                      <a:pt x="3" y="80"/>
                    </a:lnTo>
                    <a:lnTo>
                      <a:pt x="7" y="80"/>
                    </a:lnTo>
                    <a:lnTo>
                      <a:pt x="7" y="84"/>
                    </a:lnTo>
                    <a:lnTo>
                      <a:pt x="10" y="84"/>
                    </a:lnTo>
                    <a:lnTo>
                      <a:pt x="10" y="84"/>
                    </a:lnTo>
                    <a:lnTo>
                      <a:pt x="10" y="84"/>
                    </a:lnTo>
                    <a:lnTo>
                      <a:pt x="10" y="80"/>
                    </a:lnTo>
                    <a:lnTo>
                      <a:pt x="10" y="80"/>
                    </a:lnTo>
                    <a:lnTo>
                      <a:pt x="10" y="77"/>
                    </a:lnTo>
                    <a:lnTo>
                      <a:pt x="10" y="70"/>
                    </a:lnTo>
                    <a:lnTo>
                      <a:pt x="10" y="70"/>
                    </a:lnTo>
                    <a:lnTo>
                      <a:pt x="10" y="70"/>
                    </a:lnTo>
                    <a:lnTo>
                      <a:pt x="10" y="70"/>
                    </a:lnTo>
                    <a:lnTo>
                      <a:pt x="10" y="70"/>
                    </a:lnTo>
                    <a:lnTo>
                      <a:pt x="17" y="66"/>
                    </a:lnTo>
                    <a:lnTo>
                      <a:pt x="17" y="66"/>
                    </a:lnTo>
                    <a:lnTo>
                      <a:pt x="17" y="66"/>
                    </a:lnTo>
                    <a:lnTo>
                      <a:pt x="21" y="70"/>
                    </a:lnTo>
                    <a:lnTo>
                      <a:pt x="21" y="70"/>
                    </a:lnTo>
                    <a:lnTo>
                      <a:pt x="21" y="73"/>
                    </a:lnTo>
                    <a:lnTo>
                      <a:pt x="21" y="73"/>
                    </a:lnTo>
                    <a:lnTo>
                      <a:pt x="24" y="73"/>
                    </a:lnTo>
                    <a:lnTo>
                      <a:pt x="24" y="73"/>
                    </a:lnTo>
                    <a:lnTo>
                      <a:pt x="28" y="73"/>
                    </a:lnTo>
                    <a:lnTo>
                      <a:pt x="28" y="73"/>
                    </a:lnTo>
                    <a:lnTo>
                      <a:pt x="28" y="77"/>
                    </a:lnTo>
                    <a:lnTo>
                      <a:pt x="28" y="77"/>
                    </a:lnTo>
                    <a:lnTo>
                      <a:pt x="31" y="77"/>
                    </a:lnTo>
                    <a:lnTo>
                      <a:pt x="31" y="77"/>
                    </a:lnTo>
                    <a:lnTo>
                      <a:pt x="35" y="77"/>
                    </a:lnTo>
                    <a:lnTo>
                      <a:pt x="35" y="77"/>
                    </a:lnTo>
                    <a:lnTo>
                      <a:pt x="35" y="77"/>
                    </a:lnTo>
                    <a:lnTo>
                      <a:pt x="35" y="80"/>
                    </a:lnTo>
                    <a:lnTo>
                      <a:pt x="38" y="77"/>
                    </a:lnTo>
                    <a:lnTo>
                      <a:pt x="38" y="77"/>
                    </a:lnTo>
                    <a:lnTo>
                      <a:pt x="38" y="77"/>
                    </a:lnTo>
                    <a:lnTo>
                      <a:pt x="41" y="73"/>
                    </a:lnTo>
                    <a:lnTo>
                      <a:pt x="41" y="73"/>
                    </a:lnTo>
                    <a:lnTo>
                      <a:pt x="41" y="70"/>
                    </a:lnTo>
                    <a:lnTo>
                      <a:pt x="41" y="66"/>
                    </a:lnTo>
                    <a:lnTo>
                      <a:pt x="38" y="63"/>
                    </a:lnTo>
                    <a:lnTo>
                      <a:pt x="38" y="63"/>
                    </a:lnTo>
                    <a:lnTo>
                      <a:pt x="38" y="59"/>
                    </a:lnTo>
                    <a:lnTo>
                      <a:pt x="38" y="59"/>
                    </a:lnTo>
                    <a:lnTo>
                      <a:pt x="38" y="59"/>
                    </a:lnTo>
                    <a:lnTo>
                      <a:pt x="38" y="59"/>
                    </a:lnTo>
                    <a:lnTo>
                      <a:pt x="35" y="59"/>
                    </a:lnTo>
                    <a:lnTo>
                      <a:pt x="35" y="56"/>
                    </a:lnTo>
                    <a:lnTo>
                      <a:pt x="31" y="56"/>
                    </a:lnTo>
                    <a:lnTo>
                      <a:pt x="31" y="49"/>
                    </a:lnTo>
                    <a:lnTo>
                      <a:pt x="31" y="45"/>
                    </a:lnTo>
                    <a:lnTo>
                      <a:pt x="31" y="42"/>
                    </a:lnTo>
                    <a:lnTo>
                      <a:pt x="31" y="42"/>
                    </a:lnTo>
                    <a:lnTo>
                      <a:pt x="38" y="35"/>
                    </a:lnTo>
                    <a:lnTo>
                      <a:pt x="38" y="31"/>
                    </a:lnTo>
                    <a:lnTo>
                      <a:pt x="38" y="28"/>
                    </a:lnTo>
                    <a:lnTo>
                      <a:pt x="38" y="28"/>
                    </a:lnTo>
                    <a:lnTo>
                      <a:pt x="35" y="21"/>
                    </a:lnTo>
                    <a:lnTo>
                      <a:pt x="35" y="21"/>
                    </a:lnTo>
                    <a:lnTo>
                      <a:pt x="35" y="17"/>
                    </a:lnTo>
                    <a:lnTo>
                      <a:pt x="35" y="17"/>
                    </a:lnTo>
                    <a:lnTo>
                      <a:pt x="35" y="17"/>
                    </a:lnTo>
                    <a:lnTo>
                      <a:pt x="38" y="17"/>
                    </a:lnTo>
                    <a:lnTo>
                      <a:pt x="38" y="14"/>
                    </a:lnTo>
                    <a:lnTo>
                      <a:pt x="41" y="14"/>
                    </a:lnTo>
                    <a:lnTo>
                      <a:pt x="41" y="10"/>
                    </a:lnTo>
                    <a:lnTo>
                      <a:pt x="45" y="10"/>
                    </a:lnTo>
                    <a:lnTo>
                      <a:pt x="45" y="10"/>
                    </a:lnTo>
                    <a:lnTo>
                      <a:pt x="45" y="7"/>
                    </a:lnTo>
                    <a:lnTo>
                      <a:pt x="48" y="0"/>
                    </a:lnTo>
                    <a:lnTo>
                      <a:pt x="48" y="3"/>
                    </a:lnTo>
                    <a:lnTo>
                      <a:pt x="52" y="3"/>
                    </a:lnTo>
                    <a:lnTo>
                      <a:pt x="52" y="3"/>
                    </a:lnTo>
                    <a:lnTo>
                      <a:pt x="52" y="3"/>
                    </a:lnTo>
                    <a:lnTo>
                      <a:pt x="52" y="7"/>
                    </a:lnTo>
                    <a:lnTo>
                      <a:pt x="55" y="14"/>
                    </a:lnTo>
                    <a:lnTo>
                      <a:pt x="55" y="17"/>
                    </a:lnTo>
                    <a:lnTo>
                      <a:pt x="55" y="21"/>
                    </a:lnTo>
                    <a:lnTo>
                      <a:pt x="55" y="21"/>
                    </a:lnTo>
                    <a:lnTo>
                      <a:pt x="55" y="21"/>
                    </a:lnTo>
                    <a:lnTo>
                      <a:pt x="59" y="17"/>
                    </a:lnTo>
                    <a:lnTo>
                      <a:pt x="59" y="17"/>
                    </a:lnTo>
                    <a:lnTo>
                      <a:pt x="66" y="17"/>
                    </a:lnTo>
                    <a:lnTo>
                      <a:pt x="76" y="21"/>
                    </a:lnTo>
                    <a:lnTo>
                      <a:pt x="83" y="17"/>
                    </a:lnTo>
                    <a:lnTo>
                      <a:pt x="87" y="17"/>
                    </a:lnTo>
                    <a:lnTo>
                      <a:pt x="94" y="17"/>
                    </a:lnTo>
                    <a:lnTo>
                      <a:pt x="94" y="17"/>
                    </a:lnTo>
                    <a:lnTo>
                      <a:pt x="94" y="17"/>
                    </a:lnTo>
                    <a:lnTo>
                      <a:pt x="94" y="17"/>
                    </a:lnTo>
                    <a:lnTo>
                      <a:pt x="94" y="21"/>
                    </a:lnTo>
                    <a:lnTo>
                      <a:pt x="94" y="24"/>
                    </a:lnTo>
                    <a:lnTo>
                      <a:pt x="97" y="35"/>
                    </a:lnTo>
                    <a:lnTo>
                      <a:pt x="97" y="38"/>
                    </a:lnTo>
                    <a:lnTo>
                      <a:pt x="101" y="38"/>
                    </a:lnTo>
                    <a:lnTo>
                      <a:pt x="101" y="38"/>
                    </a:lnTo>
                    <a:lnTo>
                      <a:pt x="101" y="38"/>
                    </a:lnTo>
                    <a:lnTo>
                      <a:pt x="104" y="38"/>
                    </a:lnTo>
                    <a:lnTo>
                      <a:pt x="104" y="38"/>
                    </a:lnTo>
                    <a:lnTo>
                      <a:pt x="104" y="38"/>
                    </a:lnTo>
                    <a:lnTo>
                      <a:pt x="108" y="38"/>
                    </a:lnTo>
                    <a:lnTo>
                      <a:pt x="108" y="42"/>
                    </a:lnTo>
                    <a:lnTo>
                      <a:pt x="104" y="45"/>
                    </a:lnTo>
                    <a:lnTo>
                      <a:pt x="104" y="49"/>
                    </a:lnTo>
                    <a:lnTo>
                      <a:pt x="108" y="49"/>
                    </a:lnTo>
                    <a:lnTo>
                      <a:pt x="108" y="49"/>
                    </a:lnTo>
                    <a:lnTo>
                      <a:pt x="108" y="49"/>
                    </a:lnTo>
                    <a:lnTo>
                      <a:pt x="108" y="49"/>
                    </a:lnTo>
                    <a:lnTo>
                      <a:pt x="90" y="56"/>
                    </a:lnTo>
                    <a:lnTo>
                      <a:pt x="87" y="56"/>
                    </a:lnTo>
                    <a:lnTo>
                      <a:pt x="87" y="56"/>
                    </a:lnTo>
                    <a:lnTo>
                      <a:pt x="87" y="59"/>
                    </a:lnTo>
                    <a:lnTo>
                      <a:pt x="87" y="59"/>
                    </a:lnTo>
                    <a:lnTo>
                      <a:pt x="94" y="66"/>
                    </a:lnTo>
                    <a:lnTo>
                      <a:pt x="94" y="70"/>
                    </a:lnTo>
                    <a:lnTo>
                      <a:pt x="94" y="80"/>
                    </a:lnTo>
                    <a:lnTo>
                      <a:pt x="94" y="80"/>
                    </a:lnTo>
                    <a:lnTo>
                      <a:pt x="97" y="80"/>
                    </a:lnTo>
                    <a:lnTo>
                      <a:pt x="97" y="80"/>
                    </a:lnTo>
                    <a:lnTo>
                      <a:pt x="97" y="80"/>
                    </a:lnTo>
                    <a:lnTo>
                      <a:pt x="101" y="80"/>
                    </a:lnTo>
                    <a:lnTo>
                      <a:pt x="101" y="80"/>
                    </a:lnTo>
                    <a:lnTo>
                      <a:pt x="111" y="66"/>
                    </a:lnTo>
                    <a:lnTo>
                      <a:pt x="111" y="66"/>
                    </a:lnTo>
                    <a:lnTo>
                      <a:pt x="111" y="66"/>
                    </a:lnTo>
                    <a:lnTo>
                      <a:pt x="111" y="63"/>
                    </a:lnTo>
                    <a:lnTo>
                      <a:pt x="111" y="59"/>
                    </a:lnTo>
                    <a:lnTo>
                      <a:pt x="115" y="59"/>
                    </a:lnTo>
                    <a:lnTo>
                      <a:pt x="115" y="63"/>
                    </a:lnTo>
                    <a:lnTo>
                      <a:pt x="118" y="63"/>
                    </a:lnTo>
                    <a:lnTo>
                      <a:pt x="118" y="63"/>
                    </a:lnTo>
                    <a:lnTo>
                      <a:pt x="122" y="70"/>
                    </a:lnTo>
                    <a:lnTo>
                      <a:pt x="125" y="73"/>
                    </a:lnTo>
                    <a:lnTo>
                      <a:pt x="125" y="73"/>
                    </a:lnTo>
                    <a:lnTo>
                      <a:pt x="125" y="73"/>
                    </a:lnTo>
                    <a:lnTo>
                      <a:pt x="129" y="73"/>
                    </a:lnTo>
                    <a:lnTo>
                      <a:pt x="132" y="73"/>
                    </a:lnTo>
                    <a:lnTo>
                      <a:pt x="136" y="73"/>
                    </a:lnTo>
                    <a:lnTo>
                      <a:pt x="136" y="73"/>
                    </a:lnTo>
                    <a:lnTo>
                      <a:pt x="136" y="73"/>
                    </a:lnTo>
                    <a:lnTo>
                      <a:pt x="136" y="73"/>
                    </a:lnTo>
                    <a:lnTo>
                      <a:pt x="136" y="77"/>
                    </a:lnTo>
                    <a:lnTo>
                      <a:pt x="136" y="80"/>
                    </a:lnTo>
                    <a:lnTo>
                      <a:pt x="136" y="84"/>
                    </a:lnTo>
                    <a:lnTo>
                      <a:pt x="136" y="87"/>
                    </a:lnTo>
                    <a:lnTo>
                      <a:pt x="139" y="87"/>
                    </a:lnTo>
                    <a:lnTo>
                      <a:pt x="143" y="87"/>
                    </a:lnTo>
                    <a:lnTo>
                      <a:pt x="143" y="87"/>
                    </a:lnTo>
                    <a:lnTo>
                      <a:pt x="143" y="87"/>
                    </a:lnTo>
                    <a:lnTo>
                      <a:pt x="146" y="91"/>
                    </a:lnTo>
                    <a:lnTo>
                      <a:pt x="146" y="94"/>
                    </a:lnTo>
                    <a:lnTo>
                      <a:pt x="146" y="94"/>
                    </a:lnTo>
                    <a:lnTo>
                      <a:pt x="150" y="98"/>
                    </a:lnTo>
                    <a:lnTo>
                      <a:pt x="153" y="101"/>
                    </a:lnTo>
                    <a:lnTo>
                      <a:pt x="157" y="101"/>
                    </a:lnTo>
                    <a:lnTo>
                      <a:pt x="157" y="101"/>
                    </a:lnTo>
                    <a:lnTo>
                      <a:pt x="157" y="101"/>
                    </a:lnTo>
                    <a:lnTo>
                      <a:pt x="157" y="101"/>
                    </a:lnTo>
                    <a:lnTo>
                      <a:pt x="157" y="98"/>
                    </a:lnTo>
                    <a:lnTo>
                      <a:pt x="157" y="98"/>
                    </a:lnTo>
                    <a:lnTo>
                      <a:pt x="157" y="98"/>
                    </a:lnTo>
                    <a:lnTo>
                      <a:pt x="171" y="94"/>
                    </a:lnTo>
                    <a:lnTo>
                      <a:pt x="171" y="94"/>
                    </a:lnTo>
                    <a:lnTo>
                      <a:pt x="171" y="94"/>
                    </a:lnTo>
                    <a:lnTo>
                      <a:pt x="174" y="94"/>
                    </a:lnTo>
                    <a:lnTo>
                      <a:pt x="174" y="94"/>
                    </a:lnTo>
                    <a:lnTo>
                      <a:pt x="174" y="98"/>
                    </a:lnTo>
                    <a:lnTo>
                      <a:pt x="174" y="98"/>
                    </a:lnTo>
                    <a:lnTo>
                      <a:pt x="178" y="98"/>
                    </a:lnTo>
                    <a:lnTo>
                      <a:pt x="181" y="101"/>
                    </a:lnTo>
                    <a:lnTo>
                      <a:pt x="181" y="101"/>
                    </a:lnTo>
                    <a:lnTo>
                      <a:pt x="181" y="101"/>
                    </a:lnTo>
                    <a:lnTo>
                      <a:pt x="181" y="101"/>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55">
                <a:extLst>
                  <a:ext uri="{FF2B5EF4-FFF2-40B4-BE49-F238E27FC236}">
                    <a16:creationId xmlns:a16="http://schemas.microsoft.com/office/drawing/2014/main" id="{D76D3E5D-0F1A-E928-2924-393B534FEE81}"/>
                  </a:ext>
                </a:extLst>
              </p:cNvPr>
              <p:cNvSpPr>
                <a:spLocks/>
              </p:cNvSpPr>
              <p:nvPr/>
            </p:nvSpPr>
            <p:spPr bwMode="auto">
              <a:xfrm>
                <a:off x="1795" y="2860"/>
                <a:ext cx="143" cy="108"/>
              </a:xfrm>
              <a:custGeom>
                <a:avLst/>
                <a:gdLst>
                  <a:gd name="T0" fmla="*/ 136 w 143"/>
                  <a:gd name="T1" fmla="*/ 77 h 108"/>
                  <a:gd name="T2" fmla="*/ 129 w 143"/>
                  <a:gd name="T3" fmla="*/ 84 h 108"/>
                  <a:gd name="T4" fmla="*/ 122 w 143"/>
                  <a:gd name="T5" fmla="*/ 84 h 108"/>
                  <a:gd name="T6" fmla="*/ 122 w 143"/>
                  <a:gd name="T7" fmla="*/ 84 h 108"/>
                  <a:gd name="T8" fmla="*/ 126 w 143"/>
                  <a:gd name="T9" fmla="*/ 87 h 108"/>
                  <a:gd name="T10" fmla="*/ 122 w 143"/>
                  <a:gd name="T11" fmla="*/ 94 h 108"/>
                  <a:gd name="T12" fmla="*/ 119 w 143"/>
                  <a:gd name="T13" fmla="*/ 98 h 108"/>
                  <a:gd name="T14" fmla="*/ 108 w 143"/>
                  <a:gd name="T15" fmla="*/ 108 h 108"/>
                  <a:gd name="T16" fmla="*/ 105 w 143"/>
                  <a:gd name="T17" fmla="*/ 105 h 108"/>
                  <a:gd name="T18" fmla="*/ 80 w 143"/>
                  <a:gd name="T19" fmla="*/ 87 h 108"/>
                  <a:gd name="T20" fmla="*/ 59 w 143"/>
                  <a:gd name="T21" fmla="*/ 73 h 108"/>
                  <a:gd name="T22" fmla="*/ 35 w 143"/>
                  <a:gd name="T23" fmla="*/ 63 h 108"/>
                  <a:gd name="T24" fmla="*/ 35 w 143"/>
                  <a:gd name="T25" fmla="*/ 59 h 108"/>
                  <a:gd name="T26" fmla="*/ 35 w 143"/>
                  <a:gd name="T27" fmla="*/ 59 h 108"/>
                  <a:gd name="T28" fmla="*/ 38 w 143"/>
                  <a:gd name="T29" fmla="*/ 56 h 108"/>
                  <a:gd name="T30" fmla="*/ 35 w 143"/>
                  <a:gd name="T31" fmla="*/ 52 h 108"/>
                  <a:gd name="T32" fmla="*/ 28 w 143"/>
                  <a:gd name="T33" fmla="*/ 49 h 108"/>
                  <a:gd name="T34" fmla="*/ 21 w 143"/>
                  <a:gd name="T35" fmla="*/ 52 h 108"/>
                  <a:gd name="T36" fmla="*/ 17 w 143"/>
                  <a:gd name="T37" fmla="*/ 52 h 108"/>
                  <a:gd name="T38" fmla="*/ 14 w 143"/>
                  <a:gd name="T39" fmla="*/ 49 h 108"/>
                  <a:gd name="T40" fmla="*/ 0 w 143"/>
                  <a:gd name="T41" fmla="*/ 45 h 108"/>
                  <a:gd name="T42" fmla="*/ 0 w 143"/>
                  <a:gd name="T43" fmla="*/ 42 h 108"/>
                  <a:gd name="T44" fmla="*/ 3 w 143"/>
                  <a:gd name="T45" fmla="*/ 38 h 108"/>
                  <a:gd name="T46" fmla="*/ 7 w 143"/>
                  <a:gd name="T47" fmla="*/ 31 h 108"/>
                  <a:gd name="T48" fmla="*/ 10 w 143"/>
                  <a:gd name="T49" fmla="*/ 31 h 108"/>
                  <a:gd name="T50" fmla="*/ 17 w 143"/>
                  <a:gd name="T51" fmla="*/ 35 h 108"/>
                  <a:gd name="T52" fmla="*/ 21 w 143"/>
                  <a:gd name="T53" fmla="*/ 28 h 108"/>
                  <a:gd name="T54" fmla="*/ 24 w 143"/>
                  <a:gd name="T55" fmla="*/ 28 h 108"/>
                  <a:gd name="T56" fmla="*/ 38 w 143"/>
                  <a:gd name="T57" fmla="*/ 24 h 108"/>
                  <a:gd name="T58" fmla="*/ 49 w 143"/>
                  <a:gd name="T59" fmla="*/ 28 h 108"/>
                  <a:gd name="T60" fmla="*/ 52 w 143"/>
                  <a:gd name="T61" fmla="*/ 24 h 108"/>
                  <a:gd name="T62" fmla="*/ 59 w 143"/>
                  <a:gd name="T63" fmla="*/ 24 h 108"/>
                  <a:gd name="T64" fmla="*/ 63 w 143"/>
                  <a:gd name="T65" fmla="*/ 17 h 108"/>
                  <a:gd name="T66" fmla="*/ 70 w 143"/>
                  <a:gd name="T67" fmla="*/ 0 h 108"/>
                  <a:gd name="T68" fmla="*/ 80 w 143"/>
                  <a:gd name="T69" fmla="*/ 3 h 108"/>
                  <a:gd name="T70" fmla="*/ 84 w 143"/>
                  <a:gd name="T71" fmla="*/ 7 h 108"/>
                  <a:gd name="T72" fmla="*/ 87 w 143"/>
                  <a:gd name="T73" fmla="*/ 7 h 108"/>
                  <a:gd name="T74" fmla="*/ 91 w 143"/>
                  <a:gd name="T75" fmla="*/ 7 h 108"/>
                  <a:gd name="T76" fmla="*/ 98 w 143"/>
                  <a:gd name="T77" fmla="*/ 10 h 108"/>
                  <a:gd name="T78" fmla="*/ 108 w 143"/>
                  <a:gd name="T79" fmla="*/ 7 h 108"/>
                  <a:gd name="T80" fmla="*/ 119 w 143"/>
                  <a:gd name="T81" fmla="*/ 0 h 108"/>
                  <a:gd name="T82" fmla="*/ 126 w 143"/>
                  <a:gd name="T83" fmla="*/ 0 h 108"/>
                  <a:gd name="T84" fmla="*/ 126 w 143"/>
                  <a:gd name="T85" fmla="*/ 3 h 108"/>
                  <a:gd name="T86" fmla="*/ 140 w 143"/>
                  <a:gd name="T87" fmla="*/ 21 h 108"/>
                  <a:gd name="T88" fmla="*/ 140 w 143"/>
                  <a:gd name="T89" fmla="*/ 24 h 108"/>
                  <a:gd name="T90" fmla="*/ 140 w 143"/>
                  <a:gd name="T91" fmla="*/ 38 h 108"/>
                  <a:gd name="T92" fmla="*/ 140 w 143"/>
                  <a:gd name="T93" fmla="*/ 45 h 108"/>
                  <a:gd name="T94" fmla="*/ 136 w 143"/>
                  <a:gd name="T95" fmla="*/ 52 h 108"/>
                  <a:gd name="T96" fmla="*/ 136 w 143"/>
                  <a:gd name="T97" fmla="*/ 59 h 108"/>
                  <a:gd name="T98" fmla="*/ 140 w 143"/>
                  <a:gd name="T99" fmla="*/ 63 h 108"/>
                  <a:gd name="T100" fmla="*/ 140 w 143"/>
                  <a:gd name="T101" fmla="*/ 7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108">
                    <a:moveTo>
                      <a:pt x="140" y="73"/>
                    </a:moveTo>
                    <a:lnTo>
                      <a:pt x="140" y="73"/>
                    </a:lnTo>
                    <a:lnTo>
                      <a:pt x="136" y="77"/>
                    </a:lnTo>
                    <a:lnTo>
                      <a:pt x="129" y="84"/>
                    </a:lnTo>
                    <a:lnTo>
                      <a:pt x="129" y="84"/>
                    </a:lnTo>
                    <a:lnTo>
                      <a:pt x="129" y="84"/>
                    </a:lnTo>
                    <a:lnTo>
                      <a:pt x="126" y="84"/>
                    </a:lnTo>
                    <a:lnTo>
                      <a:pt x="126" y="84"/>
                    </a:lnTo>
                    <a:lnTo>
                      <a:pt x="122" y="84"/>
                    </a:lnTo>
                    <a:lnTo>
                      <a:pt x="122" y="84"/>
                    </a:lnTo>
                    <a:lnTo>
                      <a:pt x="122" y="84"/>
                    </a:lnTo>
                    <a:lnTo>
                      <a:pt x="122" y="84"/>
                    </a:lnTo>
                    <a:lnTo>
                      <a:pt x="122" y="87"/>
                    </a:lnTo>
                    <a:lnTo>
                      <a:pt x="122" y="87"/>
                    </a:lnTo>
                    <a:lnTo>
                      <a:pt x="126" y="87"/>
                    </a:lnTo>
                    <a:lnTo>
                      <a:pt x="122" y="91"/>
                    </a:lnTo>
                    <a:lnTo>
                      <a:pt x="122" y="94"/>
                    </a:lnTo>
                    <a:lnTo>
                      <a:pt x="122" y="94"/>
                    </a:lnTo>
                    <a:lnTo>
                      <a:pt x="122" y="98"/>
                    </a:lnTo>
                    <a:lnTo>
                      <a:pt x="119" y="98"/>
                    </a:lnTo>
                    <a:lnTo>
                      <a:pt x="119" y="98"/>
                    </a:lnTo>
                    <a:lnTo>
                      <a:pt x="115" y="98"/>
                    </a:lnTo>
                    <a:lnTo>
                      <a:pt x="108" y="108"/>
                    </a:lnTo>
                    <a:lnTo>
                      <a:pt x="108" y="108"/>
                    </a:lnTo>
                    <a:lnTo>
                      <a:pt x="108" y="108"/>
                    </a:lnTo>
                    <a:lnTo>
                      <a:pt x="108" y="108"/>
                    </a:lnTo>
                    <a:lnTo>
                      <a:pt x="105" y="105"/>
                    </a:lnTo>
                    <a:lnTo>
                      <a:pt x="101" y="101"/>
                    </a:lnTo>
                    <a:lnTo>
                      <a:pt x="98" y="98"/>
                    </a:lnTo>
                    <a:lnTo>
                      <a:pt x="80" y="87"/>
                    </a:lnTo>
                    <a:lnTo>
                      <a:pt x="73" y="84"/>
                    </a:lnTo>
                    <a:lnTo>
                      <a:pt x="66" y="77"/>
                    </a:lnTo>
                    <a:lnTo>
                      <a:pt x="59" y="73"/>
                    </a:lnTo>
                    <a:lnTo>
                      <a:pt x="52" y="70"/>
                    </a:lnTo>
                    <a:lnTo>
                      <a:pt x="38" y="66"/>
                    </a:lnTo>
                    <a:lnTo>
                      <a:pt x="35" y="63"/>
                    </a:lnTo>
                    <a:lnTo>
                      <a:pt x="35" y="63"/>
                    </a:lnTo>
                    <a:lnTo>
                      <a:pt x="35" y="63"/>
                    </a:lnTo>
                    <a:lnTo>
                      <a:pt x="35" y="59"/>
                    </a:lnTo>
                    <a:lnTo>
                      <a:pt x="35" y="59"/>
                    </a:lnTo>
                    <a:lnTo>
                      <a:pt x="35" y="59"/>
                    </a:lnTo>
                    <a:lnTo>
                      <a:pt x="35" y="59"/>
                    </a:lnTo>
                    <a:lnTo>
                      <a:pt x="38" y="59"/>
                    </a:lnTo>
                    <a:lnTo>
                      <a:pt x="38" y="59"/>
                    </a:lnTo>
                    <a:lnTo>
                      <a:pt x="38" y="56"/>
                    </a:lnTo>
                    <a:lnTo>
                      <a:pt x="38" y="56"/>
                    </a:lnTo>
                    <a:lnTo>
                      <a:pt x="38" y="56"/>
                    </a:lnTo>
                    <a:lnTo>
                      <a:pt x="35" y="52"/>
                    </a:lnTo>
                    <a:lnTo>
                      <a:pt x="31" y="52"/>
                    </a:lnTo>
                    <a:lnTo>
                      <a:pt x="31" y="49"/>
                    </a:lnTo>
                    <a:lnTo>
                      <a:pt x="28" y="49"/>
                    </a:lnTo>
                    <a:lnTo>
                      <a:pt x="28" y="52"/>
                    </a:lnTo>
                    <a:lnTo>
                      <a:pt x="24" y="52"/>
                    </a:lnTo>
                    <a:lnTo>
                      <a:pt x="21" y="52"/>
                    </a:lnTo>
                    <a:lnTo>
                      <a:pt x="21" y="52"/>
                    </a:lnTo>
                    <a:lnTo>
                      <a:pt x="21" y="52"/>
                    </a:lnTo>
                    <a:lnTo>
                      <a:pt x="17" y="52"/>
                    </a:lnTo>
                    <a:lnTo>
                      <a:pt x="17" y="52"/>
                    </a:lnTo>
                    <a:lnTo>
                      <a:pt x="17" y="52"/>
                    </a:lnTo>
                    <a:lnTo>
                      <a:pt x="14" y="49"/>
                    </a:lnTo>
                    <a:lnTo>
                      <a:pt x="0" y="45"/>
                    </a:lnTo>
                    <a:lnTo>
                      <a:pt x="0" y="45"/>
                    </a:lnTo>
                    <a:lnTo>
                      <a:pt x="0" y="45"/>
                    </a:lnTo>
                    <a:lnTo>
                      <a:pt x="0" y="42"/>
                    </a:lnTo>
                    <a:lnTo>
                      <a:pt x="0" y="42"/>
                    </a:lnTo>
                    <a:lnTo>
                      <a:pt x="0" y="42"/>
                    </a:lnTo>
                    <a:lnTo>
                      <a:pt x="3" y="42"/>
                    </a:lnTo>
                    <a:lnTo>
                      <a:pt x="3" y="42"/>
                    </a:lnTo>
                    <a:lnTo>
                      <a:pt x="3" y="38"/>
                    </a:lnTo>
                    <a:lnTo>
                      <a:pt x="3" y="38"/>
                    </a:lnTo>
                    <a:lnTo>
                      <a:pt x="3" y="35"/>
                    </a:lnTo>
                    <a:lnTo>
                      <a:pt x="7" y="31"/>
                    </a:lnTo>
                    <a:lnTo>
                      <a:pt x="7" y="31"/>
                    </a:lnTo>
                    <a:lnTo>
                      <a:pt x="10" y="31"/>
                    </a:lnTo>
                    <a:lnTo>
                      <a:pt x="10" y="31"/>
                    </a:lnTo>
                    <a:lnTo>
                      <a:pt x="10" y="31"/>
                    </a:lnTo>
                    <a:lnTo>
                      <a:pt x="14" y="31"/>
                    </a:lnTo>
                    <a:lnTo>
                      <a:pt x="17" y="35"/>
                    </a:lnTo>
                    <a:lnTo>
                      <a:pt x="17" y="31"/>
                    </a:lnTo>
                    <a:lnTo>
                      <a:pt x="17" y="31"/>
                    </a:lnTo>
                    <a:lnTo>
                      <a:pt x="21" y="28"/>
                    </a:lnTo>
                    <a:lnTo>
                      <a:pt x="24" y="28"/>
                    </a:lnTo>
                    <a:lnTo>
                      <a:pt x="24" y="28"/>
                    </a:lnTo>
                    <a:lnTo>
                      <a:pt x="24" y="28"/>
                    </a:lnTo>
                    <a:lnTo>
                      <a:pt x="24" y="31"/>
                    </a:lnTo>
                    <a:lnTo>
                      <a:pt x="28" y="31"/>
                    </a:lnTo>
                    <a:lnTo>
                      <a:pt x="38" y="24"/>
                    </a:lnTo>
                    <a:lnTo>
                      <a:pt x="45" y="24"/>
                    </a:lnTo>
                    <a:lnTo>
                      <a:pt x="45" y="24"/>
                    </a:lnTo>
                    <a:lnTo>
                      <a:pt x="49" y="28"/>
                    </a:lnTo>
                    <a:lnTo>
                      <a:pt x="52" y="28"/>
                    </a:lnTo>
                    <a:lnTo>
                      <a:pt x="52" y="28"/>
                    </a:lnTo>
                    <a:lnTo>
                      <a:pt x="52" y="24"/>
                    </a:lnTo>
                    <a:lnTo>
                      <a:pt x="56" y="24"/>
                    </a:lnTo>
                    <a:lnTo>
                      <a:pt x="56" y="24"/>
                    </a:lnTo>
                    <a:lnTo>
                      <a:pt x="59" y="24"/>
                    </a:lnTo>
                    <a:lnTo>
                      <a:pt x="59" y="24"/>
                    </a:lnTo>
                    <a:lnTo>
                      <a:pt x="63" y="21"/>
                    </a:lnTo>
                    <a:lnTo>
                      <a:pt x="63" y="17"/>
                    </a:lnTo>
                    <a:lnTo>
                      <a:pt x="66" y="3"/>
                    </a:lnTo>
                    <a:lnTo>
                      <a:pt x="66" y="3"/>
                    </a:lnTo>
                    <a:lnTo>
                      <a:pt x="70" y="0"/>
                    </a:lnTo>
                    <a:lnTo>
                      <a:pt x="70" y="0"/>
                    </a:lnTo>
                    <a:lnTo>
                      <a:pt x="70" y="0"/>
                    </a:lnTo>
                    <a:lnTo>
                      <a:pt x="80" y="3"/>
                    </a:lnTo>
                    <a:lnTo>
                      <a:pt x="80" y="3"/>
                    </a:lnTo>
                    <a:lnTo>
                      <a:pt x="80" y="7"/>
                    </a:lnTo>
                    <a:lnTo>
                      <a:pt x="84" y="7"/>
                    </a:lnTo>
                    <a:lnTo>
                      <a:pt x="87" y="10"/>
                    </a:lnTo>
                    <a:lnTo>
                      <a:pt x="87" y="10"/>
                    </a:lnTo>
                    <a:lnTo>
                      <a:pt x="87" y="7"/>
                    </a:lnTo>
                    <a:lnTo>
                      <a:pt x="91" y="7"/>
                    </a:lnTo>
                    <a:lnTo>
                      <a:pt x="91" y="7"/>
                    </a:lnTo>
                    <a:lnTo>
                      <a:pt x="91" y="7"/>
                    </a:lnTo>
                    <a:lnTo>
                      <a:pt x="98" y="10"/>
                    </a:lnTo>
                    <a:lnTo>
                      <a:pt x="98" y="10"/>
                    </a:lnTo>
                    <a:lnTo>
                      <a:pt x="98" y="10"/>
                    </a:lnTo>
                    <a:lnTo>
                      <a:pt x="101" y="10"/>
                    </a:lnTo>
                    <a:lnTo>
                      <a:pt x="105" y="10"/>
                    </a:lnTo>
                    <a:lnTo>
                      <a:pt x="108" y="7"/>
                    </a:lnTo>
                    <a:lnTo>
                      <a:pt x="115" y="3"/>
                    </a:lnTo>
                    <a:lnTo>
                      <a:pt x="115" y="0"/>
                    </a:lnTo>
                    <a:lnTo>
                      <a:pt x="119" y="0"/>
                    </a:lnTo>
                    <a:lnTo>
                      <a:pt x="122" y="0"/>
                    </a:lnTo>
                    <a:lnTo>
                      <a:pt x="126" y="0"/>
                    </a:lnTo>
                    <a:lnTo>
                      <a:pt x="126" y="0"/>
                    </a:lnTo>
                    <a:lnTo>
                      <a:pt x="126" y="0"/>
                    </a:lnTo>
                    <a:lnTo>
                      <a:pt x="126" y="3"/>
                    </a:lnTo>
                    <a:lnTo>
                      <a:pt x="126" y="3"/>
                    </a:lnTo>
                    <a:lnTo>
                      <a:pt x="126" y="7"/>
                    </a:lnTo>
                    <a:lnTo>
                      <a:pt x="136" y="17"/>
                    </a:lnTo>
                    <a:lnTo>
                      <a:pt x="140" y="21"/>
                    </a:lnTo>
                    <a:lnTo>
                      <a:pt x="143" y="21"/>
                    </a:lnTo>
                    <a:lnTo>
                      <a:pt x="143" y="24"/>
                    </a:lnTo>
                    <a:lnTo>
                      <a:pt x="140" y="24"/>
                    </a:lnTo>
                    <a:lnTo>
                      <a:pt x="140" y="28"/>
                    </a:lnTo>
                    <a:lnTo>
                      <a:pt x="140" y="31"/>
                    </a:lnTo>
                    <a:lnTo>
                      <a:pt x="140" y="38"/>
                    </a:lnTo>
                    <a:lnTo>
                      <a:pt x="140" y="42"/>
                    </a:lnTo>
                    <a:lnTo>
                      <a:pt x="140" y="42"/>
                    </a:lnTo>
                    <a:lnTo>
                      <a:pt x="140" y="45"/>
                    </a:lnTo>
                    <a:lnTo>
                      <a:pt x="140" y="45"/>
                    </a:lnTo>
                    <a:lnTo>
                      <a:pt x="140" y="49"/>
                    </a:lnTo>
                    <a:lnTo>
                      <a:pt x="136" y="52"/>
                    </a:lnTo>
                    <a:lnTo>
                      <a:pt x="136" y="52"/>
                    </a:lnTo>
                    <a:lnTo>
                      <a:pt x="136" y="56"/>
                    </a:lnTo>
                    <a:lnTo>
                      <a:pt x="136" y="59"/>
                    </a:lnTo>
                    <a:lnTo>
                      <a:pt x="136" y="59"/>
                    </a:lnTo>
                    <a:lnTo>
                      <a:pt x="140" y="63"/>
                    </a:lnTo>
                    <a:lnTo>
                      <a:pt x="140" y="63"/>
                    </a:lnTo>
                    <a:lnTo>
                      <a:pt x="140" y="66"/>
                    </a:lnTo>
                    <a:lnTo>
                      <a:pt x="140" y="66"/>
                    </a:lnTo>
                    <a:lnTo>
                      <a:pt x="140" y="70"/>
                    </a:lnTo>
                    <a:lnTo>
                      <a:pt x="140" y="73"/>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56">
                <a:extLst>
                  <a:ext uri="{FF2B5EF4-FFF2-40B4-BE49-F238E27FC236}">
                    <a16:creationId xmlns:a16="http://schemas.microsoft.com/office/drawing/2014/main" id="{F01D9AA4-4D65-1470-DE45-37B3B0A0FD63}"/>
                  </a:ext>
                </a:extLst>
              </p:cNvPr>
              <p:cNvSpPr>
                <a:spLocks/>
              </p:cNvSpPr>
              <p:nvPr/>
            </p:nvSpPr>
            <p:spPr bwMode="auto">
              <a:xfrm>
                <a:off x="2571" y="2961"/>
                <a:ext cx="601" cy="402"/>
              </a:xfrm>
              <a:custGeom>
                <a:avLst/>
                <a:gdLst>
                  <a:gd name="T0" fmla="*/ 31 w 601"/>
                  <a:gd name="T1" fmla="*/ 105 h 402"/>
                  <a:gd name="T2" fmla="*/ 45 w 601"/>
                  <a:gd name="T3" fmla="*/ 105 h 402"/>
                  <a:gd name="T4" fmla="*/ 73 w 601"/>
                  <a:gd name="T5" fmla="*/ 102 h 402"/>
                  <a:gd name="T6" fmla="*/ 91 w 601"/>
                  <a:gd name="T7" fmla="*/ 102 h 402"/>
                  <a:gd name="T8" fmla="*/ 105 w 601"/>
                  <a:gd name="T9" fmla="*/ 91 h 402"/>
                  <a:gd name="T10" fmla="*/ 94 w 601"/>
                  <a:gd name="T11" fmla="*/ 88 h 402"/>
                  <a:gd name="T12" fmla="*/ 87 w 601"/>
                  <a:gd name="T13" fmla="*/ 88 h 402"/>
                  <a:gd name="T14" fmla="*/ 84 w 601"/>
                  <a:gd name="T15" fmla="*/ 70 h 402"/>
                  <a:gd name="T16" fmla="*/ 108 w 601"/>
                  <a:gd name="T17" fmla="*/ 53 h 402"/>
                  <a:gd name="T18" fmla="*/ 122 w 601"/>
                  <a:gd name="T19" fmla="*/ 88 h 402"/>
                  <a:gd name="T20" fmla="*/ 133 w 601"/>
                  <a:gd name="T21" fmla="*/ 88 h 402"/>
                  <a:gd name="T22" fmla="*/ 153 w 601"/>
                  <a:gd name="T23" fmla="*/ 70 h 402"/>
                  <a:gd name="T24" fmla="*/ 178 w 601"/>
                  <a:gd name="T25" fmla="*/ 70 h 402"/>
                  <a:gd name="T26" fmla="*/ 209 w 601"/>
                  <a:gd name="T27" fmla="*/ 56 h 402"/>
                  <a:gd name="T28" fmla="*/ 223 w 601"/>
                  <a:gd name="T29" fmla="*/ 35 h 402"/>
                  <a:gd name="T30" fmla="*/ 234 w 601"/>
                  <a:gd name="T31" fmla="*/ 35 h 402"/>
                  <a:gd name="T32" fmla="*/ 230 w 601"/>
                  <a:gd name="T33" fmla="*/ 21 h 402"/>
                  <a:gd name="T34" fmla="*/ 230 w 601"/>
                  <a:gd name="T35" fmla="*/ 0 h 402"/>
                  <a:gd name="T36" fmla="*/ 265 w 601"/>
                  <a:gd name="T37" fmla="*/ 18 h 402"/>
                  <a:gd name="T38" fmla="*/ 286 w 601"/>
                  <a:gd name="T39" fmla="*/ 49 h 402"/>
                  <a:gd name="T40" fmla="*/ 304 w 601"/>
                  <a:gd name="T41" fmla="*/ 67 h 402"/>
                  <a:gd name="T42" fmla="*/ 314 w 601"/>
                  <a:gd name="T43" fmla="*/ 67 h 402"/>
                  <a:gd name="T44" fmla="*/ 349 w 601"/>
                  <a:gd name="T45" fmla="*/ 88 h 402"/>
                  <a:gd name="T46" fmla="*/ 335 w 601"/>
                  <a:gd name="T47" fmla="*/ 123 h 402"/>
                  <a:gd name="T48" fmla="*/ 363 w 601"/>
                  <a:gd name="T49" fmla="*/ 147 h 402"/>
                  <a:gd name="T50" fmla="*/ 388 w 601"/>
                  <a:gd name="T51" fmla="*/ 137 h 402"/>
                  <a:gd name="T52" fmla="*/ 419 w 601"/>
                  <a:gd name="T53" fmla="*/ 116 h 402"/>
                  <a:gd name="T54" fmla="*/ 416 w 601"/>
                  <a:gd name="T55" fmla="*/ 133 h 402"/>
                  <a:gd name="T56" fmla="*/ 465 w 601"/>
                  <a:gd name="T57" fmla="*/ 172 h 402"/>
                  <a:gd name="T58" fmla="*/ 573 w 601"/>
                  <a:gd name="T59" fmla="*/ 280 h 402"/>
                  <a:gd name="T60" fmla="*/ 576 w 601"/>
                  <a:gd name="T61" fmla="*/ 319 h 402"/>
                  <a:gd name="T62" fmla="*/ 541 w 601"/>
                  <a:gd name="T63" fmla="*/ 305 h 402"/>
                  <a:gd name="T64" fmla="*/ 538 w 601"/>
                  <a:gd name="T65" fmla="*/ 319 h 402"/>
                  <a:gd name="T66" fmla="*/ 573 w 601"/>
                  <a:gd name="T67" fmla="*/ 329 h 402"/>
                  <a:gd name="T68" fmla="*/ 562 w 601"/>
                  <a:gd name="T69" fmla="*/ 329 h 402"/>
                  <a:gd name="T70" fmla="*/ 513 w 601"/>
                  <a:gd name="T71" fmla="*/ 305 h 402"/>
                  <a:gd name="T72" fmla="*/ 489 w 601"/>
                  <a:gd name="T73" fmla="*/ 305 h 402"/>
                  <a:gd name="T74" fmla="*/ 489 w 601"/>
                  <a:gd name="T75" fmla="*/ 301 h 402"/>
                  <a:gd name="T76" fmla="*/ 465 w 601"/>
                  <a:gd name="T77" fmla="*/ 301 h 402"/>
                  <a:gd name="T78" fmla="*/ 451 w 601"/>
                  <a:gd name="T79" fmla="*/ 312 h 402"/>
                  <a:gd name="T80" fmla="*/ 482 w 601"/>
                  <a:gd name="T81" fmla="*/ 315 h 402"/>
                  <a:gd name="T82" fmla="*/ 444 w 601"/>
                  <a:gd name="T83" fmla="*/ 322 h 402"/>
                  <a:gd name="T84" fmla="*/ 416 w 601"/>
                  <a:gd name="T85" fmla="*/ 346 h 402"/>
                  <a:gd name="T86" fmla="*/ 374 w 601"/>
                  <a:gd name="T87" fmla="*/ 364 h 402"/>
                  <a:gd name="T88" fmla="*/ 304 w 601"/>
                  <a:gd name="T89" fmla="*/ 395 h 402"/>
                  <a:gd name="T90" fmla="*/ 262 w 601"/>
                  <a:gd name="T91" fmla="*/ 402 h 402"/>
                  <a:gd name="T92" fmla="*/ 199 w 601"/>
                  <a:gd name="T93" fmla="*/ 381 h 402"/>
                  <a:gd name="T94" fmla="*/ 126 w 601"/>
                  <a:gd name="T95" fmla="*/ 364 h 402"/>
                  <a:gd name="T96" fmla="*/ 42 w 601"/>
                  <a:gd name="T97" fmla="*/ 333 h 402"/>
                  <a:gd name="T98" fmla="*/ 21 w 601"/>
                  <a:gd name="T99" fmla="*/ 312 h 402"/>
                  <a:gd name="T100" fmla="*/ 28 w 601"/>
                  <a:gd name="T101" fmla="*/ 287 h 402"/>
                  <a:gd name="T102" fmla="*/ 45 w 601"/>
                  <a:gd name="T103" fmla="*/ 284 h 402"/>
                  <a:gd name="T104" fmla="*/ 42 w 601"/>
                  <a:gd name="T105" fmla="*/ 266 h 402"/>
                  <a:gd name="T106" fmla="*/ 59 w 601"/>
                  <a:gd name="T107" fmla="*/ 245 h 402"/>
                  <a:gd name="T108" fmla="*/ 66 w 601"/>
                  <a:gd name="T109" fmla="*/ 224 h 402"/>
                  <a:gd name="T110" fmla="*/ 42 w 601"/>
                  <a:gd name="T111" fmla="*/ 203 h 402"/>
                  <a:gd name="T112" fmla="*/ 28 w 601"/>
                  <a:gd name="T113" fmla="*/ 193 h 402"/>
                  <a:gd name="T114" fmla="*/ 24 w 601"/>
                  <a:gd name="T115" fmla="*/ 158 h 402"/>
                  <a:gd name="T116" fmla="*/ 3 w 601"/>
                  <a:gd name="T117" fmla="*/ 12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1" h="402">
                    <a:moveTo>
                      <a:pt x="10" y="116"/>
                    </a:moveTo>
                    <a:lnTo>
                      <a:pt x="14" y="116"/>
                    </a:lnTo>
                    <a:lnTo>
                      <a:pt x="14" y="116"/>
                    </a:lnTo>
                    <a:lnTo>
                      <a:pt x="17" y="112"/>
                    </a:lnTo>
                    <a:lnTo>
                      <a:pt x="17" y="112"/>
                    </a:lnTo>
                    <a:lnTo>
                      <a:pt x="17" y="112"/>
                    </a:lnTo>
                    <a:lnTo>
                      <a:pt x="21" y="109"/>
                    </a:lnTo>
                    <a:lnTo>
                      <a:pt x="28" y="109"/>
                    </a:lnTo>
                    <a:lnTo>
                      <a:pt x="28" y="109"/>
                    </a:lnTo>
                    <a:lnTo>
                      <a:pt x="31" y="105"/>
                    </a:lnTo>
                    <a:lnTo>
                      <a:pt x="31" y="105"/>
                    </a:lnTo>
                    <a:lnTo>
                      <a:pt x="31" y="105"/>
                    </a:lnTo>
                    <a:lnTo>
                      <a:pt x="31" y="105"/>
                    </a:lnTo>
                    <a:lnTo>
                      <a:pt x="31" y="109"/>
                    </a:lnTo>
                    <a:lnTo>
                      <a:pt x="35" y="109"/>
                    </a:lnTo>
                    <a:lnTo>
                      <a:pt x="35" y="112"/>
                    </a:lnTo>
                    <a:lnTo>
                      <a:pt x="35" y="112"/>
                    </a:lnTo>
                    <a:lnTo>
                      <a:pt x="35" y="112"/>
                    </a:lnTo>
                    <a:lnTo>
                      <a:pt x="38" y="112"/>
                    </a:lnTo>
                    <a:lnTo>
                      <a:pt x="42" y="112"/>
                    </a:lnTo>
                    <a:lnTo>
                      <a:pt x="42" y="109"/>
                    </a:lnTo>
                    <a:lnTo>
                      <a:pt x="45" y="109"/>
                    </a:lnTo>
                    <a:lnTo>
                      <a:pt x="45" y="109"/>
                    </a:lnTo>
                    <a:lnTo>
                      <a:pt x="45" y="105"/>
                    </a:lnTo>
                    <a:lnTo>
                      <a:pt x="45" y="102"/>
                    </a:lnTo>
                    <a:lnTo>
                      <a:pt x="45" y="102"/>
                    </a:lnTo>
                    <a:lnTo>
                      <a:pt x="45" y="98"/>
                    </a:lnTo>
                    <a:lnTo>
                      <a:pt x="45" y="98"/>
                    </a:lnTo>
                    <a:lnTo>
                      <a:pt x="49" y="98"/>
                    </a:lnTo>
                    <a:lnTo>
                      <a:pt x="52" y="98"/>
                    </a:lnTo>
                    <a:lnTo>
                      <a:pt x="52" y="98"/>
                    </a:lnTo>
                    <a:lnTo>
                      <a:pt x="63" y="95"/>
                    </a:lnTo>
                    <a:lnTo>
                      <a:pt x="63" y="98"/>
                    </a:lnTo>
                    <a:lnTo>
                      <a:pt x="70" y="98"/>
                    </a:lnTo>
                    <a:lnTo>
                      <a:pt x="70" y="98"/>
                    </a:lnTo>
                    <a:lnTo>
                      <a:pt x="73" y="102"/>
                    </a:lnTo>
                    <a:lnTo>
                      <a:pt x="73" y="102"/>
                    </a:lnTo>
                    <a:lnTo>
                      <a:pt x="73" y="105"/>
                    </a:lnTo>
                    <a:lnTo>
                      <a:pt x="77" y="105"/>
                    </a:lnTo>
                    <a:lnTo>
                      <a:pt x="77" y="105"/>
                    </a:lnTo>
                    <a:lnTo>
                      <a:pt x="80" y="105"/>
                    </a:lnTo>
                    <a:lnTo>
                      <a:pt x="84" y="105"/>
                    </a:lnTo>
                    <a:lnTo>
                      <a:pt x="87" y="105"/>
                    </a:lnTo>
                    <a:lnTo>
                      <a:pt x="87" y="105"/>
                    </a:lnTo>
                    <a:lnTo>
                      <a:pt x="87" y="105"/>
                    </a:lnTo>
                    <a:lnTo>
                      <a:pt x="91" y="105"/>
                    </a:lnTo>
                    <a:lnTo>
                      <a:pt x="91" y="105"/>
                    </a:lnTo>
                    <a:lnTo>
                      <a:pt x="91" y="102"/>
                    </a:lnTo>
                    <a:lnTo>
                      <a:pt x="91" y="102"/>
                    </a:lnTo>
                    <a:lnTo>
                      <a:pt x="91" y="98"/>
                    </a:lnTo>
                    <a:lnTo>
                      <a:pt x="94" y="98"/>
                    </a:lnTo>
                    <a:lnTo>
                      <a:pt x="94" y="98"/>
                    </a:lnTo>
                    <a:lnTo>
                      <a:pt x="94" y="95"/>
                    </a:lnTo>
                    <a:lnTo>
                      <a:pt x="98" y="95"/>
                    </a:lnTo>
                    <a:lnTo>
                      <a:pt x="98" y="95"/>
                    </a:lnTo>
                    <a:lnTo>
                      <a:pt x="98" y="91"/>
                    </a:lnTo>
                    <a:lnTo>
                      <a:pt x="101" y="91"/>
                    </a:lnTo>
                    <a:lnTo>
                      <a:pt x="101" y="95"/>
                    </a:lnTo>
                    <a:lnTo>
                      <a:pt x="105" y="95"/>
                    </a:lnTo>
                    <a:lnTo>
                      <a:pt x="105" y="91"/>
                    </a:lnTo>
                    <a:lnTo>
                      <a:pt x="105" y="91"/>
                    </a:lnTo>
                    <a:lnTo>
                      <a:pt x="105" y="91"/>
                    </a:lnTo>
                    <a:lnTo>
                      <a:pt x="105" y="91"/>
                    </a:lnTo>
                    <a:lnTo>
                      <a:pt x="101" y="88"/>
                    </a:lnTo>
                    <a:lnTo>
                      <a:pt x="98" y="88"/>
                    </a:lnTo>
                    <a:lnTo>
                      <a:pt x="98" y="88"/>
                    </a:lnTo>
                    <a:lnTo>
                      <a:pt x="98" y="84"/>
                    </a:lnTo>
                    <a:lnTo>
                      <a:pt x="98" y="84"/>
                    </a:lnTo>
                    <a:lnTo>
                      <a:pt x="94" y="84"/>
                    </a:lnTo>
                    <a:lnTo>
                      <a:pt x="94" y="84"/>
                    </a:lnTo>
                    <a:lnTo>
                      <a:pt x="94" y="84"/>
                    </a:lnTo>
                    <a:lnTo>
                      <a:pt x="94" y="88"/>
                    </a:lnTo>
                    <a:lnTo>
                      <a:pt x="91" y="88"/>
                    </a:lnTo>
                    <a:lnTo>
                      <a:pt x="91" y="91"/>
                    </a:lnTo>
                    <a:lnTo>
                      <a:pt x="91" y="91"/>
                    </a:lnTo>
                    <a:lnTo>
                      <a:pt x="91" y="95"/>
                    </a:lnTo>
                    <a:lnTo>
                      <a:pt x="91" y="95"/>
                    </a:lnTo>
                    <a:lnTo>
                      <a:pt x="87" y="98"/>
                    </a:lnTo>
                    <a:lnTo>
                      <a:pt x="87" y="98"/>
                    </a:lnTo>
                    <a:lnTo>
                      <a:pt x="87" y="95"/>
                    </a:lnTo>
                    <a:lnTo>
                      <a:pt x="87" y="95"/>
                    </a:lnTo>
                    <a:lnTo>
                      <a:pt x="87" y="91"/>
                    </a:lnTo>
                    <a:lnTo>
                      <a:pt x="87" y="88"/>
                    </a:lnTo>
                    <a:lnTo>
                      <a:pt x="87" y="88"/>
                    </a:lnTo>
                    <a:lnTo>
                      <a:pt x="91" y="84"/>
                    </a:lnTo>
                    <a:lnTo>
                      <a:pt x="91" y="84"/>
                    </a:lnTo>
                    <a:lnTo>
                      <a:pt x="87" y="84"/>
                    </a:lnTo>
                    <a:lnTo>
                      <a:pt x="87" y="84"/>
                    </a:lnTo>
                    <a:lnTo>
                      <a:pt x="84" y="81"/>
                    </a:lnTo>
                    <a:lnTo>
                      <a:pt x="84" y="81"/>
                    </a:lnTo>
                    <a:lnTo>
                      <a:pt x="84" y="77"/>
                    </a:lnTo>
                    <a:lnTo>
                      <a:pt x="84" y="77"/>
                    </a:lnTo>
                    <a:lnTo>
                      <a:pt x="84" y="74"/>
                    </a:lnTo>
                    <a:lnTo>
                      <a:pt x="84" y="74"/>
                    </a:lnTo>
                    <a:lnTo>
                      <a:pt x="84" y="74"/>
                    </a:lnTo>
                    <a:lnTo>
                      <a:pt x="84" y="70"/>
                    </a:lnTo>
                    <a:lnTo>
                      <a:pt x="84" y="70"/>
                    </a:lnTo>
                    <a:lnTo>
                      <a:pt x="84" y="67"/>
                    </a:lnTo>
                    <a:lnTo>
                      <a:pt x="84" y="67"/>
                    </a:lnTo>
                    <a:lnTo>
                      <a:pt x="87" y="63"/>
                    </a:lnTo>
                    <a:lnTo>
                      <a:pt x="91" y="56"/>
                    </a:lnTo>
                    <a:lnTo>
                      <a:pt x="91" y="56"/>
                    </a:lnTo>
                    <a:lnTo>
                      <a:pt x="91" y="56"/>
                    </a:lnTo>
                    <a:lnTo>
                      <a:pt x="94" y="56"/>
                    </a:lnTo>
                    <a:lnTo>
                      <a:pt x="105" y="56"/>
                    </a:lnTo>
                    <a:lnTo>
                      <a:pt x="108" y="53"/>
                    </a:lnTo>
                    <a:lnTo>
                      <a:pt x="108" y="53"/>
                    </a:lnTo>
                    <a:lnTo>
                      <a:pt x="108" y="53"/>
                    </a:lnTo>
                    <a:lnTo>
                      <a:pt x="112" y="56"/>
                    </a:lnTo>
                    <a:lnTo>
                      <a:pt x="112" y="56"/>
                    </a:lnTo>
                    <a:lnTo>
                      <a:pt x="112" y="67"/>
                    </a:lnTo>
                    <a:lnTo>
                      <a:pt x="112" y="67"/>
                    </a:lnTo>
                    <a:lnTo>
                      <a:pt x="112" y="70"/>
                    </a:lnTo>
                    <a:lnTo>
                      <a:pt x="112" y="70"/>
                    </a:lnTo>
                    <a:lnTo>
                      <a:pt x="115" y="74"/>
                    </a:lnTo>
                    <a:lnTo>
                      <a:pt x="119" y="77"/>
                    </a:lnTo>
                    <a:lnTo>
                      <a:pt x="122" y="77"/>
                    </a:lnTo>
                    <a:lnTo>
                      <a:pt x="122" y="81"/>
                    </a:lnTo>
                    <a:lnTo>
                      <a:pt x="122" y="84"/>
                    </a:lnTo>
                    <a:lnTo>
                      <a:pt x="122" y="88"/>
                    </a:lnTo>
                    <a:lnTo>
                      <a:pt x="122" y="88"/>
                    </a:lnTo>
                    <a:lnTo>
                      <a:pt x="122" y="88"/>
                    </a:lnTo>
                    <a:lnTo>
                      <a:pt x="126" y="88"/>
                    </a:lnTo>
                    <a:lnTo>
                      <a:pt x="126" y="88"/>
                    </a:lnTo>
                    <a:lnTo>
                      <a:pt x="126" y="88"/>
                    </a:lnTo>
                    <a:lnTo>
                      <a:pt x="129" y="88"/>
                    </a:lnTo>
                    <a:lnTo>
                      <a:pt x="129" y="88"/>
                    </a:lnTo>
                    <a:lnTo>
                      <a:pt x="129" y="88"/>
                    </a:lnTo>
                    <a:lnTo>
                      <a:pt x="133" y="88"/>
                    </a:lnTo>
                    <a:lnTo>
                      <a:pt x="133" y="88"/>
                    </a:lnTo>
                    <a:lnTo>
                      <a:pt x="133" y="88"/>
                    </a:lnTo>
                    <a:lnTo>
                      <a:pt x="133" y="88"/>
                    </a:lnTo>
                    <a:lnTo>
                      <a:pt x="136" y="84"/>
                    </a:lnTo>
                    <a:lnTo>
                      <a:pt x="139" y="84"/>
                    </a:lnTo>
                    <a:lnTo>
                      <a:pt x="139" y="84"/>
                    </a:lnTo>
                    <a:lnTo>
                      <a:pt x="139" y="81"/>
                    </a:lnTo>
                    <a:lnTo>
                      <a:pt x="139" y="77"/>
                    </a:lnTo>
                    <a:lnTo>
                      <a:pt x="143" y="77"/>
                    </a:lnTo>
                    <a:lnTo>
                      <a:pt x="143" y="77"/>
                    </a:lnTo>
                    <a:lnTo>
                      <a:pt x="143" y="77"/>
                    </a:lnTo>
                    <a:lnTo>
                      <a:pt x="146" y="77"/>
                    </a:lnTo>
                    <a:lnTo>
                      <a:pt x="146" y="77"/>
                    </a:lnTo>
                    <a:lnTo>
                      <a:pt x="150" y="74"/>
                    </a:lnTo>
                    <a:lnTo>
                      <a:pt x="153" y="70"/>
                    </a:lnTo>
                    <a:lnTo>
                      <a:pt x="153" y="70"/>
                    </a:lnTo>
                    <a:lnTo>
                      <a:pt x="157" y="70"/>
                    </a:lnTo>
                    <a:lnTo>
                      <a:pt x="164" y="67"/>
                    </a:lnTo>
                    <a:lnTo>
                      <a:pt x="164" y="67"/>
                    </a:lnTo>
                    <a:lnTo>
                      <a:pt x="171" y="63"/>
                    </a:lnTo>
                    <a:lnTo>
                      <a:pt x="171" y="63"/>
                    </a:lnTo>
                    <a:lnTo>
                      <a:pt x="171" y="63"/>
                    </a:lnTo>
                    <a:lnTo>
                      <a:pt x="171" y="63"/>
                    </a:lnTo>
                    <a:lnTo>
                      <a:pt x="174" y="70"/>
                    </a:lnTo>
                    <a:lnTo>
                      <a:pt x="174" y="70"/>
                    </a:lnTo>
                    <a:lnTo>
                      <a:pt x="178" y="70"/>
                    </a:lnTo>
                    <a:lnTo>
                      <a:pt x="178" y="70"/>
                    </a:lnTo>
                    <a:lnTo>
                      <a:pt x="181" y="70"/>
                    </a:lnTo>
                    <a:lnTo>
                      <a:pt x="181" y="70"/>
                    </a:lnTo>
                    <a:lnTo>
                      <a:pt x="185" y="70"/>
                    </a:lnTo>
                    <a:lnTo>
                      <a:pt x="188" y="70"/>
                    </a:lnTo>
                    <a:lnTo>
                      <a:pt x="188" y="70"/>
                    </a:lnTo>
                    <a:lnTo>
                      <a:pt x="188" y="67"/>
                    </a:lnTo>
                    <a:lnTo>
                      <a:pt x="192" y="63"/>
                    </a:lnTo>
                    <a:lnTo>
                      <a:pt x="192" y="60"/>
                    </a:lnTo>
                    <a:lnTo>
                      <a:pt x="192" y="60"/>
                    </a:lnTo>
                    <a:lnTo>
                      <a:pt x="195" y="60"/>
                    </a:lnTo>
                    <a:lnTo>
                      <a:pt x="202" y="56"/>
                    </a:lnTo>
                    <a:lnTo>
                      <a:pt x="209" y="56"/>
                    </a:lnTo>
                    <a:lnTo>
                      <a:pt x="209" y="56"/>
                    </a:lnTo>
                    <a:lnTo>
                      <a:pt x="213" y="56"/>
                    </a:lnTo>
                    <a:lnTo>
                      <a:pt x="213" y="56"/>
                    </a:lnTo>
                    <a:lnTo>
                      <a:pt x="213" y="56"/>
                    </a:lnTo>
                    <a:lnTo>
                      <a:pt x="216" y="49"/>
                    </a:lnTo>
                    <a:lnTo>
                      <a:pt x="216" y="49"/>
                    </a:lnTo>
                    <a:lnTo>
                      <a:pt x="216" y="49"/>
                    </a:lnTo>
                    <a:lnTo>
                      <a:pt x="216" y="46"/>
                    </a:lnTo>
                    <a:lnTo>
                      <a:pt x="223" y="39"/>
                    </a:lnTo>
                    <a:lnTo>
                      <a:pt x="223" y="39"/>
                    </a:lnTo>
                    <a:lnTo>
                      <a:pt x="223" y="39"/>
                    </a:lnTo>
                    <a:lnTo>
                      <a:pt x="223" y="35"/>
                    </a:lnTo>
                    <a:lnTo>
                      <a:pt x="227" y="35"/>
                    </a:lnTo>
                    <a:lnTo>
                      <a:pt x="227" y="39"/>
                    </a:lnTo>
                    <a:lnTo>
                      <a:pt x="223" y="39"/>
                    </a:lnTo>
                    <a:lnTo>
                      <a:pt x="227" y="39"/>
                    </a:lnTo>
                    <a:lnTo>
                      <a:pt x="227" y="39"/>
                    </a:lnTo>
                    <a:lnTo>
                      <a:pt x="230" y="39"/>
                    </a:lnTo>
                    <a:lnTo>
                      <a:pt x="230" y="39"/>
                    </a:lnTo>
                    <a:lnTo>
                      <a:pt x="230" y="39"/>
                    </a:lnTo>
                    <a:lnTo>
                      <a:pt x="230" y="39"/>
                    </a:lnTo>
                    <a:lnTo>
                      <a:pt x="234" y="39"/>
                    </a:lnTo>
                    <a:lnTo>
                      <a:pt x="234" y="39"/>
                    </a:lnTo>
                    <a:lnTo>
                      <a:pt x="234" y="35"/>
                    </a:lnTo>
                    <a:lnTo>
                      <a:pt x="234" y="35"/>
                    </a:lnTo>
                    <a:lnTo>
                      <a:pt x="230" y="32"/>
                    </a:lnTo>
                    <a:lnTo>
                      <a:pt x="230" y="32"/>
                    </a:lnTo>
                    <a:lnTo>
                      <a:pt x="230" y="32"/>
                    </a:lnTo>
                    <a:lnTo>
                      <a:pt x="230" y="32"/>
                    </a:lnTo>
                    <a:lnTo>
                      <a:pt x="230" y="28"/>
                    </a:lnTo>
                    <a:lnTo>
                      <a:pt x="230" y="28"/>
                    </a:lnTo>
                    <a:lnTo>
                      <a:pt x="230" y="25"/>
                    </a:lnTo>
                    <a:lnTo>
                      <a:pt x="230" y="25"/>
                    </a:lnTo>
                    <a:lnTo>
                      <a:pt x="230" y="21"/>
                    </a:lnTo>
                    <a:lnTo>
                      <a:pt x="230" y="21"/>
                    </a:lnTo>
                    <a:lnTo>
                      <a:pt x="230" y="21"/>
                    </a:lnTo>
                    <a:lnTo>
                      <a:pt x="227" y="21"/>
                    </a:lnTo>
                    <a:lnTo>
                      <a:pt x="227" y="18"/>
                    </a:lnTo>
                    <a:lnTo>
                      <a:pt x="227" y="18"/>
                    </a:lnTo>
                    <a:lnTo>
                      <a:pt x="227" y="18"/>
                    </a:lnTo>
                    <a:lnTo>
                      <a:pt x="227" y="18"/>
                    </a:lnTo>
                    <a:lnTo>
                      <a:pt x="230" y="14"/>
                    </a:lnTo>
                    <a:lnTo>
                      <a:pt x="230" y="14"/>
                    </a:lnTo>
                    <a:lnTo>
                      <a:pt x="230" y="7"/>
                    </a:lnTo>
                    <a:lnTo>
                      <a:pt x="230" y="4"/>
                    </a:lnTo>
                    <a:lnTo>
                      <a:pt x="230" y="0"/>
                    </a:lnTo>
                    <a:lnTo>
                      <a:pt x="230" y="0"/>
                    </a:lnTo>
                    <a:lnTo>
                      <a:pt x="230" y="0"/>
                    </a:lnTo>
                    <a:lnTo>
                      <a:pt x="234" y="0"/>
                    </a:lnTo>
                    <a:lnTo>
                      <a:pt x="237" y="4"/>
                    </a:lnTo>
                    <a:lnTo>
                      <a:pt x="241" y="7"/>
                    </a:lnTo>
                    <a:lnTo>
                      <a:pt x="248" y="11"/>
                    </a:lnTo>
                    <a:lnTo>
                      <a:pt x="248" y="11"/>
                    </a:lnTo>
                    <a:lnTo>
                      <a:pt x="251" y="11"/>
                    </a:lnTo>
                    <a:lnTo>
                      <a:pt x="255" y="11"/>
                    </a:lnTo>
                    <a:lnTo>
                      <a:pt x="255" y="11"/>
                    </a:lnTo>
                    <a:lnTo>
                      <a:pt x="258" y="11"/>
                    </a:lnTo>
                    <a:lnTo>
                      <a:pt x="262" y="11"/>
                    </a:lnTo>
                    <a:lnTo>
                      <a:pt x="262" y="14"/>
                    </a:lnTo>
                    <a:lnTo>
                      <a:pt x="265" y="18"/>
                    </a:lnTo>
                    <a:lnTo>
                      <a:pt x="265" y="21"/>
                    </a:lnTo>
                    <a:lnTo>
                      <a:pt x="265" y="21"/>
                    </a:lnTo>
                    <a:lnTo>
                      <a:pt x="265" y="25"/>
                    </a:lnTo>
                    <a:lnTo>
                      <a:pt x="269" y="28"/>
                    </a:lnTo>
                    <a:lnTo>
                      <a:pt x="269" y="28"/>
                    </a:lnTo>
                    <a:lnTo>
                      <a:pt x="269" y="28"/>
                    </a:lnTo>
                    <a:lnTo>
                      <a:pt x="272" y="32"/>
                    </a:lnTo>
                    <a:lnTo>
                      <a:pt x="276" y="32"/>
                    </a:lnTo>
                    <a:lnTo>
                      <a:pt x="279" y="39"/>
                    </a:lnTo>
                    <a:lnTo>
                      <a:pt x="283" y="46"/>
                    </a:lnTo>
                    <a:lnTo>
                      <a:pt x="286" y="49"/>
                    </a:lnTo>
                    <a:lnTo>
                      <a:pt x="286" y="49"/>
                    </a:lnTo>
                    <a:lnTo>
                      <a:pt x="286" y="53"/>
                    </a:lnTo>
                    <a:lnTo>
                      <a:pt x="286" y="56"/>
                    </a:lnTo>
                    <a:lnTo>
                      <a:pt x="286" y="56"/>
                    </a:lnTo>
                    <a:lnTo>
                      <a:pt x="290" y="60"/>
                    </a:lnTo>
                    <a:lnTo>
                      <a:pt x="290" y="63"/>
                    </a:lnTo>
                    <a:lnTo>
                      <a:pt x="293" y="63"/>
                    </a:lnTo>
                    <a:lnTo>
                      <a:pt x="297" y="67"/>
                    </a:lnTo>
                    <a:lnTo>
                      <a:pt x="300" y="67"/>
                    </a:lnTo>
                    <a:lnTo>
                      <a:pt x="300" y="67"/>
                    </a:lnTo>
                    <a:lnTo>
                      <a:pt x="300" y="67"/>
                    </a:lnTo>
                    <a:lnTo>
                      <a:pt x="304" y="67"/>
                    </a:lnTo>
                    <a:lnTo>
                      <a:pt x="304" y="67"/>
                    </a:lnTo>
                    <a:lnTo>
                      <a:pt x="304" y="67"/>
                    </a:lnTo>
                    <a:lnTo>
                      <a:pt x="307" y="67"/>
                    </a:lnTo>
                    <a:lnTo>
                      <a:pt x="307" y="63"/>
                    </a:lnTo>
                    <a:lnTo>
                      <a:pt x="307" y="63"/>
                    </a:lnTo>
                    <a:lnTo>
                      <a:pt x="307" y="63"/>
                    </a:lnTo>
                    <a:lnTo>
                      <a:pt x="311" y="63"/>
                    </a:lnTo>
                    <a:lnTo>
                      <a:pt x="311" y="63"/>
                    </a:lnTo>
                    <a:lnTo>
                      <a:pt x="311" y="67"/>
                    </a:lnTo>
                    <a:lnTo>
                      <a:pt x="311" y="67"/>
                    </a:lnTo>
                    <a:lnTo>
                      <a:pt x="314" y="67"/>
                    </a:lnTo>
                    <a:lnTo>
                      <a:pt x="314" y="67"/>
                    </a:lnTo>
                    <a:lnTo>
                      <a:pt x="314" y="67"/>
                    </a:lnTo>
                    <a:lnTo>
                      <a:pt x="318" y="67"/>
                    </a:lnTo>
                    <a:lnTo>
                      <a:pt x="325" y="63"/>
                    </a:lnTo>
                    <a:lnTo>
                      <a:pt x="325" y="63"/>
                    </a:lnTo>
                    <a:lnTo>
                      <a:pt x="328" y="63"/>
                    </a:lnTo>
                    <a:lnTo>
                      <a:pt x="328" y="63"/>
                    </a:lnTo>
                    <a:lnTo>
                      <a:pt x="332" y="67"/>
                    </a:lnTo>
                    <a:lnTo>
                      <a:pt x="332" y="67"/>
                    </a:lnTo>
                    <a:lnTo>
                      <a:pt x="342" y="67"/>
                    </a:lnTo>
                    <a:lnTo>
                      <a:pt x="342" y="67"/>
                    </a:lnTo>
                    <a:lnTo>
                      <a:pt x="342" y="67"/>
                    </a:lnTo>
                    <a:lnTo>
                      <a:pt x="342" y="70"/>
                    </a:lnTo>
                    <a:lnTo>
                      <a:pt x="349" y="88"/>
                    </a:lnTo>
                    <a:lnTo>
                      <a:pt x="349" y="91"/>
                    </a:lnTo>
                    <a:lnTo>
                      <a:pt x="346" y="91"/>
                    </a:lnTo>
                    <a:lnTo>
                      <a:pt x="342" y="102"/>
                    </a:lnTo>
                    <a:lnTo>
                      <a:pt x="342" y="109"/>
                    </a:lnTo>
                    <a:lnTo>
                      <a:pt x="342" y="112"/>
                    </a:lnTo>
                    <a:lnTo>
                      <a:pt x="339" y="112"/>
                    </a:lnTo>
                    <a:lnTo>
                      <a:pt x="339" y="116"/>
                    </a:lnTo>
                    <a:lnTo>
                      <a:pt x="339" y="116"/>
                    </a:lnTo>
                    <a:lnTo>
                      <a:pt x="335" y="116"/>
                    </a:lnTo>
                    <a:lnTo>
                      <a:pt x="335" y="119"/>
                    </a:lnTo>
                    <a:lnTo>
                      <a:pt x="335" y="119"/>
                    </a:lnTo>
                    <a:lnTo>
                      <a:pt x="335" y="123"/>
                    </a:lnTo>
                    <a:lnTo>
                      <a:pt x="339" y="123"/>
                    </a:lnTo>
                    <a:lnTo>
                      <a:pt x="339" y="126"/>
                    </a:lnTo>
                    <a:lnTo>
                      <a:pt x="342" y="126"/>
                    </a:lnTo>
                    <a:lnTo>
                      <a:pt x="346" y="130"/>
                    </a:lnTo>
                    <a:lnTo>
                      <a:pt x="349" y="133"/>
                    </a:lnTo>
                    <a:lnTo>
                      <a:pt x="353" y="133"/>
                    </a:lnTo>
                    <a:lnTo>
                      <a:pt x="353" y="133"/>
                    </a:lnTo>
                    <a:lnTo>
                      <a:pt x="356" y="140"/>
                    </a:lnTo>
                    <a:lnTo>
                      <a:pt x="360" y="140"/>
                    </a:lnTo>
                    <a:lnTo>
                      <a:pt x="360" y="144"/>
                    </a:lnTo>
                    <a:lnTo>
                      <a:pt x="363" y="147"/>
                    </a:lnTo>
                    <a:lnTo>
                      <a:pt x="363" y="147"/>
                    </a:lnTo>
                    <a:lnTo>
                      <a:pt x="363" y="147"/>
                    </a:lnTo>
                    <a:lnTo>
                      <a:pt x="367" y="147"/>
                    </a:lnTo>
                    <a:lnTo>
                      <a:pt x="374" y="144"/>
                    </a:lnTo>
                    <a:lnTo>
                      <a:pt x="377" y="144"/>
                    </a:lnTo>
                    <a:lnTo>
                      <a:pt x="377" y="144"/>
                    </a:lnTo>
                    <a:lnTo>
                      <a:pt x="377" y="144"/>
                    </a:lnTo>
                    <a:lnTo>
                      <a:pt x="381" y="144"/>
                    </a:lnTo>
                    <a:lnTo>
                      <a:pt x="381" y="144"/>
                    </a:lnTo>
                    <a:lnTo>
                      <a:pt x="384" y="144"/>
                    </a:lnTo>
                    <a:lnTo>
                      <a:pt x="384" y="140"/>
                    </a:lnTo>
                    <a:lnTo>
                      <a:pt x="384" y="140"/>
                    </a:lnTo>
                    <a:lnTo>
                      <a:pt x="388" y="137"/>
                    </a:lnTo>
                    <a:lnTo>
                      <a:pt x="388" y="137"/>
                    </a:lnTo>
                    <a:lnTo>
                      <a:pt x="391" y="137"/>
                    </a:lnTo>
                    <a:lnTo>
                      <a:pt x="395" y="137"/>
                    </a:lnTo>
                    <a:lnTo>
                      <a:pt x="398" y="130"/>
                    </a:lnTo>
                    <a:lnTo>
                      <a:pt x="398" y="130"/>
                    </a:lnTo>
                    <a:lnTo>
                      <a:pt x="405" y="126"/>
                    </a:lnTo>
                    <a:lnTo>
                      <a:pt x="409" y="126"/>
                    </a:lnTo>
                    <a:lnTo>
                      <a:pt x="409" y="123"/>
                    </a:lnTo>
                    <a:lnTo>
                      <a:pt x="416" y="119"/>
                    </a:lnTo>
                    <a:lnTo>
                      <a:pt x="419" y="116"/>
                    </a:lnTo>
                    <a:lnTo>
                      <a:pt x="419" y="116"/>
                    </a:lnTo>
                    <a:lnTo>
                      <a:pt x="419" y="116"/>
                    </a:lnTo>
                    <a:lnTo>
                      <a:pt x="423" y="116"/>
                    </a:lnTo>
                    <a:lnTo>
                      <a:pt x="426" y="123"/>
                    </a:lnTo>
                    <a:lnTo>
                      <a:pt x="430" y="123"/>
                    </a:lnTo>
                    <a:lnTo>
                      <a:pt x="430" y="126"/>
                    </a:lnTo>
                    <a:lnTo>
                      <a:pt x="426" y="126"/>
                    </a:lnTo>
                    <a:lnTo>
                      <a:pt x="426" y="130"/>
                    </a:lnTo>
                    <a:lnTo>
                      <a:pt x="423" y="130"/>
                    </a:lnTo>
                    <a:lnTo>
                      <a:pt x="423" y="130"/>
                    </a:lnTo>
                    <a:lnTo>
                      <a:pt x="419" y="130"/>
                    </a:lnTo>
                    <a:lnTo>
                      <a:pt x="419" y="130"/>
                    </a:lnTo>
                    <a:lnTo>
                      <a:pt x="416" y="133"/>
                    </a:lnTo>
                    <a:lnTo>
                      <a:pt x="416" y="133"/>
                    </a:lnTo>
                    <a:lnTo>
                      <a:pt x="416" y="133"/>
                    </a:lnTo>
                    <a:lnTo>
                      <a:pt x="419" y="133"/>
                    </a:lnTo>
                    <a:lnTo>
                      <a:pt x="419" y="133"/>
                    </a:lnTo>
                    <a:lnTo>
                      <a:pt x="419" y="137"/>
                    </a:lnTo>
                    <a:lnTo>
                      <a:pt x="444" y="161"/>
                    </a:lnTo>
                    <a:lnTo>
                      <a:pt x="444" y="165"/>
                    </a:lnTo>
                    <a:lnTo>
                      <a:pt x="444" y="165"/>
                    </a:lnTo>
                    <a:lnTo>
                      <a:pt x="458" y="168"/>
                    </a:lnTo>
                    <a:lnTo>
                      <a:pt x="461" y="168"/>
                    </a:lnTo>
                    <a:lnTo>
                      <a:pt x="461" y="168"/>
                    </a:lnTo>
                    <a:lnTo>
                      <a:pt x="465" y="168"/>
                    </a:lnTo>
                    <a:lnTo>
                      <a:pt x="465" y="172"/>
                    </a:lnTo>
                    <a:lnTo>
                      <a:pt x="465" y="175"/>
                    </a:lnTo>
                    <a:lnTo>
                      <a:pt x="468" y="179"/>
                    </a:lnTo>
                    <a:lnTo>
                      <a:pt x="468" y="179"/>
                    </a:lnTo>
                    <a:lnTo>
                      <a:pt x="465" y="182"/>
                    </a:lnTo>
                    <a:lnTo>
                      <a:pt x="465" y="186"/>
                    </a:lnTo>
                    <a:lnTo>
                      <a:pt x="465" y="186"/>
                    </a:lnTo>
                    <a:lnTo>
                      <a:pt x="465" y="186"/>
                    </a:lnTo>
                    <a:lnTo>
                      <a:pt x="468" y="186"/>
                    </a:lnTo>
                    <a:lnTo>
                      <a:pt x="601" y="186"/>
                    </a:lnTo>
                    <a:lnTo>
                      <a:pt x="573" y="280"/>
                    </a:lnTo>
                    <a:lnTo>
                      <a:pt x="573" y="280"/>
                    </a:lnTo>
                    <a:lnTo>
                      <a:pt x="573" y="280"/>
                    </a:lnTo>
                    <a:lnTo>
                      <a:pt x="583" y="298"/>
                    </a:lnTo>
                    <a:lnTo>
                      <a:pt x="587" y="301"/>
                    </a:lnTo>
                    <a:lnTo>
                      <a:pt x="587" y="305"/>
                    </a:lnTo>
                    <a:lnTo>
                      <a:pt x="587" y="308"/>
                    </a:lnTo>
                    <a:lnTo>
                      <a:pt x="587" y="312"/>
                    </a:lnTo>
                    <a:lnTo>
                      <a:pt x="583" y="312"/>
                    </a:lnTo>
                    <a:lnTo>
                      <a:pt x="583" y="312"/>
                    </a:lnTo>
                    <a:lnTo>
                      <a:pt x="576" y="319"/>
                    </a:lnTo>
                    <a:lnTo>
                      <a:pt x="576" y="319"/>
                    </a:lnTo>
                    <a:lnTo>
                      <a:pt x="576" y="319"/>
                    </a:lnTo>
                    <a:lnTo>
                      <a:pt x="576" y="322"/>
                    </a:lnTo>
                    <a:lnTo>
                      <a:pt x="576" y="319"/>
                    </a:lnTo>
                    <a:lnTo>
                      <a:pt x="576" y="312"/>
                    </a:lnTo>
                    <a:lnTo>
                      <a:pt x="576" y="312"/>
                    </a:lnTo>
                    <a:lnTo>
                      <a:pt x="573" y="312"/>
                    </a:lnTo>
                    <a:lnTo>
                      <a:pt x="569" y="315"/>
                    </a:lnTo>
                    <a:lnTo>
                      <a:pt x="566" y="315"/>
                    </a:lnTo>
                    <a:lnTo>
                      <a:pt x="566" y="319"/>
                    </a:lnTo>
                    <a:lnTo>
                      <a:pt x="562" y="319"/>
                    </a:lnTo>
                    <a:lnTo>
                      <a:pt x="548" y="312"/>
                    </a:lnTo>
                    <a:lnTo>
                      <a:pt x="545" y="312"/>
                    </a:lnTo>
                    <a:lnTo>
                      <a:pt x="545" y="308"/>
                    </a:lnTo>
                    <a:lnTo>
                      <a:pt x="545" y="308"/>
                    </a:lnTo>
                    <a:lnTo>
                      <a:pt x="541" y="305"/>
                    </a:lnTo>
                    <a:lnTo>
                      <a:pt x="541" y="305"/>
                    </a:lnTo>
                    <a:lnTo>
                      <a:pt x="538" y="305"/>
                    </a:lnTo>
                    <a:lnTo>
                      <a:pt x="538" y="305"/>
                    </a:lnTo>
                    <a:lnTo>
                      <a:pt x="538" y="308"/>
                    </a:lnTo>
                    <a:lnTo>
                      <a:pt x="538" y="308"/>
                    </a:lnTo>
                    <a:lnTo>
                      <a:pt x="538" y="312"/>
                    </a:lnTo>
                    <a:lnTo>
                      <a:pt x="534" y="312"/>
                    </a:lnTo>
                    <a:lnTo>
                      <a:pt x="534" y="312"/>
                    </a:lnTo>
                    <a:lnTo>
                      <a:pt x="534" y="315"/>
                    </a:lnTo>
                    <a:lnTo>
                      <a:pt x="534" y="315"/>
                    </a:lnTo>
                    <a:lnTo>
                      <a:pt x="538" y="319"/>
                    </a:lnTo>
                    <a:lnTo>
                      <a:pt x="538" y="319"/>
                    </a:lnTo>
                    <a:lnTo>
                      <a:pt x="545" y="319"/>
                    </a:lnTo>
                    <a:lnTo>
                      <a:pt x="552" y="319"/>
                    </a:lnTo>
                    <a:lnTo>
                      <a:pt x="562" y="322"/>
                    </a:lnTo>
                    <a:lnTo>
                      <a:pt x="562" y="322"/>
                    </a:lnTo>
                    <a:lnTo>
                      <a:pt x="566" y="322"/>
                    </a:lnTo>
                    <a:lnTo>
                      <a:pt x="566" y="322"/>
                    </a:lnTo>
                    <a:lnTo>
                      <a:pt x="569" y="326"/>
                    </a:lnTo>
                    <a:lnTo>
                      <a:pt x="569" y="326"/>
                    </a:lnTo>
                    <a:lnTo>
                      <a:pt x="569" y="326"/>
                    </a:lnTo>
                    <a:lnTo>
                      <a:pt x="569" y="326"/>
                    </a:lnTo>
                    <a:lnTo>
                      <a:pt x="569" y="326"/>
                    </a:lnTo>
                    <a:lnTo>
                      <a:pt x="573" y="329"/>
                    </a:lnTo>
                    <a:lnTo>
                      <a:pt x="576" y="329"/>
                    </a:lnTo>
                    <a:lnTo>
                      <a:pt x="576" y="329"/>
                    </a:lnTo>
                    <a:lnTo>
                      <a:pt x="580" y="329"/>
                    </a:lnTo>
                    <a:lnTo>
                      <a:pt x="580" y="329"/>
                    </a:lnTo>
                    <a:lnTo>
                      <a:pt x="583" y="329"/>
                    </a:lnTo>
                    <a:lnTo>
                      <a:pt x="583" y="329"/>
                    </a:lnTo>
                    <a:lnTo>
                      <a:pt x="587" y="336"/>
                    </a:lnTo>
                    <a:lnTo>
                      <a:pt x="587" y="339"/>
                    </a:lnTo>
                    <a:lnTo>
                      <a:pt x="587" y="339"/>
                    </a:lnTo>
                    <a:lnTo>
                      <a:pt x="583" y="336"/>
                    </a:lnTo>
                    <a:lnTo>
                      <a:pt x="573" y="333"/>
                    </a:lnTo>
                    <a:lnTo>
                      <a:pt x="562" y="329"/>
                    </a:lnTo>
                    <a:lnTo>
                      <a:pt x="559" y="326"/>
                    </a:lnTo>
                    <a:lnTo>
                      <a:pt x="545" y="322"/>
                    </a:lnTo>
                    <a:lnTo>
                      <a:pt x="531" y="319"/>
                    </a:lnTo>
                    <a:lnTo>
                      <a:pt x="520" y="319"/>
                    </a:lnTo>
                    <a:lnTo>
                      <a:pt x="499" y="319"/>
                    </a:lnTo>
                    <a:lnTo>
                      <a:pt x="496" y="315"/>
                    </a:lnTo>
                    <a:lnTo>
                      <a:pt x="496" y="315"/>
                    </a:lnTo>
                    <a:lnTo>
                      <a:pt x="503" y="312"/>
                    </a:lnTo>
                    <a:lnTo>
                      <a:pt x="506" y="312"/>
                    </a:lnTo>
                    <a:lnTo>
                      <a:pt x="510" y="308"/>
                    </a:lnTo>
                    <a:lnTo>
                      <a:pt x="513" y="308"/>
                    </a:lnTo>
                    <a:lnTo>
                      <a:pt x="513" y="305"/>
                    </a:lnTo>
                    <a:lnTo>
                      <a:pt x="513" y="301"/>
                    </a:lnTo>
                    <a:lnTo>
                      <a:pt x="513" y="301"/>
                    </a:lnTo>
                    <a:lnTo>
                      <a:pt x="510" y="298"/>
                    </a:lnTo>
                    <a:lnTo>
                      <a:pt x="506" y="298"/>
                    </a:lnTo>
                    <a:lnTo>
                      <a:pt x="503" y="298"/>
                    </a:lnTo>
                    <a:lnTo>
                      <a:pt x="503" y="298"/>
                    </a:lnTo>
                    <a:lnTo>
                      <a:pt x="499" y="298"/>
                    </a:lnTo>
                    <a:lnTo>
                      <a:pt x="496" y="301"/>
                    </a:lnTo>
                    <a:lnTo>
                      <a:pt x="496" y="301"/>
                    </a:lnTo>
                    <a:lnTo>
                      <a:pt x="496" y="301"/>
                    </a:lnTo>
                    <a:lnTo>
                      <a:pt x="492" y="305"/>
                    </a:lnTo>
                    <a:lnTo>
                      <a:pt x="489" y="305"/>
                    </a:lnTo>
                    <a:lnTo>
                      <a:pt x="489" y="308"/>
                    </a:lnTo>
                    <a:lnTo>
                      <a:pt x="489" y="308"/>
                    </a:lnTo>
                    <a:lnTo>
                      <a:pt x="489" y="308"/>
                    </a:lnTo>
                    <a:lnTo>
                      <a:pt x="485" y="308"/>
                    </a:lnTo>
                    <a:lnTo>
                      <a:pt x="485" y="308"/>
                    </a:lnTo>
                    <a:lnTo>
                      <a:pt x="482" y="308"/>
                    </a:lnTo>
                    <a:lnTo>
                      <a:pt x="485" y="305"/>
                    </a:lnTo>
                    <a:lnTo>
                      <a:pt x="485" y="305"/>
                    </a:lnTo>
                    <a:lnTo>
                      <a:pt x="489" y="301"/>
                    </a:lnTo>
                    <a:lnTo>
                      <a:pt x="489" y="301"/>
                    </a:lnTo>
                    <a:lnTo>
                      <a:pt x="489" y="301"/>
                    </a:lnTo>
                    <a:lnTo>
                      <a:pt x="489" y="301"/>
                    </a:lnTo>
                    <a:lnTo>
                      <a:pt x="485" y="301"/>
                    </a:lnTo>
                    <a:lnTo>
                      <a:pt x="485" y="298"/>
                    </a:lnTo>
                    <a:lnTo>
                      <a:pt x="485" y="294"/>
                    </a:lnTo>
                    <a:lnTo>
                      <a:pt x="482" y="287"/>
                    </a:lnTo>
                    <a:lnTo>
                      <a:pt x="478" y="287"/>
                    </a:lnTo>
                    <a:lnTo>
                      <a:pt x="478" y="287"/>
                    </a:lnTo>
                    <a:lnTo>
                      <a:pt x="472" y="291"/>
                    </a:lnTo>
                    <a:lnTo>
                      <a:pt x="472" y="291"/>
                    </a:lnTo>
                    <a:lnTo>
                      <a:pt x="468" y="291"/>
                    </a:lnTo>
                    <a:lnTo>
                      <a:pt x="465" y="294"/>
                    </a:lnTo>
                    <a:lnTo>
                      <a:pt x="465" y="298"/>
                    </a:lnTo>
                    <a:lnTo>
                      <a:pt x="465" y="301"/>
                    </a:lnTo>
                    <a:lnTo>
                      <a:pt x="465" y="301"/>
                    </a:lnTo>
                    <a:lnTo>
                      <a:pt x="461" y="305"/>
                    </a:lnTo>
                    <a:lnTo>
                      <a:pt x="458" y="301"/>
                    </a:lnTo>
                    <a:lnTo>
                      <a:pt x="458" y="305"/>
                    </a:lnTo>
                    <a:lnTo>
                      <a:pt x="454" y="308"/>
                    </a:lnTo>
                    <a:lnTo>
                      <a:pt x="451" y="308"/>
                    </a:lnTo>
                    <a:lnTo>
                      <a:pt x="454" y="308"/>
                    </a:lnTo>
                    <a:lnTo>
                      <a:pt x="454" y="312"/>
                    </a:lnTo>
                    <a:lnTo>
                      <a:pt x="454" y="312"/>
                    </a:lnTo>
                    <a:lnTo>
                      <a:pt x="454" y="312"/>
                    </a:lnTo>
                    <a:lnTo>
                      <a:pt x="454" y="312"/>
                    </a:lnTo>
                    <a:lnTo>
                      <a:pt x="451" y="312"/>
                    </a:lnTo>
                    <a:lnTo>
                      <a:pt x="451" y="312"/>
                    </a:lnTo>
                    <a:lnTo>
                      <a:pt x="451" y="312"/>
                    </a:lnTo>
                    <a:lnTo>
                      <a:pt x="447" y="315"/>
                    </a:lnTo>
                    <a:lnTo>
                      <a:pt x="447" y="315"/>
                    </a:lnTo>
                    <a:lnTo>
                      <a:pt x="447" y="319"/>
                    </a:lnTo>
                    <a:lnTo>
                      <a:pt x="451" y="319"/>
                    </a:lnTo>
                    <a:lnTo>
                      <a:pt x="451" y="319"/>
                    </a:lnTo>
                    <a:lnTo>
                      <a:pt x="454" y="319"/>
                    </a:lnTo>
                    <a:lnTo>
                      <a:pt x="461" y="319"/>
                    </a:lnTo>
                    <a:lnTo>
                      <a:pt x="472" y="315"/>
                    </a:lnTo>
                    <a:lnTo>
                      <a:pt x="478" y="315"/>
                    </a:lnTo>
                    <a:lnTo>
                      <a:pt x="482" y="315"/>
                    </a:lnTo>
                    <a:lnTo>
                      <a:pt x="485" y="315"/>
                    </a:lnTo>
                    <a:lnTo>
                      <a:pt x="485" y="315"/>
                    </a:lnTo>
                    <a:lnTo>
                      <a:pt x="489" y="315"/>
                    </a:lnTo>
                    <a:lnTo>
                      <a:pt x="492" y="319"/>
                    </a:lnTo>
                    <a:lnTo>
                      <a:pt x="485" y="319"/>
                    </a:lnTo>
                    <a:lnTo>
                      <a:pt x="478" y="319"/>
                    </a:lnTo>
                    <a:lnTo>
                      <a:pt x="472" y="319"/>
                    </a:lnTo>
                    <a:lnTo>
                      <a:pt x="458" y="322"/>
                    </a:lnTo>
                    <a:lnTo>
                      <a:pt x="454" y="322"/>
                    </a:lnTo>
                    <a:lnTo>
                      <a:pt x="451" y="322"/>
                    </a:lnTo>
                    <a:lnTo>
                      <a:pt x="444" y="322"/>
                    </a:lnTo>
                    <a:lnTo>
                      <a:pt x="444" y="322"/>
                    </a:lnTo>
                    <a:lnTo>
                      <a:pt x="440" y="322"/>
                    </a:lnTo>
                    <a:lnTo>
                      <a:pt x="440" y="326"/>
                    </a:lnTo>
                    <a:lnTo>
                      <a:pt x="440" y="326"/>
                    </a:lnTo>
                    <a:lnTo>
                      <a:pt x="440" y="326"/>
                    </a:lnTo>
                    <a:lnTo>
                      <a:pt x="437" y="329"/>
                    </a:lnTo>
                    <a:lnTo>
                      <a:pt x="433" y="329"/>
                    </a:lnTo>
                    <a:lnTo>
                      <a:pt x="426" y="333"/>
                    </a:lnTo>
                    <a:lnTo>
                      <a:pt x="416" y="339"/>
                    </a:lnTo>
                    <a:lnTo>
                      <a:pt x="416" y="339"/>
                    </a:lnTo>
                    <a:lnTo>
                      <a:pt x="416" y="343"/>
                    </a:lnTo>
                    <a:lnTo>
                      <a:pt x="416" y="346"/>
                    </a:lnTo>
                    <a:lnTo>
                      <a:pt x="416" y="346"/>
                    </a:lnTo>
                    <a:lnTo>
                      <a:pt x="412" y="346"/>
                    </a:lnTo>
                    <a:lnTo>
                      <a:pt x="412" y="350"/>
                    </a:lnTo>
                    <a:lnTo>
                      <a:pt x="409" y="350"/>
                    </a:lnTo>
                    <a:lnTo>
                      <a:pt x="405" y="353"/>
                    </a:lnTo>
                    <a:lnTo>
                      <a:pt x="402" y="353"/>
                    </a:lnTo>
                    <a:lnTo>
                      <a:pt x="398" y="353"/>
                    </a:lnTo>
                    <a:lnTo>
                      <a:pt x="388" y="357"/>
                    </a:lnTo>
                    <a:lnTo>
                      <a:pt x="384" y="360"/>
                    </a:lnTo>
                    <a:lnTo>
                      <a:pt x="384" y="360"/>
                    </a:lnTo>
                    <a:lnTo>
                      <a:pt x="381" y="360"/>
                    </a:lnTo>
                    <a:lnTo>
                      <a:pt x="377" y="364"/>
                    </a:lnTo>
                    <a:lnTo>
                      <a:pt x="374" y="364"/>
                    </a:lnTo>
                    <a:lnTo>
                      <a:pt x="370" y="364"/>
                    </a:lnTo>
                    <a:lnTo>
                      <a:pt x="363" y="371"/>
                    </a:lnTo>
                    <a:lnTo>
                      <a:pt x="360" y="371"/>
                    </a:lnTo>
                    <a:lnTo>
                      <a:pt x="349" y="371"/>
                    </a:lnTo>
                    <a:lnTo>
                      <a:pt x="339" y="374"/>
                    </a:lnTo>
                    <a:lnTo>
                      <a:pt x="339" y="378"/>
                    </a:lnTo>
                    <a:lnTo>
                      <a:pt x="321" y="385"/>
                    </a:lnTo>
                    <a:lnTo>
                      <a:pt x="321" y="385"/>
                    </a:lnTo>
                    <a:lnTo>
                      <a:pt x="321" y="385"/>
                    </a:lnTo>
                    <a:lnTo>
                      <a:pt x="314" y="392"/>
                    </a:lnTo>
                    <a:lnTo>
                      <a:pt x="307" y="392"/>
                    </a:lnTo>
                    <a:lnTo>
                      <a:pt x="304" y="395"/>
                    </a:lnTo>
                    <a:lnTo>
                      <a:pt x="304" y="395"/>
                    </a:lnTo>
                    <a:lnTo>
                      <a:pt x="304" y="395"/>
                    </a:lnTo>
                    <a:lnTo>
                      <a:pt x="290" y="395"/>
                    </a:lnTo>
                    <a:lnTo>
                      <a:pt x="290" y="395"/>
                    </a:lnTo>
                    <a:lnTo>
                      <a:pt x="286" y="399"/>
                    </a:lnTo>
                    <a:lnTo>
                      <a:pt x="286" y="399"/>
                    </a:lnTo>
                    <a:lnTo>
                      <a:pt x="286" y="395"/>
                    </a:lnTo>
                    <a:lnTo>
                      <a:pt x="279" y="395"/>
                    </a:lnTo>
                    <a:lnTo>
                      <a:pt x="279" y="395"/>
                    </a:lnTo>
                    <a:lnTo>
                      <a:pt x="272" y="399"/>
                    </a:lnTo>
                    <a:lnTo>
                      <a:pt x="269" y="402"/>
                    </a:lnTo>
                    <a:lnTo>
                      <a:pt x="262" y="402"/>
                    </a:lnTo>
                    <a:lnTo>
                      <a:pt x="262" y="402"/>
                    </a:lnTo>
                    <a:lnTo>
                      <a:pt x="262" y="402"/>
                    </a:lnTo>
                    <a:lnTo>
                      <a:pt x="248" y="395"/>
                    </a:lnTo>
                    <a:lnTo>
                      <a:pt x="241" y="395"/>
                    </a:lnTo>
                    <a:lnTo>
                      <a:pt x="237" y="395"/>
                    </a:lnTo>
                    <a:lnTo>
                      <a:pt x="223" y="392"/>
                    </a:lnTo>
                    <a:lnTo>
                      <a:pt x="216" y="388"/>
                    </a:lnTo>
                    <a:lnTo>
                      <a:pt x="213" y="388"/>
                    </a:lnTo>
                    <a:lnTo>
                      <a:pt x="209" y="385"/>
                    </a:lnTo>
                    <a:lnTo>
                      <a:pt x="202" y="385"/>
                    </a:lnTo>
                    <a:lnTo>
                      <a:pt x="202" y="385"/>
                    </a:lnTo>
                    <a:lnTo>
                      <a:pt x="199" y="381"/>
                    </a:lnTo>
                    <a:lnTo>
                      <a:pt x="185" y="374"/>
                    </a:lnTo>
                    <a:lnTo>
                      <a:pt x="181" y="371"/>
                    </a:lnTo>
                    <a:lnTo>
                      <a:pt x="178" y="371"/>
                    </a:lnTo>
                    <a:lnTo>
                      <a:pt x="167" y="367"/>
                    </a:lnTo>
                    <a:lnTo>
                      <a:pt x="160" y="367"/>
                    </a:lnTo>
                    <a:lnTo>
                      <a:pt x="157" y="367"/>
                    </a:lnTo>
                    <a:lnTo>
                      <a:pt x="157" y="367"/>
                    </a:lnTo>
                    <a:lnTo>
                      <a:pt x="157" y="367"/>
                    </a:lnTo>
                    <a:lnTo>
                      <a:pt x="150" y="367"/>
                    </a:lnTo>
                    <a:lnTo>
                      <a:pt x="133" y="364"/>
                    </a:lnTo>
                    <a:lnTo>
                      <a:pt x="129" y="364"/>
                    </a:lnTo>
                    <a:lnTo>
                      <a:pt x="126" y="364"/>
                    </a:lnTo>
                    <a:lnTo>
                      <a:pt x="122" y="364"/>
                    </a:lnTo>
                    <a:lnTo>
                      <a:pt x="119" y="364"/>
                    </a:lnTo>
                    <a:lnTo>
                      <a:pt x="119" y="364"/>
                    </a:lnTo>
                    <a:lnTo>
                      <a:pt x="115" y="364"/>
                    </a:lnTo>
                    <a:lnTo>
                      <a:pt x="115" y="367"/>
                    </a:lnTo>
                    <a:lnTo>
                      <a:pt x="101" y="364"/>
                    </a:lnTo>
                    <a:lnTo>
                      <a:pt x="91" y="357"/>
                    </a:lnTo>
                    <a:lnTo>
                      <a:pt x="84" y="350"/>
                    </a:lnTo>
                    <a:lnTo>
                      <a:pt x="77" y="350"/>
                    </a:lnTo>
                    <a:lnTo>
                      <a:pt x="63" y="339"/>
                    </a:lnTo>
                    <a:lnTo>
                      <a:pt x="45" y="333"/>
                    </a:lnTo>
                    <a:lnTo>
                      <a:pt x="42" y="333"/>
                    </a:lnTo>
                    <a:lnTo>
                      <a:pt x="35" y="329"/>
                    </a:lnTo>
                    <a:lnTo>
                      <a:pt x="17" y="329"/>
                    </a:lnTo>
                    <a:lnTo>
                      <a:pt x="10" y="326"/>
                    </a:lnTo>
                    <a:lnTo>
                      <a:pt x="0" y="322"/>
                    </a:lnTo>
                    <a:lnTo>
                      <a:pt x="0" y="319"/>
                    </a:lnTo>
                    <a:lnTo>
                      <a:pt x="3" y="319"/>
                    </a:lnTo>
                    <a:lnTo>
                      <a:pt x="10" y="312"/>
                    </a:lnTo>
                    <a:lnTo>
                      <a:pt x="14" y="312"/>
                    </a:lnTo>
                    <a:lnTo>
                      <a:pt x="17" y="312"/>
                    </a:lnTo>
                    <a:lnTo>
                      <a:pt x="21" y="312"/>
                    </a:lnTo>
                    <a:lnTo>
                      <a:pt x="21" y="312"/>
                    </a:lnTo>
                    <a:lnTo>
                      <a:pt x="21" y="312"/>
                    </a:lnTo>
                    <a:lnTo>
                      <a:pt x="28" y="305"/>
                    </a:lnTo>
                    <a:lnTo>
                      <a:pt x="28" y="305"/>
                    </a:lnTo>
                    <a:lnTo>
                      <a:pt x="28" y="305"/>
                    </a:lnTo>
                    <a:lnTo>
                      <a:pt x="28" y="301"/>
                    </a:lnTo>
                    <a:lnTo>
                      <a:pt x="24" y="298"/>
                    </a:lnTo>
                    <a:lnTo>
                      <a:pt x="24" y="298"/>
                    </a:lnTo>
                    <a:lnTo>
                      <a:pt x="21" y="294"/>
                    </a:lnTo>
                    <a:lnTo>
                      <a:pt x="21" y="294"/>
                    </a:lnTo>
                    <a:lnTo>
                      <a:pt x="21" y="291"/>
                    </a:lnTo>
                    <a:lnTo>
                      <a:pt x="21" y="291"/>
                    </a:lnTo>
                    <a:lnTo>
                      <a:pt x="28" y="291"/>
                    </a:lnTo>
                    <a:lnTo>
                      <a:pt x="28" y="287"/>
                    </a:lnTo>
                    <a:lnTo>
                      <a:pt x="28" y="287"/>
                    </a:lnTo>
                    <a:lnTo>
                      <a:pt x="31" y="287"/>
                    </a:lnTo>
                    <a:lnTo>
                      <a:pt x="31" y="287"/>
                    </a:lnTo>
                    <a:lnTo>
                      <a:pt x="31" y="287"/>
                    </a:lnTo>
                    <a:lnTo>
                      <a:pt x="35" y="287"/>
                    </a:lnTo>
                    <a:lnTo>
                      <a:pt x="35" y="287"/>
                    </a:lnTo>
                    <a:lnTo>
                      <a:pt x="35" y="287"/>
                    </a:lnTo>
                    <a:lnTo>
                      <a:pt x="35" y="287"/>
                    </a:lnTo>
                    <a:lnTo>
                      <a:pt x="38" y="287"/>
                    </a:lnTo>
                    <a:lnTo>
                      <a:pt x="42" y="287"/>
                    </a:lnTo>
                    <a:lnTo>
                      <a:pt x="45" y="284"/>
                    </a:lnTo>
                    <a:lnTo>
                      <a:pt x="45" y="284"/>
                    </a:lnTo>
                    <a:lnTo>
                      <a:pt x="45" y="284"/>
                    </a:lnTo>
                    <a:lnTo>
                      <a:pt x="45" y="280"/>
                    </a:lnTo>
                    <a:lnTo>
                      <a:pt x="45" y="280"/>
                    </a:lnTo>
                    <a:lnTo>
                      <a:pt x="42" y="280"/>
                    </a:lnTo>
                    <a:lnTo>
                      <a:pt x="42" y="277"/>
                    </a:lnTo>
                    <a:lnTo>
                      <a:pt x="42" y="277"/>
                    </a:lnTo>
                    <a:lnTo>
                      <a:pt x="42" y="273"/>
                    </a:lnTo>
                    <a:lnTo>
                      <a:pt x="38" y="273"/>
                    </a:lnTo>
                    <a:lnTo>
                      <a:pt x="38" y="270"/>
                    </a:lnTo>
                    <a:lnTo>
                      <a:pt x="38" y="270"/>
                    </a:lnTo>
                    <a:lnTo>
                      <a:pt x="42" y="266"/>
                    </a:lnTo>
                    <a:lnTo>
                      <a:pt x="42" y="266"/>
                    </a:lnTo>
                    <a:lnTo>
                      <a:pt x="42" y="266"/>
                    </a:lnTo>
                    <a:lnTo>
                      <a:pt x="45" y="270"/>
                    </a:lnTo>
                    <a:lnTo>
                      <a:pt x="45" y="270"/>
                    </a:lnTo>
                    <a:lnTo>
                      <a:pt x="45" y="270"/>
                    </a:lnTo>
                    <a:lnTo>
                      <a:pt x="52" y="266"/>
                    </a:lnTo>
                    <a:lnTo>
                      <a:pt x="52" y="266"/>
                    </a:lnTo>
                    <a:lnTo>
                      <a:pt x="52" y="266"/>
                    </a:lnTo>
                    <a:lnTo>
                      <a:pt x="59" y="252"/>
                    </a:lnTo>
                    <a:lnTo>
                      <a:pt x="59" y="249"/>
                    </a:lnTo>
                    <a:lnTo>
                      <a:pt x="63" y="245"/>
                    </a:lnTo>
                    <a:lnTo>
                      <a:pt x="63" y="245"/>
                    </a:lnTo>
                    <a:lnTo>
                      <a:pt x="59" y="245"/>
                    </a:lnTo>
                    <a:lnTo>
                      <a:pt x="56" y="235"/>
                    </a:lnTo>
                    <a:lnTo>
                      <a:pt x="56" y="235"/>
                    </a:lnTo>
                    <a:lnTo>
                      <a:pt x="59" y="231"/>
                    </a:lnTo>
                    <a:lnTo>
                      <a:pt x="59" y="228"/>
                    </a:lnTo>
                    <a:lnTo>
                      <a:pt x="63" y="228"/>
                    </a:lnTo>
                    <a:lnTo>
                      <a:pt x="63" y="228"/>
                    </a:lnTo>
                    <a:lnTo>
                      <a:pt x="63" y="224"/>
                    </a:lnTo>
                    <a:lnTo>
                      <a:pt x="66" y="228"/>
                    </a:lnTo>
                    <a:lnTo>
                      <a:pt x="66" y="228"/>
                    </a:lnTo>
                    <a:lnTo>
                      <a:pt x="66" y="224"/>
                    </a:lnTo>
                    <a:lnTo>
                      <a:pt x="70" y="224"/>
                    </a:lnTo>
                    <a:lnTo>
                      <a:pt x="66" y="224"/>
                    </a:lnTo>
                    <a:lnTo>
                      <a:pt x="66" y="221"/>
                    </a:lnTo>
                    <a:lnTo>
                      <a:pt x="56" y="217"/>
                    </a:lnTo>
                    <a:lnTo>
                      <a:pt x="52" y="214"/>
                    </a:lnTo>
                    <a:lnTo>
                      <a:pt x="45" y="214"/>
                    </a:lnTo>
                    <a:lnTo>
                      <a:pt x="42" y="214"/>
                    </a:lnTo>
                    <a:lnTo>
                      <a:pt x="42" y="214"/>
                    </a:lnTo>
                    <a:lnTo>
                      <a:pt x="42" y="210"/>
                    </a:lnTo>
                    <a:lnTo>
                      <a:pt x="42" y="210"/>
                    </a:lnTo>
                    <a:lnTo>
                      <a:pt x="42" y="207"/>
                    </a:lnTo>
                    <a:lnTo>
                      <a:pt x="42" y="207"/>
                    </a:lnTo>
                    <a:lnTo>
                      <a:pt x="42" y="203"/>
                    </a:lnTo>
                    <a:lnTo>
                      <a:pt x="42" y="203"/>
                    </a:lnTo>
                    <a:lnTo>
                      <a:pt x="42" y="200"/>
                    </a:lnTo>
                    <a:lnTo>
                      <a:pt x="42" y="200"/>
                    </a:lnTo>
                    <a:lnTo>
                      <a:pt x="42" y="196"/>
                    </a:lnTo>
                    <a:lnTo>
                      <a:pt x="38" y="196"/>
                    </a:lnTo>
                    <a:lnTo>
                      <a:pt x="38" y="196"/>
                    </a:lnTo>
                    <a:lnTo>
                      <a:pt x="38" y="196"/>
                    </a:lnTo>
                    <a:lnTo>
                      <a:pt x="31" y="196"/>
                    </a:lnTo>
                    <a:lnTo>
                      <a:pt x="31" y="196"/>
                    </a:lnTo>
                    <a:lnTo>
                      <a:pt x="31" y="196"/>
                    </a:lnTo>
                    <a:lnTo>
                      <a:pt x="31" y="196"/>
                    </a:lnTo>
                    <a:lnTo>
                      <a:pt x="28" y="193"/>
                    </a:lnTo>
                    <a:lnTo>
                      <a:pt x="28" y="193"/>
                    </a:lnTo>
                    <a:lnTo>
                      <a:pt x="28" y="193"/>
                    </a:lnTo>
                    <a:lnTo>
                      <a:pt x="28" y="189"/>
                    </a:lnTo>
                    <a:lnTo>
                      <a:pt x="28" y="186"/>
                    </a:lnTo>
                    <a:lnTo>
                      <a:pt x="31" y="186"/>
                    </a:lnTo>
                    <a:lnTo>
                      <a:pt x="31" y="186"/>
                    </a:lnTo>
                    <a:lnTo>
                      <a:pt x="28" y="175"/>
                    </a:lnTo>
                    <a:lnTo>
                      <a:pt x="24" y="168"/>
                    </a:lnTo>
                    <a:lnTo>
                      <a:pt x="24" y="168"/>
                    </a:lnTo>
                    <a:lnTo>
                      <a:pt x="24" y="165"/>
                    </a:lnTo>
                    <a:lnTo>
                      <a:pt x="24" y="161"/>
                    </a:lnTo>
                    <a:lnTo>
                      <a:pt x="24" y="161"/>
                    </a:lnTo>
                    <a:lnTo>
                      <a:pt x="24" y="158"/>
                    </a:lnTo>
                    <a:lnTo>
                      <a:pt x="24" y="154"/>
                    </a:lnTo>
                    <a:lnTo>
                      <a:pt x="21" y="151"/>
                    </a:lnTo>
                    <a:lnTo>
                      <a:pt x="21" y="151"/>
                    </a:lnTo>
                    <a:lnTo>
                      <a:pt x="17" y="147"/>
                    </a:lnTo>
                    <a:lnTo>
                      <a:pt x="17" y="147"/>
                    </a:lnTo>
                    <a:lnTo>
                      <a:pt x="14" y="147"/>
                    </a:lnTo>
                    <a:lnTo>
                      <a:pt x="10" y="144"/>
                    </a:lnTo>
                    <a:lnTo>
                      <a:pt x="7" y="140"/>
                    </a:lnTo>
                    <a:lnTo>
                      <a:pt x="7" y="140"/>
                    </a:lnTo>
                    <a:lnTo>
                      <a:pt x="3" y="137"/>
                    </a:lnTo>
                    <a:lnTo>
                      <a:pt x="3" y="130"/>
                    </a:lnTo>
                    <a:lnTo>
                      <a:pt x="3" y="126"/>
                    </a:lnTo>
                    <a:lnTo>
                      <a:pt x="3" y="126"/>
                    </a:lnTo>
                    <a:lnTo>
                      <a:pt x="7" y="123"/>
                    </a:lnTo>
                    <a:lnTo>
                      <a:pt x="10" y="119"/>
                    </a:lnTo>
                    <a:lnTo>
                      <a:pt x="10" y="116"/>
                    </a:lnTo>
                    <a:lnTo>
                      <a:pt x="10" y="116"/>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7">
                <a:extLst>
                  <a:ext uri="{FF2B5EF4-FFF2-40B4-BE49-F238E27FC236}">
                    <a16:creationId xmlns:a16="http://schemas.microsoft.com/office/drawing/2014/main" id="{B6F42988-431D-CF26-2E11-BBFE2DD3A327}"/>
                  </a:ext>
                </a:extLst>
              </p:cNvPr>
              <p:cNvSpPr>
                <a:spLocks/>
              </p:cNvSpPr>
              <p:nvPr/>
            </p:nvSpPr>
            <p:spPr bwMode="auto">
              <a:xfrm>
                <a:off x="3140" y="3028"/>
                <a:ext cx="486" cy="458"/>
              </a:xfrm>
              <a:custGeom>
                <a:avLst/>
                <a:gdLst>
                  <a:gd name="T0" fmla="*/ 262 w 486"/>
                  <a:gd name="T1" fmla="*/ 356 h 458"/>
                  <a:gd name="T2" fmla="*/ 280 w 486"/>
                  <a:gd name="T3" fmla="*/ 388 h 458"/>
                  <a:gd name="T4" fmla="*/ 273 w 486"/>
                  <a:gd name="T5" fmla="*/ 398 h 458"/>
                  <a:gd name="T6" fmla="*/ 269 w 486"/>
                  <a:gd name="T7" fmla="*/ 416 h 458"/>
                  <a:gd name="T8" fmla="*/ 273 w 486"/>
                  <a:gd name="T9" fmla="*/ 440 h 458"/>
                  <a:gd name="T10" fmla="*/ 235 w 486"/>
                  <a:gd name="T11" fmla="*/ 430 h 458"/>
                  <a:gd name="T12" fmla="*/ 158 w 486"/>
                  <a:gd name="T13" fmla="*/ 360 h 458"/>
                  <a:gd name="T14" fmla="*/ 53 w 486"/>
                  <a:gd name="T15" fmla="*/ 283 h 458"/>
                  <a:gd name="T16" fmla="*/ 35 w 486"/>
                  <a:gd name="T17" fmla="*/ 272 h 458"/>
                  <a:gd name="T18" fmla="*/ 35 w 486"/>
                  <a:gd name="T19" fmla="*/ 262 h 458"/>
                  <a:gd name="T20" fmla="*/ 7 w 486"/>
                  <a:gd name="T21" fmla="*/ 255 h 458"/>
                  <a:gd name="T22" fmla="*/ 18 w 486"/>
                  <a:gd name="T23" fmla="*/ 241 h 458"/>
                  <a:gd name="T24" fmla="*/ 32 w 486"/>
                  <a:gd name="T25" fmla="*/ 119 h 458"/>
                  <a:gd name="T26" fmla="*/ 42 w 486"/>
                  <a:gd name="T27" fmla="*/ 108 h 458"/>
                  <a:gd name="T28" fmla="*/ 63 w 486"/>
                  <a:gd name="T29" fmla="*/ 94 h 458"/>
                  <a:gd name="T30" fmla="*/ 81 w 486"/>
                  <a:gd name="T31" fmla="*/ 56 h 458"/>
                  <a:gd name="T32" fmla="*/ 91 w 486"/>
                  <a:gd name="T33" fmla="*/ 49 h 458"/>
                  <a:gd name="T34" fmla="*/ 88 w 486"/>
                  <a:gd name="T35" fmla="*/ 35 h 458"/>
                  <a:gd name="T36" fmla="*/ 95 w 486"/>
                  <a:gd name="T37" fmla="*/ 31 h 458"/>
                  <a:gd name="T38" fmla="*/ 95 w 486"/>
                  <a:gd name="T39" fmla="*/ 10 h 458"/>
                  <a:gd name="T40" fmla="*/ 116 w 486"/>
                  <a:gd name="T41" fmla="*/ 7 h 458"/>
                  <a:gd name="T42" fmla="*/ 126 w 486"/>
                  <a:gd name="T43" fmla="*/ 14 h 458"/>
                  <a:gd name="T44" fmla="*/ 119 w 486"/>
                  <a:gd name="T45" fmla="*/ 21 h 458"/>
                  <a:gd name="T46" fmla="*/ 133 w 486"/>
                  <a:gd name="T47" fmla="*/ 21 h 458"/>
                  <a:gd name="T48" fmla="*/ 133 w 486"/>
                  <a:gd name="T49" fmla="*/ 35 h 458"/>
                  <a:gd name="T50" fmla="*/ 147 w 486"/>
                  <a:gd name="T51" fmla="*/ 66 h 458"/>
                  <a:gd name="T52" fmla="*/ 161 w 486"/>
                  <a:gd name="T53" fmla="*/ 66 h 458"/>
                  <a:gd name="T54" fmla="*/ 168 w 486"/>
                  <a:gd name="T55" fmla="*/ 77 h 458"/>
                  <a:gd name="T56" fmla="*/ 175 w 486"/>
                  <a:gd name="T57" fmla="*/ 84 h 458"/>
                  <a:gd name="T58" fmla="*/ 189 w 486"/>
                  <a:gd name="T59" fmla="*/ 66 h 458"/>
                  <a:gd name="T60" fmla="*/ 200 w 486"/>
                  <a:gd name="T61" fmla="*/ 52 h 458"/>
                  <a:gd name="T62" fmla="*/ 221 w 486"/>
                  <a:gd name="T63" fmla="*/ 42 h 458"/>
                  <a:gd name="T64" fmla="*/ 231 w 486"/>
                  <a:gd name="T65" fmla="*/ 31 h 458"/>
                  <a:gd name="T66" fmla="*/ 245 w 486"/>
                  <a:gd name="T67" fmla="*/ 21 h 458"/>
                  <a:gd name="T68" fmla="*/ 252 w 486"/>
                  <a:gd name="T69" fmla="*/ 14 h 458"/>
                  <a:gd name="T70" fmla="*/ 266 w 486"/>
                  <a:gd name="T71" fmla="*/ 3 h 458"/>
                  <a:gd name="T72" fmla="*/ 290 w 486"/>
                  <a:gd name="T73" fmla="*/ 3 h 458"/>
                  <a:gd name="T74" fmla="*/ 294 w 486"/>
                  <a:gd name="T75" fmla="*/ 21 h 458"/>
                  <a:gd name="T76" fmla="*/ 304 w 486"/>
                  <a:gd name="T77" fmla="*/ 28 h 458"/>
                  <a:gd name="T78" fmla="*/ 311 w 486"/>
                  <a:gd name="T79" fmla="*/ 42 h 458"/>
                  <a:gd name="T80" fmla="*/ 311 w 486"/>
                  <a:gd name="T81" fmla="*/ 63 h 458"/>
                  <a:gd name="T82" fmla="*/ 343 w 486"/>
                  <a:gd name="T83" fmla="*/ 66 h 458"/>
                  <a:gd name="T84" fmla="*/ 350 w 486"/>
                  <a:gd name="T85" fmla="*/ 77 h 458"/>
                  <a:gd name="T86" fmla="*/ 343 w 486"/>
                  <a:gd name="T87" fmla="*/ 84 h 458"/>
                  <a:gd name="T88" fmla="*/ 360 w 486"/>
                  <a:gd name="T89" fmla="*/ 94 h 458"/>
                  <a:gd name="T90" fmla="*/ 364 w 486"/>
                  <a:gd name="T91" fmla="*/ 98 h 458"/>
                  <a:gd name="T92" fmla="*/ 371 w 486"/>
                  <a:gd name="T93" fmla="*/ 105 h 458"/>
                  <a:gd name="T94" fmla="*/ 395 w 486"/>
                  <a:gd name="T95" fmla="*/ 126 h 458"/>
                  <a:gd name="T96" fmla="*/ 409 w 486"/>
                  <a:gd name="T97" fmla="*/ 129 h 458"/>
                  <a:gd name="T98" fmla="*/ 416 w 486"/>
                  <a:gd name="T99" fmla="*/ 136 h 458"/>
                  <a:gd name="T100" fmla="*/ 455 w 486"/>
                  <a:gd name="T101" fmla="*/ 168 h 458"/>
                  <a:gd name="T102" fmla="*/ 455 w 486"/>
                  <a:gd name="T103" fmla="*/ 175 h 458"/>
                  <a:gd name="T104" fmla="*/ 465 w 486"/>
                  <a:gd name="T105" fmla="*/ 178 h 458"/>
                  <a:gd name="T106" fmla="*/ 476 w 486"/>
                  <a:gd name="T107" fmla="*/ 185 h 458"/>
                  <a:gd name="T108" fmla="*/ 486 w 486"/>
                  <a:gd name="T109" fmla="*/ 199 h 458"/>
                  <a:gd name="T110" fmla="*/ 483 w 486"/>
                  <a:gd name="T111" fmla="*/ 217 h 458"/>
                  <a:gd name="T112" fmla="*/ 486 w 486"/>
                  <a:gd name="T113" fmla="*/ 22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6" h="458">
                    <a:moveTo>
                      <a:pt x="483" y="231"/>
                    </a:moveTo>
                    <a:lnTo>
                      <a:pt x="483" y="231"/>
                    </a:lnTo>
                    <a:lnTo>
                      <a:pt x="392" y="241"/>
                    </a:lnTo>
                    <a:lnTo>
                      <a:pt x="318" y="245"/>
                    </a:lnTo>
                    <a:lnTo>
                      <a:pt x="318" y="245"/>
                    </a:lnTo>
                    <a:lnTo>
                      <a:pt x="290" y="297"/>
                    </a:lnTo>
                    <a:lnTo>
                      <a:pt x="262" y="356"/>
                    </a:lnTo>
                    <a:lnTo>
                      <a:pt x="262" y="360"/>
                    </a:lnTo>
                    <a:lnTo>
                      <a:pt x="262" y="360"/>
                    </a:lnTo>
                    <a:lnTo>
                      <a:pt x="283" y="381"/>
                    </a:lnTo>
                    <a:lnTo>
                      <a:pt x="283" y="384"/>
                    </a:lnTo>
                    <a:lnTo>
                      <a:pt x="283" y="384"/>
                    </a:lnTo>
                    <a:lnTo>
                      <a:pt x="280" y="388"/>
                    </a:lnTo>
                    <a:lnTo>
                      <a:pt x="280" y="388"/>
                    </a:lnTo>
                    <a:lnTo>
                      <a:pt x="280" y="391"/>
                    </a:lnTo>
                    <a:lnTo>
                      <a:pt x="276" y="391"/>
                    </a:lnTo>
                    <a:lnTo>
                      <a:pt x="276" y="391"/>
                    </a:lnTo>
                    <a:lnTo>
                      <a:pt x="273" y="391"/>
                    </a:lnTo>
                    <a:lnTo>
                      <a:pt x="273" y="395"/>
                    </a:lnTo>
                    <a:lnTo>
                      <a:pt x="273" y="398"/>
                    </a:lnTo>
                    <a:lnTo>
                      <a:pt x="273" y="398"/>
                    </a:lnTo>
                    <a:lnTo>
                      <a:pt x="273" y="402"/>
                    </a:lnTo>
                    <a:lnTo>
                      <a:pt x="276" y="405"/>
                    </a:lnTo>
                    <a:lnTo>
                      <a:pt x="276" y="409"/>
                    </a:lnTo>
                    <a:lnTo>
                      <a:pt x="273" y="409"/>
                    </a:lnTo>
                    <a:lnTo>
                      <a:pt x="273" y="412"/>
                    </a:lnTo>
                    <a:lnTo>
                      <a:pt x="269" y="412"/>
                    </a:lnTo>
                    <a:lnTo>
                      <a:pt x="269" y="416"/>
                    </a:lnTo>
                    <a:lnTo>
                      <a:pt x="269" y="416"/>
                    </a:lnTo>
                    <a:lnTo>
                      <a:pt x="269" y="419"/>
                    </a:lnTo>
                    <a:lnTo>
                      <a:pt x="273" y="423"/>
                    </a:lnTo>
                    <a:lnTo>
                      <a:pt x="276" y="430"/>
                    </a:lnTo>
                    <a:lnTo>
                      <a:pt x="276" y="437"/>
                    </a:lnTo>
                    <a:lnTo>
                      <a:pt x="276" y="437"/>
                    </a:lnTo>
                    <a:lnTo>
                      <a:pt x="273" y="440"/>
                    </a:lnTo>
                    <a:lnTo>
                      <a:pt x="273" y="444"/>
                    </a:lnTo>
                    <a:lnTo>
                      <a:pt x="273" y="444"/>
                    </a:lnTo>
                    <a:lnTo>
                      <a:pt x="273" y="444"/>
                    </a:lnTo>
                    <a:lnTo>
                      <a:pt x="273" y="451"/>
                    </a:lnTo>
                    <a:lnTo>
                      <a:pt x="266" y="458"/>
                    </a:lnTo>
                    <a:lnTo>
                      <a:pt x="262" y="454"/>
                    </a:lnTo>
                    <a:lnTo>
                      <a:pt x="235" y="430"/>
                    </a:lnTo>
                    <a:lnTo>
                      <a:pt x="228" y="423"/>
                    </a:lnTo>
                    <a:lnTo>
                      <a:pt x="207" y="402"/>
                    </a:lnTo>
                    <a:lnTo>
                      <a:pt x="189" y="388"/>
                    </a:lnTo>
                    <a:lnTo>
                      <a:pt x="179" y="377"/>
                    </a:lnTo>
                    <a:lnTo>
                      <a:pt x="179" y="377"/>
                    </a:lnTo>
                    <a:lnTo>
                      <a:pt x="175" y="374"/>
                    </a:lnTo>
                    <a:lnTo>
                      <a:pt x="158" y="360"/>
                    </a:lnTo>
                    <a:lnTo>
                      <a:pt x="133" y="339"/>
                    </a:lnTo>
                    <a:lnTo>
                      <a:pt x="112" y="325"/>
                    </a:lnTo>
                    <a:lnTo>
                      <a:pt x="95" y="311"/>
                    </a:lnTo>
                    <a:lnTo>
                      <a:pt x="84" y="304"/>
                    </a:lnTo>
                    <a:lnTo>
                      <a:pt x="74" y="297"/>
                    </a:lnTo>
                    <a:lnTo>
                      <a:pt x="63" y="290"/>
                    </a:lnTo>
                    <a:lnTo>
                      <a:pt x="53" y="283"/>
                    </a:lnTo>
                    <a:lnTo>
                      <a:pt x="42" y="279"/>
                    </a:lnTo>
                    <a:lnTo>
                      <a:pt x="35" y="276"/>
                    </a:lnTo>
                    <a:lnTo>
                      <a:pt x="32" y="276"/>
                    </a:lnTo>
                    <a:lnTo>
                      <a:pt x="32" y="276"/>
                    </a:lnTo>
                    <a:lnTo>
                      <a:pt x="32" y="272"/>
                    </a:lnTo>
                    <a:lnTo>
                      <a:pt x="32" y="272"/>
                    </a:lnTo>
                    <a:lnTo>
                      <a:pt x="35" y="272"/>
                    </a:lnTo>
                    <a:lnTo>
                      <a:pt x="35" y="272"/>
                    </a:lnTo>
                    <a:lnTo>
                      <a:pt x="35" y="272"/>
                    </a:lnTo>
                    <a:lnTo>
                      <a:pt x="42" y="272"/>
                    </a:lnTo>
                    <a:lnTo>
                      <a:pt x="42" y="272"/>
                    </a:lnTo>
                    <a:lnTo>
                      <a:pt x="42" y="272"/>
                    </a:lnTo>
                    <a:lnTo>
                      <a:pt x="39" y="266"/>
                    </a:lnTo>
                    <a:lnTo>
                      <a:pt x="35" y="262"/>
                    </a:lnTo>
                    <a:lnTo>
                      <a:pt x="32" y="262"/>
                    </a:lnTo>
                    <a:lnTo>
                      <a:pt x="25" y="262"/>
                    </a:lnTo>
                    <a:lnTo>
                      <a:pt x="18" y="259"/>
                    </a:lnTo>
                    <a:lnTo>
                      <a:pt x="14" y="259"/>
                    </a:lnTo>
                    <a:lnTo>
                      <a:pt x="14" y="259"/>
                    </a:lnTo>
                    <a:lnTo>
                      <a:pt x="7" y="255"/>
                    </a:lnTo>
                    <a:lnTo>
                      <a:pt x="7" y="255"/>
                    </a:lnTo>
                    <a:lnTo>
                      <a:pt x="7" y="252"/>
                    </a:lnTo>
                    <a:lnTo>
                      <a:pt x="7" y="252"/>
                    </a:lnTo>
                    <a:lnTo>
                      <a:pt x="7" y="252"/>
                    </a:lnTo>
                    <a:lnTo>
                      <a:pt x="14" y="245"/>
                    </a:lnTo>
                    <a:lnTo>
                      <a:pt x="14" y="245"/>
                    </a:lnTo>
                    <a:lnTo>
                      <a:pt x="18" y="245"/>
                    </a:lnTo>
                    <a:lnTo>
                      <a:pt x="18" y="241"/>
                    </a:lnTo>
                    <a:lnTo>
                      <a:pt x="18" y="238"/>
                    </a:lnTo>
                    <a:lnTo>
                      <a:pt x="18" y="234"/>
                    </a:lnTo>
                    <a:lnTo>
                      <a:pt x="14" y="231"/>
                    </a:lnTo>
                    <a:lnTo>
                      <a:pt x="4" y="213"/>
                    </a:lnTo>
                    <a:lnTo>
                      <a:pt x="0" y="213"/>
                    </a:lnTo>
                    <a:lnTo>
                      <a:pt x="0" y="213"/>
                    </a:lnTo>
                    <a:lnTo>
                      <a:pt x="32" y="119"/>
                    </a:lnTo>
                    <a:lnTo>
                      <a:pt x="32" y="119"/>
                    </a:lnTo>
                    <a:lnTo>
                      <a:pt x="32" y="119"/>
                    </a:lnTo>
                    <a:lnTo>
                      <a:pt x="32" y="115"/>
                    </a:lnTo>
                    <a:lnTo>
                      <a:pt x="35" y="112"/>
                    </a:lnTo>
                    <a:lnTo>
                      <a:pt x="39" y="112"/>
                    </a:lnTo>
                    <a:lnTo>
                      <a:pt x="39" y="108"/>
                    </a:lnTo>
                    <a:lnTo>
                      <a:pt x="42" y="108"/>
                    </a:lnTo>
                    <a:lnTo>
                      <a:pt x="42" y="105"/>
                    </a:lnTo>
                    <a:lnTo>
                      <a:pt x="42" y="105"/>
                    </a:lnTo>
                    <a:lnTo>
                      <a:pt x="53" y="105"/>
                    </a:lnTo>
                    <a:lnTo>
                      <a:pt x="56" y="105"/>
                    </a:lnTo>
                    <a:lnTo>
                      <a:pt x="56" y="101"/>
                    </a:lnTo>
                    <a:lnTo>
                      <a:pt x="60" y="98"/>
                    </a:lnTo>
                    <a:lnTo>
                      <a:pt x="63" y="94"/>
                    </a:lnTo>
                    <a:lnTo>
                      <a:pt x="74" y="77"/>
                    </a:lnTo>
                    <a:lnTo>
                      <a:pt x="74" y="73"/>
                    </a:lnTo>
                    <a:lnTo>
                      <a:pt x="74" y="70"/>
                    </a:lnTo>
                    <a:lnTo>
                      <a:pt x="74" y="70"/>
                    </a:lnTo>
                    <a:lnTo>
                      <a:pt x="77" y="66"/>
                    </a:lnTo>
                    <a:lnTo>
                      <a:pt x="77" y="63"/>
                    </a:lnTo>
                    <a:lnTo>
                      <a:pt x="81" y="56"/>
                    </a:lnTo>
                    <a:lnTo>
                      <a:pt x="84" y="56"/>
                    </a:lnTo>
                    <a:lnTo>
                      <a:pt x="84" y="56"/>
                    </a:lnTo>
                    <a:lnTo>
                      <a:pt x="84" y="56"/>
                    </a:lnTo>
                    <a:lnTo>
                      <a:pt x="88" y="52"/>
                    </a:lnTo>
                    <a:lnTo>
                      <a:pt x="88" y="49"/>
                    </a:lnTo>
                    <a:lnTo>
                      <a:pt x="91" y="49"/>
                    </a:lnTo>
                    <a:lnTo>
                      <a:pt x="91" y="49"/>
                    </a:lnTo>
                    <a:lnTo>
                      <a:pt x="91" y="49"/>
                    </a:lnTo>
                    <a:lnTo>
                      <a:pt x="95" y="49"/>
                    </a:lnTo>
                    <a:lnTo>
                      <a:pt x="95" y="42"/>
                    </a:lnTo>
                    <a:lnTo>
                      <a:pt x="91" y="42"/>
                    </a:lnTo>
                    <a:lnTo>
                      <a:pt x="91" y="38"/>
                    </a:lnTo>
                    <a:lnTo>
                      <a:pt x="91" y="38"/>
                    </a:lnTo>
                    <a:lnTo>
                      <a:pt x="88" y="35"/>
                    </a:lnTo>
                    <a:lnTo>
                      <a:pt x="88" y="31"/>
                    </a:lnTo>
                    <a:lnTo>
                      <a:pt x="88" y="31"/>
                    </a:lnTo>
                    <a:lnTo>
                      <a:pt x="88" y="31"/>
                    </a:lnTo>
                    <a:lnTo>
                      <a:pt x="91" y="31"/>
                    </a:lnTo>
                    <a:lnTo>
                      <a:pt x="91" y="31"/>
                    </a:lnTo>
                    <a:lnTo>
                      <a:pt x="91" y="31"/>
                    </a:lnTo>
                    <a:lnTo>
                      <a:pt x="95" y="31"/>
                    </a:lnTo>
                    <a:lnTo>
                      <a:pt x="95" y="28"/>
                    </a:lnTo>
                    <a:lnTo>
                      <a:pt x="95" y="24"/>
                    </a:lnTo>
                    <a:lnTo>
                      <a:pt x="95" y="21"/>
                    </a:lnTo>
                    <a:lnTo>
                      <a:pt x="91" y="17"/>
                    </a:lnTo>
                    <a:lnTo>
                      <a:pt x="91" y="17"/>
                    </a:lnTo>
                    <a:lnTo>
                      <a:pt x="91" y="17"/>
                    </a:lnTo>
                    <a:lnTo>
                      <a:pt x="95" y="10"/>
                    </a:lnTo>
                    <a:lnTo>
                      <a:pt x="95" y="10"/>
                    </a:lnTo>
                    <a:lnTo>
                      <a:pt x="98" y="3"/>
                    </a:lnTo>
                    <a:lnTo>
                      <a:pt x="102" y="3"/>
                    </a:lnTo>
                    <a:lnTo>
                      <a:pt x="102" y="3"/>
                    </a:lnTo>
                    <a:lnTo>
                      <a:pt x="109" y="7"/>
                    </a:lnTo>
                    <a:lnTo>
                      <a:pt x="112" y="7"/>
                    </a:lnTo>
                    <a:lnTo>
                      <a:pt x="116" y="7"/>
                    </a:lnTo>
                    <a:lnTo>
                      <a:pt x="119" y="10"/>
                    </a:lnTo>
                    <a:lnTo>
                      <a:pt x="119" y="10"/>
                    </a:lnTo>
                    <a:lnTo>
                      <a:pt x="119" y="10"/>
                    </a:lnTo>
                    <a:lnTo>
                      <a:pt x="119" y="10"/>
                    </a:lnTo>
                    <a:lnTo>
                      <a:pt x="123" y="10"/>
                    </a:lnTo>
                    <a:lnTo>
                      <a:pt x="126" y="14"/>
                    </a:lnTo>
                    <a:lnTo>
                      <a:pt x="126" y="14"/>
                    </a:lnTo>
                    <a:lnTo>
                      <a:pt x="126" y="14"/>
                    </a:lnTo>
                    <a:lnTo>
                      <a:pt x="123" y="14"/>
                    </a:lnTo>
                    <a:lnTo>
                      <a:pt x="123" y="17"/>
                    </a:lnTo>
                    <a:lnTo>
                      <a:pt x="123" y="17"/>
                    </a:lnTo>
                    <a:lnTo>
                      <a:pt x="119" y="17"/>
                    </a:lnTo>
                    <a:lnTo>
                      <a:pt x="119" y="21"/>
                    </a:lnTo>
                    <a:lnTo>
                      <a:pt x="119" y="21"/>
                    </a:lnTo>
                    <a:lnTo>
                      <a:pt x="123" y="21"/>
                    </a:lnTo>
                    <a:lnTo>
                      <a:pt x="123" y="21"/>
                    </a:lnTo>
                    <a:lnTo>
                      <a:pt x="123" y="21"/>
                    </a:lnTo>
                    <a:lnTo>
                      <a:pt x="123" y="21"/>
                    </a:lnTo>
                    <a:lnTo>
                      <a:pt x="126" y="21"/>
                    </a:lnTo>
                    <a:lnTo>
                      <a:pt x="130" y="21"/>
                    </a:lnTo>
                    <a:lnTo>
                      <a:pt x="133" y="21"/>
                    </a:lnTo>
                    <a:lnTo>
                      <a:pt x="133" y="21"/>
                    </a:lnTo>
                    <a:lnTo>
                      <a:pt x="137" y="24"/>
                    </a:lnTo>
                    <a:lnTo>
                      <a:pt x="137" y="24"/>
                    </a:lnTo>
                    <a:lnTo>
                      <a:pt x="137" y="28"/>
                    </a:lnTo>
                    <a:lnTo>
                      <a:pt x="137" y="28"/>
                    </a:lnTo>
                    <a:lnTo>
                      <a:pt x="133" y="31"/>
                    </a:lnTo>
                    <a:lnTo>
                      <a:pt x="133" y="35"/>
                    </a:lnTo>
                    <a:lnTo>
                      <a:pt x="130" y="35"/>
                    </a:lnTo>
                    <a:lnTo>
                      <a:pt x="133" y="49"/>
                    </a:lnTo>
                    <a:lnTo>
                      <a:pt x="133" y="49"/>
                    </a:lnTo>
                    <a:lnTo>
                      <a:pt x="133" y="52"/>
                    </a:lnTo>
                    <a:lnTo>
                      <a:pt x="140" y="59"/>
                    </a:lnTo>
                    <a:lnTo>
                      <a:pt x="147" y="66"/>
                    </a:lnTo>
                    <a:lnTo>
                      <a:pt x="147" y="66"/>
                    </a:lnTo>
                    <a:lnTo>
                      <a:pt x="147" y="66"/>
                    </a:lnTo>
                    <a:lnTo>
                      <a:pt x="147" y="63"/>
                    </a:lnTo>
                    <a:lnTo>
                      <a:pt x="151" y="63"/>
                    </a:lnTo>
                    <a:lnTo>
                      <a:pt x="154" y="63"/>
                    </a:lnTo>
                    <a:lnTo>
                      <a:pt x="154" y="63"/>
                    </a:lnTo>
                    <a:lnTo>
                      <a:pt x="158" y="63"/>
                    </a:lnTo>
                    <a:lnTo>
                      <a:pt x="161" y="66"/>
                    </a:lnTo>
                    <a:lnTo>
                      <a:pt x="161" y="66"/>
                    </a:lnTo>
                    <a:lnTo>
                      <a:pt x="161" y="66"/>
                    </a:lnTo>
                    <a:lnTo>
                      <a:pt x="165" y="70"/>
                    </a:lnTo>
                    <a:lnTo>
                      <a:pt x="165" y="73"/>
                    </a:lnTo>
                    <a:lnTo>
                      <a:pt x="165" y="73"/>
                    </a:lnTo>
                    <a:lnTo>
                      <a:pt x="165" y="77"/>
                    </a:lnTo>
                    <a:lnTo>
                      <a:pt x="168" y="77"/>
                    </a:lnTo>
                    <a:lnTo>
                      <a:pt x="168" y="77"/>
                    </a:lnTo>
                    <a:lnTo>
                      <a:pt x="172" y="77"/>
                    </a:lnTo>
                    <a:lnTo>
                      <a:pt x="172" y="80"/>
                    </a:lnTo>
                    <a:lnTo>
                      <a:pt x="172" y="84"/>
                    </a:lnTo>
                    <a:lnTo>
                      <a:pt x="172" y="84"/>
                    </a:lnTo>
                    <a:lnTo>
                      <a:pt x="175" y="84"/>
                    </a:lnTo>
                    <a:lnTo>
                      <a:pt x="175" y="84"/>
                    </a:lnTo>
                    <a:lnTo>
                      <a:pt x="175" y="84"/>
                    </a:lnTo>
                    <a:lnTo>
                      <a:pt x="182" y="80"/>
                    </a:lnTo>
                    <a:lnTo>
                      <a:pt x="182" y="77"/>
                    </a:lnTo>
                    <a:lnTo>
                      <a:pt x="182" y="73"/>
                    </a:lnTo>
                    <a:lnTo>
                      <a:pt x="186" y="70"/>
                    </a:lnTo>
                    <a:lnTo>
                      <a:pt x="186" y="70"/>
                    </a:lnTo>
                    <a:lnTo>
                      <a:pt x="189" y="66"/>
                    </a:lnTo>
                    <a:lnTo>
                      <a:pt x="193" y="63"/>
                    </a:lnTo>
                    <a:lnTo>
                      <a:pt x="193" y="63"/>
                    </a:lnTo>
                    <a:lnTo>
                      <a:pt x="193" y="59"/>
                    </a:lnTo>
                    <a:lnTo>
                      <a:pt x="200" y="56"/>
                    </a:lnTo>
                    <a:lnTo>
                      <a:pt x="200" y="56"/>
                    </a:lnTo>
                    <a:lnTo>
                      <a:pt x="200" y="52"/>
                    </a:lnTo>
                    <a:lnTo>
                      <a:pt x="200" y="52"/>
                    </a:lnTo>
                    <a:lnTo>
                      <a:pt x="203" y="52"/>
                    </a:lnTo>
                    <a:lnTo>
                      <a:pt x="203" y="52"/>
                    </a:lnTo>
                    <a:lnTo>
                      <a:pt x="217" y="49"/>
                    </a:lnTo>
                    <a:lnTo>
                      <a:pt x="221" y="45"/>
                    </a:lnTo>
                    <a:lnTo>
                      <a:pt x="221" y="45"/>
                    </a:lnTo>
                    <a:lnTo>
                      <a:pt x="221" y="42"/>
                    </a:lnTo>
                    <a:lnTo>
                      <a:pt x="221" y="42"/>
                    </a:lnTo>
                    <a:lnTo>
                      <a:pt x="221" y="35"/>
                    </a:lnTo>
                    <a:lnTo>
                      <a:pt x="221" y="31"/>
                    </a:lnTo>
                    <a:lnTo>
                      <a:pt x="224" y="31"/>
                    </a:lnTo>
                    <a:lnTo>
                      <a:pt x="224" y="31"/>
                    </a:lnTo>
                    <a:lnTo>
                      <a:pt x="224" y="31"/>
                    </a:lnTo>
                    <a:lnTo>
                      <a:pt x="228" y="31"/>
                    </a:lnTo>
                    <a:lnTo>
                      <a:pt x="231" y="31"/>
                    </a:lnTo>
                    <a:lnTo>
                      <a:pt x="231" y="31"/>
                    </a:lnTo>
                    <a:lnTo>
                      <a:pt x="231" y="31"/>
                    </a:lnTo>
                    <a:lnTo>
                      <a:pt x="238" y="24"/>
                    </a:lnTo>
                    <a:lnTo>
                      <a:pt x="242" y="21"/>
                    </a:lnTo>
                    <a:lnTo>
                      <a:pt x="242" y="21"/>
                    </a:lnTo>
                    <a:lnTo>
                      <a:pt x="242" y="21"/>
                    </a:lnTo>
                    <a:lnTo>
                      <a:pt x="245" y="21"/>
                    </a:lnTo>
                    <a:lnTo>
                      <a:pt x="245" y="21"/>
                    </a:lnTo>
                    <a:lnTo>
                      <a:pt x="248" y="21"/>
                    </a:lnTo>
                    <a:lnTo>
                      <a:pt x="248" y="21"/>
                    </a:lnTo>
                    <a:lnTo>
                      <a:pt x="248" y="21"/>
                    </a:lnTo>
                    <a:lnTo>
                      <a:pt x="248" y="21"/>
                    </a:lnTo>
                    <a:lnTo>
                      <a:pt x="252" y="17"/>
                    </a:lnTo>
                    <a:lnTo>
                      <a:pt x="252" y="14"/>
                    </a:lnTo>
                    <a:lnTo>
                      <a:pt x="252" y="14"/>
                    </a:lnTo>
                    <a:lnTo>
                      <a:pt x="252" y="10"/>
                    </a:lnTo>
                    <a:lnTo>
                      <a:pt x="252" y="10"/>
                    </a:lnTo>
                    <a:lnTo>
                      <a:pt x="255" y="7"/>
                    </a:lnTo>
                    <a:lnTo>
                      <a:pt x="262" y="3"/>
                    </a:lnTo>
                    <a:lnTo>
                      <a:pt x="262" y="3"/>
                    </a:lnTo>
                    <a:lnTo>
                      <a:pt x="266" y="3"/>
                    </a:lnTo>
                    <a:lnTo>
                      <a:pt x="266" y="0"/>
                    </a:lnTo>
                    <a:lnTo>
                      <a:pt x="273" y="0"/>
                    </a:lnTo>
                    <a:lnTo>
                      <a:pt x="273" y="3"/>
                    </a:lnTo>
                    <a:lnTo>
                      <a:pt x="276" y="3"/>
                    </a:lnTo>
                    <a:lnTo>
                      <a:pt x="287" y="3"/>
                    </a:lnTo>
                    <a:lnTo>
                      <a:pt x="290" y="3"/>
                    </a:lnTo>
                    <a:lnTo>
                      <a:pt x="290" y="3"/>
                    </a:lnTo>
                    <a:lnTo>
                      <a:pt x="290" y="7"/>
                    </a:lnTo>
                    <a:lnTo>
                      <a:pt x="294" y="10"/>
                    </a:lnTo>
                    <a:lnTo>
                      <a:pt x="294" y="14"/>
                    </a:lnTo>
                    <a:lnTo>
                      <a:pt x="294" y="17"/>
                    </a:lnTo>
                    <a:lnTo>
                      <a:pt x="294" y="21"/>
                    </a:lnTo>
                    <a:lnTo>
                      <a:pt x="294" y="21"/>
                    </a:lnTo>
                    <a:lnTo>
                      <a:pt x="294" y="21"/>
                    </a:lnTo>
                    <a:lnTo>
                      <a:pt x="290" y="21"/>
                    </a:lnTo>
                    <a:lnTo>
                      <a:pt x="290" y="21"/>
                    </a:lnTo>
                    <a:lnTo>
                      <a:pt x="290" y="24"/>
                    </a:lnTo>
                    <a:lnTo>
                      <a:pt x="290" y="24"/>
                    </a:lnTo>
                    <a:lnTo>
                      <a:pt x="290" y="24"/>
                    </a:lnTo>
                    <a:lnTo>
                      <a:pt x="294" y="28"/>
                    </a:lnTo>
                    <a:lnTo>
                      <a:pt x="304" y="28"/>
                    </a:lnTo>
                    <a:lnTo>
                      <a:pt x="308" y="28"/>
                    </a:lnTo>
                    <a:lnTo>
                      <a:pt x="308" y="28"/>
                    </a:lnTo>
                    <a:lnTo>
                      <a:pt x="311" y="31"/>
                    </a:lnTo>
                    <a:lnTo>
                      <a:pt x="311" y="31"/>
                    </a:lnTo>
                    <a:lnTo>
                      <a:pt x="311" y="35"/>
                    </a:lnTo>
                    <a:lnTo>
                      <a:pt x="311" y="38"/>
                    </a:lnTo>
                    <a:lnTo>
                      <a:pt x="311" y="42"/>
                    </a:lnTo>
                    <a:lnTo>
                      <a:pt x="315" y="42"/>
                    </a:lnTo>
                    <a:lnTo>
                      <a:pt x="315" y="49"/>
                    </a:lnTo>
                    <a:lnTo>
                      <a:pt x="315" y="49"/>
                    </a:lnTo>
                    <a:lnTo>
                      <a:pt x="315" y="52"/>
                    </a:lnTo>
                    <a:lnTo>
                      <a:pt x="311" y="56"/>
                    </a:lnTo>
                    <a:lnTo>
                      <a:pt x="311" y="59"/>
                    </a:lnTo>
                    <a:lnTo>
                      <a:pt x="311" y="63"/>
                    </a:lnTo>
                    <a:lnTo>
                      <a:pt x="311" y="63"/>
                    </a:lnTo>
                    <a:lnTo>
                      <a:pt x="318" y="63"/>
                    </a:lnTo>
                    <a:lnTo>
                      <a:pt x="325" y="66"/>
                    </a:lnTo>
                    <a:lnTo>
                      <a:pt x="339" y="66"/>
                    </a:lnTo>
                    <a:lnTo>
                      <a:pt x="339" y="66"/>
                    </a:lnTo>
                    <a:lnTo>
                      <a:pt x="339" y="66"/>
                    </a:lnTo>
                    <a:lnTo>
                      <a:pt x="343" y="66"/>
                    </a:lnTo>
                    <a:lnTo>
                      <a:pt x="343" y="66"/>
                    </a:lnTo>
                    <a:lnTo>
                      <a:pt x="343" y="66"/>
                    </a:lnTo>
                    <a:lnTo>
                      <a:pt x="346" y="70"/>
                    </a:lnTo>
                    <a:lnTo>
                      <a:pt x="350" y="73"/>
                    </a:lnTo>
                    <a:lnTo>
                      <a:pt x="350" y="77"/>
                    </a:lnTo>
                    <a:lnTo>
                      <a:pt x="350" y="77"/>
                    </a:lnTo>
                    <a:lnTo>
                      <a:pt x="350" y="77"/>
                    </a:lnTo>
                    <a:lnTo>
                      <a:pt x="346" y="77"/>
                    </a:lnTo>
                    <a:lnTo>
                      <a:pt x="346" y="77"/>
                    </a:lnTo>
                    <a:lnTo>
                      <a:pt x="346" y="77"/>
                    </a:lnTo>
                    <a:lnTo>
                      <a:pt x="346" y="77"/>
                    </a:lnTo>
                    <a:lnTo>
                      <a:pt x="343" y="77"/>
                    </a:lnTo>
                    <a:lnTo>
                      <a:pt x="343" y="80"/>
                    </a:lnTo>
                    <a:lnTo>
                      <a:pt x="343" y="84"/>
                    </a:lnTo>
                    <a:lnTo>
                      <a:pt x="343" y="84"/>
                    </a:lnTo>
                    <a:lnTo>
                      <a:pt x="343" y="91"/>
                    </a:lnTo>
                    <a:lnTo>
                      <a:pt x="346" y="91"/>
                    </a:lnTo>
                    <a:lnTo>
                      <a:pt x="346" y="91"/>
                    </a:lnTo>
                    <a:lnTo>
                      <a:pt x="357" y="94"/>
                    </a:lnTo>
                    <a:lnTo>
                      <a:pt x="357" y="94"/>
                    </a:lnTo>
                    <a:lnTo>
                      <a:pt x="360" y="94"/>
                    </a:lnTo>
                    <a:lnTo>
                      <a:pt x="364" y="94"/>
                    </a:lnTo>
                    <a:lnTo>
                      <a:pt x="364" y="94"/>
                    </a:lnTo>
                    <a:lnTo>
                      <a:pt x="364" y="94"/>
                    </a:lnTo>
                    <a:lnTo>
                      <a:pt x="367" y="94"/>
                    </a:lnTo>
                    <a:lnTo>
                      <a:pt x="367" y="94"/>
                    </a:lnTo>
                    <a:lnTo>
                      <a:pt x="367" y="98"/>
                    </a:lnTo>
                    <a:lnTo>
                      <a:pt x="364" y="98"/>
                    </a:lnTo>
                    <a:lnTo>
                      <a:pt x="364" y="98"/>
                    </a:lnTo>
                    <a:lnTo>
                      <a:pt x="364" y="101"/>
                    </a:lnTo>
                    <a:lnTo>
                      <a:pt x="367" y="101"/>
                    </a:lnTo>
                    <a:lnTo>
                      <a:pt x="367" y="101"/>
                    </a:lnTo>
                    <a:lnTo>
                      <a:pt x="367" y="101"/>
                    </a:lnTo>
                    <a:lnTo>
                      <a:pt x="371" y="101"/>
                    </a:lnTo>
                    <a:lnTo>
                      <a:pt x="371" y="105"/>
                    </a:lnTo>
                    <a:lnTo>
                      <a:pt x="374" y="105"/>
                    </a:lnTo>
                    <a:lnTo>
                      <a:pt x="378" y="112"/>
                    </a:lnTo>
                    <a:lnTo>
                      <a:pt x="385" y="115"/>
                    </a:lnTo>
                    <a:lnTo>
                      <a:pt x="388" y="119"/>
                    </a:lnTo>
                    <a:lnTo>
                      <a:pt x="392" y="122"/>
                    </a:lnTo>
                    <a:lnTo>
                      <a:pt x="395" y="126"/>
                    </a:lnTo>
                    <a:lnTo>
                      <a:pt x="395" y="126"/>
                    </a:lnTo>
                    <a:lnTo>
                      <a:pt x="395" y="129"/>
                    </a:lnTo>
                    <a:lnTo>
                      <a:pt x="402" y="129"/>
                    </a:lnTo>
                    <a:lnTo>
                      <a:pt x="406" y="129"/>
                    </a:lnTo>
                    <a:lnTo>
                      <a:pt x="406" y="126"/>
                    </a:lnTo>
                    <a:lnTo>
                      <a:pt x="406" y="126"/>
                    </a:lnTo>
                    <a:lnTo>
                      <a:pt x="406" y="126"/>
                    </a:lnTo>
                    <a:lnTo>
                      <a:pt x="409" y="129"/>
                    </a:lnTo>
                    <a:lnTo>
                      <a:pt x="413" y="133"/>
                    </a:lnTo>
                    <a:lnTo>
                      <a:pt x="413" y="133"/>
                    </a:lnTo>
                    <a:lnTo>
                      <a:pt x="413" y="133"/>
                    </a:lnTo>
                    <a:lnTo>
                      <a:pt x="413" y="136"/>
                    </a:lnTo>
                    <a:lnTo>
                      <a:pt x="413" y="136"/>
                    </a:lnTo>
                    <a:lnTo>
                      <a:pt x="416" y="136"/>
                    </a:lnTo>
                    <a:lnTo>
                      <a:pt x="416" y="136"/>
                    </a:lnTo>
                    <a:lnTo>
                      <a:pt x="420" y="136"/>
                    </a:lnTo>
                    <a:lnTo>
                      <a:pt x="441" y="147"/>
                    </a:lnTo>
                    <a:lnTo>
                      <a:pt x="451" y="161"/>
                    </a:lnTo>
                    <a:lnTo>
                      <a:pt x="451" y="164"/>
                    </a:lnTo>
                    <a:lnTo>
                      <a:pt x="451" y="164"/>
                    </a:lnTo>
                    <a:lnTo>
                      <a:pt x="451" y="164"/>
                    </a:lnTo>
                    <a:lnTo>
                      <a:pt x="455" y="168"/>
                    </a:lnTo>
                    <a:lnTo>
                      <a:pt x="455" y="168"/>
                    </a:lnTo>
                    <a:lnTo>
                      <a:pt x="451" y="168"/>
                    </a:lnTo>
                    <a:lnTo>
                      <a:pt x="451" y="168"/>
                    </a:lnTo>
                    <a:lnTo>
                      <a:pt x="451" y="171"/>
                    </a:lnTo>
                    <a:lnTo>
                      <a:pt x="451" y="175"/>
                    </a:lnTo>
                    <a:lnTo>
                      <a:pt x="451" y="175"/>
                    </a:lnTo>
                    <a:lnTo>
                      <a:pt x="455" y="175"/>
                    </a:lnTo>
                    <a:lnTo>
                      <a:pt x="455" y="175"/>
                    </a:lnTo>
                    <a:lnTo>
                      <a:pt x="458" y="175"/>
                    </a:lnTo>
                    <a:lnTo>
                      <a:pt x="458" y="178"/>
                    </a:lnTo>
                    <a:lnTo>
                      <a:pt x="458" y="178"/>
                    </a:lnTo>
                    <a:lnTo>
                      <a:pt x="462" y="182"/>
                    </a:lnTo>
                    <a:lnTo>
                      <a:pt x="462" y="182"/>
                    </a:lnTo>
                    <a:lnTo>
                      <a:pt x="465" y="178"/>
                    </a:lnTo>
                    <a:lnTo>
                      <a:pt x="465" y="178"/>
                    </a:lnTo>
                    <a:lnTo>
                      <a:pt x="469" y="178"/>
                    </a:lnTo>
                    <a:lnTo>
                      <a:pt x="476" y="182"/>
                    </a:lnTo>
                    <a:lnTo>
                      <a:pt x="476" y="182"/>
                    </a:lnTo>
                    <a:lnTo>
                      <a:pt x="476" y="185"/>
                    </a:lnTo>
                    <a:lnTo>
                      <a:pt x="476" y="185"/>
                    </a:lnTo>
                    <a:lnTo>
                      <a:pt x="476" y="185"/>
                    </a:lnTo>
                    <a:lnTo>
                      <a:pt x="483" y="185"/>
                    </a:lnTo>
                    <a:lnTo>
                      <a:pt x="486" y="185"/>
                    </a:lnTo>
                    <a:lnTo>
                      <a:pt x="486" y="189"/>
                    </a:lnTo>
                    <a:lnTo>
                      <a:pt x="486" y="196"/>
                    </a:lnTo>
                    <a:lnTo>
                      <a:pt x="486" y="196"/>
                    </a:lnTo>
                    <a:lnTo>
                      <a:pt x="486" y="199"/>
                    </a:lnTo>
                    <a:lnTo>
                      <a:pt x="486" y="199"/>
                    </a:lnTo>
                    <a:lnTo>
                      <a:pt x="486" y="199"/>
                    </a:lnTo>
                    <a:lnTo>
                      <a:pt x="483" y="203"/>
                    </a:lnTo>
                    <a:lnTo>
                      <a:pt x="483" y="203"/>
                    </a:lnTo>
                    <a:lnTo>
                      <a:pt x="483" y="206"/>
                    </a:lnTo>
                    <a:lnTo>
                      <a:pt x="479" y="210"/>
                    </a:lnTo>
                    <a:lnTo>
                      <a:pt x="479" y="213"/>
                    </a:lnTo>
                    <a:lnTo>
                      <a:pt x="483" y="217"/>
                    </a:lnTo>
                    <a:lnTo>
                      <a:pt x="483" y="217"/>
                    </a:lnTo>
                    <a:lnTo>
                      <a:pt x="483" y="217"/>
                    </a:lnTo>
                    <a:lnTo>
                      <a:pt x="483" y="220"/>
                    </a:lnTo>
                    <a:lnTo>
                      <a:pt x="486" y="220"/>
                    </a:lnTo>
                    <a:lnTo>
                      <a:pt x="486" y="220"/>
                    </a:lnTo>
                    <a:lnTo>
                      <a:pt x="486" y="227"/>
                    </a:lnTo>
                    <a:lnTo>
                      <a:pt x="486" y="227"/>
                    </a:lnTo>
                    <a:lnTo>
                      <a:pt x="483" y="23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58">
                <a:extLst>
                  <a:ext uri="{FF2B5EF4-FFF2-40B4-BE49-F238E27FC236}">
                    <a16:creationId xmlns:a16="http://schemas.microsoft.com/office/drawing/2014/main" id="{B7611AF3-B582-2078-0AF1-F06B43F3140A}"/>
                  </a:ext>
                </a:extLst>
              </p:cNvPr>
              <p:cNvSpPr>
                <a:spLocks/>
              </p:cNvSpPr>
              <p:nvPr/>
            </p:nvSpPr>
            <p:spPr bwMode="auto">
              <a:xfrm>
                <a:off x="3140" y="3028"/>
                <a:ext cx="486" cy="458"/>
              </a:xfrm>
              <a:custGeom>
                <a:avLst/>
                <a:gdLst>
                  <a:gd name="T0" fmla="*/ 262 w 486"/>
                  <a:gd name="T1" fmla="*/ 356 h 458"/>
                  <a:gd name="T2" fmla="*/ 280 w 486"/>
                  <a:gd name="T3" fmla="*/ 388 h 458"/>
                  <a:gd name="T4" fmla="*/ 273 w 486"/>
                  <a:gd name="T5" fmla="*/ 398 h 458"/>
                  <a:gd name="T6" fmla="*/ 269 w 486"/>
                  <a:gd name="T7" fmla="*/ 416 h 458"/>
                  <a:gd name="T8" fmla="*/ 273 w 486"/>
                  <a:gd name="T9" fmla="*/ 440 h 458"/>
                  <a:gd name="T10" fmla="*/ 235 w 486"/>
                  <a:gd name="T11" fmla="*/ 430 h 458"/>
                  <a:gd name="T12" fmla="*/ 158 w 486"/>
                  <a:gd name="T13" fmla="*/ 360 h 458"/>
                  <a:gd name="T14" fmla="*/ 53 w 486"/>
                  <a:gd name="T15" fmla="*/ 283 h 458"/>
                  <a:gd name="T16" fmla="*/ 35 w 486"/>
                  <a:gd name="T17" fmla="*/ 272 h 458"/>
                  <a:gd name="T18" fmla="*/ 35 w 486"/>
                  <a:gd name="T19" fmla="*/ 262 h 458"/>
                  <a:gd name="T20" fmla="*/ 7 w 486"/>
                  <a:gd name="T21" fmla="*/ 255 h 458"/>
                  <a:gd name="T22" fmla="*/ 18 w 486"/>
                  <a:gd name="T23" fmla="*/ 241 h 458"/>
                  <a:gd name="T24" fmla="*/ 32 w 486"/>
                  <a:gd name="T25" fmla="*/ 119 h 458"/>
                  <a:gd name="T26" fmla="*/ 42 w 486"/>
                  <a:gd name="T27" fmla="*/ 108 h 458"/>
                  <a:gd name="T28" fmla="*/ 63 w 486"/>
                  <a:gd name="T29" fmla="*/ 94 h 458"/>
                  <a:gd name="T30" fmla="*/ 81 w 486"/>
                  <a:gd name="T31" fmla="*/ 56 h 458"/>
                  <a:gd name="T32" fmla="*/ 91 w 486"/>
                  <a:gd name="T33" fmla="*/ 49 h 458"/>
                  <a:gd name="T34" fmla="*/ 88 w 486"/>
                  <a:gd name="T35" fmla="*/ 35 h 458"/>
                  <a:gd name="T36" fmla="*/ 95 w 486"/>
                  <a:gd name="T37" fmla="*/ 31 h 458"/>
                  <a:gd name="T38" fmla="*/ 95 w 486"/>
                  <a:gd name="T39" fmla="*/ 10 h 458"/>
                  <a:gd name="T40" fmla="*/ 116 w 486"/>
                  <a:gd name="T41" fmla="*/ 7 h 458"/>
                  <a:gd name="T42" fmla="*/ 126 w 486"/>
                  <a:gd name="T43" fmla="*/ 14 h 458"/>
                  <a:gd name="T44" fmla="*/ 119 w 486"/>
                  <a:gd name="T45" fmla="*/ 21 h 458"/>
                  <a:gd name="T46" fmla="*/ 133 w 486"/>
                  <a:gd name="T47" fmla="*/ 21 h 458"/>
                  <a:gd name="T48" fmla="*/ 133 w 486"/>
                  <a:gd name="T49" fmla="*/ 35 h 458"/>
                  <a:gd name="T50" fmla="*/ 147 w 486"/>
                  <a:gd name="T51" fmla="*/ 66 h 458"/>
                  <a:gd name="T52" fmla="*/ 161 w 486"/>
                  <a:gd name="T53" fmla="*/ 66 h 458"/>
                  <a:gd name="T54" fmla="*/ 168 w 486"/>
                  <a:gd name="T55" fmla="*/ 77 h 458"/>
                  <a:gd name="T56" fmla="*/ 175 w 486"/>
                  <a:gd name="T57" fmla="*/ 84 h 458"/>
                  <a:gd name="T58" fmla="*/ 189 w 486"/>
                  <a:gd name="T59" fmla="*/ 66 h 458"/>
                  <a:gd name="T60" fmla="*/ 200 w 486"/>
                  <a:gd name="T61" fmla="*/ 52 h 458"/>
                  <a:gd name="T62" fmla="*/ 221 w 486"/>
                  <a:gd name="T63" fmla="*/ 42 h 458"/>
                  <a:gd name="T64" fmla="*/ 231 w 486"/>
                  <a:gd name="T65" fmla="*/ 31 h 458"/>
                  <a:gd name="T66" fmla="*/ 245 w 486"/>
                  <a:gd name="T67" fmla="*/ 21 h 458"/>
                  <a:gd name="T68" fmla="*/ 252 w 486"/>
                  <a:gd name="T69" fmla="*/ 14 h 458"/>
                  <a:gd name="T70" fmla="*/ 266 w 486"/>
                  <a:gd name="T71" fmla="*/ 3 h 458"/>
                  <a:gd name="T72" fmla="*/ 290 w 486"/>
                  <a:gd name="T73" fmla="*/ 3 h 458"/>
                  <a:gd name="T74" fmla="*/ 294 w 486"/>
                  <a:gd name="T75" fmla="*/ 21 h 458"/>
                  <a:gd name="T76" fmla="*/ 304 w 486"/>
                  <a:gd name="T77" fmla="*/ 28 h 458"/>
                  <a:gd name="T78" fmla="*/ 311 w 486"/>
                  <a:gd name="T79" fmla="*/ 42 h 458"/>
                  <a:gd name="T80" fmla="*/ 311 w 486"/>
                  <a:gd name="T81" fmla="*/ 63 h 458"/>
                  <a:gd name="T82" fmla="*/ 343 w 486"/>
                  <a:gd name="T83" fmla="*/ 66 h 458"/>
                  <a:gd name="T84" fmla="*/ 350 w 486"/>
                  <a:gd name="T85" fmla="*/ 77 h 458"/>
                  <a:gd name="T86" fmla="*/ 343 w 486"/>
                  <a:gd name="T87" fmla="*/ 84 h 458"/>
                  <a:gd name="T88" fmla="*/ 360 w 486"/>
                  <a:gd name="T89" fmla="*/ 94 h 458"/>
                  <a:gd name="T90" fmla="*/ 364 w 486"/>
                  <a:gd name="T91" fmla="*/ 98 h 458"/>
                  <a:gd name="T92" fmla="*/ 371 w 486"/>
                  <a:gd name="T93" fmla="*/ 105 h 458"/>
                  <a:gd name="T94" fmla="*/ 395 w 486"/>
                  <a:gd name="T95" fmla="*/ 126 h 458"/>
                  <a:gd name="T96" fmla="*/ 409 w 486"/>
                  <a:gd name="T97" fmla="*/ 129 h 458"/>
                  <a:gd name="T98" fmla="*/ 416 w 486"/>
                  <a:gd name="T99" fmla="*/ 136 h 458"/>
                  <a:gd name="T100" fmla="*/ 455 w 486"/>
                  <a:gd name="T101" fmla="*/ 168 h 458"/>
                  <a:gd name="T102" fmla="*/ 455 w 486"/>
                  <a:gd name="T103" fmla="*/ 175 h 458"/>
                  <a:gd name="T104" fmla="*/ 465 w 486"/>
                  <a:gd name="T105" fmla="*/ 178 h 458"/>
                  <a:gd name="T106" fmla="*/ 476 w 486"/>
                  <a:gd name="T107" fmla="*/ 185 h 458"/>
                  <a:gd name="T108" fmla="*/ 486 w 486"/>
                  <a:gd name="T109" fmla="*/ 199 h 458"/>
                  <a:gd name="T110" fmla="*/ 483 w 486"/>
                  <a:gd name="T111" fmla="*/ 217 h 458"/>
                  <a:gd name="T112" fmla="*/ 486 w 486"/>
                  <a:gd name="T113" fmla="*/ 22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6" h="458">
                    <a:moveTo>
                      <a:pt x="483" y="231"/>
                    </a:moveTo>
                    <a:lnTo>
                      <a:pt x="483" y="231"/>
                    </a:lnTo>
                    <a:lnTo>
                      <a:pt x="392" y="241"/>
                    </a:lnTo>
                    <a:lnTo>
                      <a:pt x="318" y="245"/>
                    </a:lnTo>
                    <a:lnTo>
                      <a:pt x="318" y="245"/>
                    </a:lnTo>
                    <a:lnTo>
                      <a:pt x="290" y="297"/>
                    </a:lnTo>
                    <a:lnTo>
                      <a:pt x="262" y="356"/>
                    </a:lnTo>
                    <a:lnTo>
                      <a:pt x="262" y="360"/>
                    </a:lnTo>
                    <a:lnTo>
                      <a:pt x="262" y="360"/>
                    </a:lnTo>
                    <a:lnTo>
                      <a:pt x="283" y="381"/>
                    </a:lnTo>
                    <a:lnTo>
                      <a:pt x="283" y="384"/>
                    </a:lnTo>
                    <a:lnTo>
                      <a:pt x="283" y="384"/>
                    </a:lnTo>
                    <a:lnTo>
                      <a:pt x="280" y="388"/>
                    </a:lnTo>
                    <a:lnTo>
                      <a:pt x="280" y="388"/>
                    </a:lnTo>
                    <a:lnTo>
                      <a:pt x="280" y="391"/>
                    </a:lnTo>
                    <a:lnTo>
                      <a:pt x="276" y="391"/>
                    </a:lnTo>
                    <a:lnTo>
                      <a:pt x="276" y="391"/>
                    </a:lnTo>
                    <a:lnTo>
                      <a:pt x="273" y="391"/>
                    </a:lnTo>
                    <a:lnTo>
                      <a:pt x="273" y="395"/>
                    </a:lnTo>
                    <a:lnTo>
                      <a:pt x="273" y="398"/>
                    </a:lnTo>
                    <a:lnTo>
                      <a:pt x="273" y="398"/>
                    </a:lnTo>
                    <a:lnTo>
                      <a:pt x="273" y="402"/>
                    </a:lnTo>
                    <a:lnTo>
                      <a:pt x="276" y="405"/>
                    </a:lnTo>
                    <a:lnTo>
                      <a:pt x="276" y="409"/>
                    </a:lnTo>
                    <a:lnTo>
                      <a:pt x="273" y="409"/>
                    </a:lnTo>
                    <a:lnTo>
                      <a:pt x="273" y="412"/>
                    </a:lnTo>
                    <a:lnTo>
                      <a:pt x="269" y="412"/>
                    </a:lnTo>
                    <a:lnTo>
                      <a:pt x="269" y="416"/>
                    </a:lnTo>
                    <a:lnTo>
                      <a:pt x="269" y="416"/>
                    </a:lnTo>
                    <a:lnTo>
                      <a:pt x="269" y="419"/>
                    </a:lnTo>
                    <a:lnTo>
                      <a:pt x="273" y="423"/>
                    </a:lnTo>
                    <a:lnTo>
                      <a:pt x="276" y="430"/>
                    </a:lnTo>
                    <a:lnTo>
                      <a:pt x="276" y="437"/>
                    </a:lnTo>
                    <a:lnTo>
                      <a:pt x="276" y="437"/>
                    </a:lnTo>
                    <a:lnTo>
                      <a:pt x="273" y="440"/>
                    </a:lnTo>
                    <a:lnTo>
                      <a:pt x="273" y="444"/>
                    </a:lnTo>
                    <a:lnTo>
                      <a:pt x="273" y="444"/>
                    </a:lnTo>
                    <a:lnTo>
                      <a:pt x="273" y="444"/>
                    </a:lnTo>
                    <a:lnTo>
                      <a:pt x="273" y="451"/>
                    </a:lnTo>
                    <a:lnTo>
                      <a:pt x="266" y="458"/>
                    </a:lnTo>
                    <a:lnTo>
                      <a:pt x="262" y="454"/>
                    </a:lnTo>
                    <a:lnTo>
                      <a:pt x="235" y="430"/>
                    </a:lnTo>
                    <a:lnTo>
                      <a:pt x="228" y="423"/>
                    </a:lnTo>
                    <a:lnTo>
                      <a:pt x="207" y="402"/>
                    </a:lnTo>
                    <a:lnTo>
                      <a:pt x="189" y="388"/>
                    </a:lnTo>
                    <a:lnTo>
                      <a:pt x="179" y="377"/>
                    </a:lnTo>
                    <a:lnTo>
                      <a:pt x="179" y="377"/>
                    </a:lnTo>
                    <a:lnTo>
                      <a:pt x="175" y="374"/>
                    </a:lnTo>
                    <a:lnTo>
                      <a:pt x="158" y="360"/>
                    </a:lnTo>
                    <a:lnTo>
                      <a:pt x="133" y="339"/>
                    </a:lnTo>
                    <a:lnTo>
                      <a:pt x="112" y="325"/>
                    </a:lnTo>
                    <a:lnTo>
                      <a:pt x="95" y="311"/>
                    </a:lnTo>
                    <a:lnTo>
                      <a:pt x="84" y="304"/>
                    </a:lnTo>
                    <a:lnTo>
                      <a:pt x="74" y="297"/>
                    </a:lnTo>
                    <a:lnTo>
                      <a:pt x="63" y="290"/>
                    </a:lnTo>
                    <a:lnTo>
                      <a:pt x="53" y="283"/>
                    </a:lnTo>
                    <a:lnTo>
                      <a:pt x="42" y="279"/>
                    </a:lnTo>
                    <a:lnTo>
                      <a:pt x="35" y="276"/>
                    </a:lnTo>
                    <a:lnTo>
                      <a:pt x="32" y="276"/>
                    </a:lnTo>
                    <a:lnTo>
                      <a:pt x="32" y="276"/>
                    </a:lnTo>
                    <a:lnTo>
                      <a:pt x="32" y="272"/>
                    </a:lnTo>
                    <a:lnTo>
                      <a:pt x="32" y="272"/>
                    </a:lnTo>
                    <a:lnTo>
                      <a:pt x="35" y="272"/>
                    </a:lnTo>
                    <a:lnTo>
                      <a:pt x="35" y="272"/>
                    </a:lnTo>
                    <a:lnTo>
                      <a:pt x="35" y="272"/>
                    </a:lnTo>
                    <a:lnTo>
                      <a:pt x="42" y="272"/>
                    </a:lnTo>
                    <a:lnTo>
                      <a:pt x="42" y="272"/>
                    </a:lnTo>
                    <a:lnTo>
                      <a:pt x="42" y="272"/>
                    </a:lnTo>
                    <a:lnTo>
                      <a:pt x="39" y="266"/>
                    </a:lnTo>
                    <a:lnTo>
                      <a:pt x="35" y="262"/>
                    </a:lnTo>
                    <a:lnTo>
                      <a:pt x="32" y="262"/>
                    </a:lnTo>
                    <a:lnTo>
                      <a:pt x="25" y="262"/>
                    </a:lnTo>
                    <a:lnTo>
                      <a:pt x="18" y="259"/>
                    </a:lnTo>
                    <a:lnTo>
                      <a:pt x="14" y="259"/>
                    </a:lnTo>
                    <a:lnTo>
                      <a:pt x="14" y="259"/>
                    </a:lnTo>
                    <a:lnTo>
                      <a:pt x="7" y="255"/>
                    </a:lnTo>
                    <a:lnTo>
                      <a:pt x="7" y="255"/>
                    </a:lnTo>
                    <a:lnTo>
                      <a:pt x="7" y="252"/>
                    </a:lnTo>
                    <a:lnTo>
                      <a:pt x="7" y="252"/>
                    </a:lnTo>
                    <a:lnTo>
                      <a:pt x="7" y="252"/>
                    </a:lnTo>
                    <a:lnTo>
                      <a:pt x="14" y="245"/>
                    </a:lnTo>
                    <a:lnTo>
                      <a:pt x="14" y="245"/>
                    </a:lnTo>
                    <a:lnTo>
                      <a:pt x="18" y="245"/>
                    </a:lnTo>
                    <a:lnTo>
                      <a:pt x="18" y="241"/>
                    </a:lnTo>
                    <a:lnTo>
                      <a:pt x="18" y="238"/>
                    </a:lnTo>
                    <a:lnTo>
                      <a:pt x="18" y="234"/>
                    </a:lnTo>
                    <a:lnTo>
                      <a:pt x="14" y="231"/>
                    </a:lnTo>
                    <a:lnTo>
                      <a:pt x="4" y="213"/>
                    </a:lnTo>
                    <a:lnTo>
                      <a:pt x="0" y="213"/>
                    </a:lnTo>
                    <a:lnTo>
                      <a:pt x="0" y="213"/>
                    </a:lnTo>
                    <a:lnTo>
                      <a:pt x="32" y="119"/>
                    </a:lnTo>
                    <a:lnTo>
                      <a:pt x="32" y="119"/>
                    </a:lnTo>
                    <a:lnTo>
                      <a:pt x="32" y="119"/>
                    </a:lnTo>
                    <a:lnTo>
                      <a:pt x="32" y="115"/>
                    </a:lnTo>
                    <a:lnTo>
                      <a:pt x="35" y="112"/>
                    </a:lnTo>
                    <a:lnTo>
                      <a:pt x="39" y="112"/>
                    </a:lnTo>
                    <a:lnTo>
                      <a:pt x="39" y="108"/>
                    </a:lnTo>
                    <a:lnTo>
                      <a:pt x="42" y="108"/>
                    </a:lnTo>
                    <a:lnTo>
                      <a:pt x="42" y="105"/>
                    </a:lnTo>
                    <a:lnTo>
                      <a:pt x="42" y="105"/>
                    </a:lnTo>
                    <a:lnTo>
                      <a:pt x="53" y="105"/>
                    </a:lnTo>
                    <a:lnTo>
                      <a:pt x="56" y="105"/>
                    </a:lnTo>
                    <a:lnTo>
                      <a:pt x="56" y="101"/>
                    </a:lnTo>
                    <a:lnTo>
                      <a:pt x="60" y="98"/>
                    </a:lnTo>
                    <a:lnTo>
                      <a:pt x="63" y="94"/>
                    </a:lnTo>
                    <a:lnTo>
                      <a:pt x="74" y="77"/>
                    </a:lnTo>
                    <a:lnTo>
                      <a:pt x="74" y="73"/>
                    </a:lnTo>
                    <a:lnTo>
                      <a:pt x="74" y="70"/>
                    </a:lnTo>
                    <a:lnTo>
                      <a:pt x="74" y="70"/>
                    </a:lnTo>
                    <a:lnTo>
                      <a:pt x="77" y="66"/>
                    </a:lnTo>
                    <a:lnTo>
                      <a:pt x="77" y="63"/>
                    </a:lnTo>
                    <a:lnTo>
                      <a:pt x="81" y="56"/>
                    </a:lnTo>
                    <a:lnTo>
                      <a:pt x="84" y="56"/>
                    </a:lnTo>
                    <a:lnTo>
                      <a:pt x="84" y="56"/>
                    </a:lnTo>
                    <a:lnTo>
                      <a:pt x="84" y="56"/>
                    </a:lnTo>
                    <a:lnTo>
                      <a:pt x="88" y="52"/>
                    </a:lnTo>
                    <a:lnTo>
                      <a:pt x="88" y="49"/>
                    </a:lnTo>
                    <a:lnTo>
                      <a:pt x="91" y="49"/>
                    </a:lnTo>
                    <a:lnTo>
                      <a:pt x="91" y="49"/>
                    </a:lnTo>
                    <a:lnTo>
                      <a:pt x="91" y="49"/>
                    </a:lnTo>
                    <a:lnTo>
                      <a:pt x="95" y="49"/>
                    </a:lnTo>
                    <a:lnTo>
                      <a:pt x="95" y="42"/>
                    </a:lnTo>
                    <a:lnTo>
                      <a:pt x="91" y="42"/>
                    </a:lnTo>
                    <a:lnTo>
                      <a:pt x="91" y="38"/>
                    </a:lnTo>
                    <a:lnTo>
                      <a:pt x="91" y="38"/>
                    </a:lnTo>
                    <a:lnTo>
                      <a:pt x="88" y="35"/>
                    </a:lnTo>
                    <a:lnTo>
                      <a:pt x="88" y="31"/>
                    </a:lnTo>
                    <a:lnTo>
                      <a:pt x="88" y="31"/>
                    </a:lnTo>
                    <a:lnTo>
                      <a:pt x="88" y="31"/>
                    </a:lnTo>
                    <a:lnTo>
                      <a:pt x="91" y="31"/>
                    </a:lnTo>
                    <a:lnTo>
                      <a:pt x="91" y="31"/>
                    </a:lnTo>
                    <a:lnTo>
                      <a:pt x="91" y="31"/>
                    </a:lnTo>
                    <a:lnTo>
                      <a:pt x="95" y="31"/>
                    </a:lnTo>
                    <a:lnTo>
                      <a:pt x="95" y="28"/>
                    </a:lnTo>
                    <a:lnTo>
                      <a:pt x="95" y="24"/>
                    </a:lnTo>
                    <a:lnTo>
                      <a:pt x="95" y="21"/>
                    </a:lnTo>
                    <a:lnTo>
                      <a:pt x="91" y="17"/>
                    </a:lnTo>
                    <a:lnTo>
                      <a:pt x="91" y="17"/>
                    </a:lnTo>
                    <a:lnTo>
                      <a:pt x="91" y="17"/>
                    </a:lnTo>
                    <a:lnTo>
                      <a:pt x="95" y="10"/>
                    </a:lnTo>
                    <a:lnTo>
                      <a:pt x="95" y="10"/>
                    </a:lnTo>
                    <a:lnTo>
                      <a:pt x="98" y="3"/>
                    </a:lnTo>
                    <a:lnTo>
                      <a:pt x="102" y="3"/>
                    </a:lnTo>
                    <a:lnTo>
                      <a:pt x="102" y="3"/>
                    </a:lnTo>
                    <a:lnTo>
                      <a:pt x="109" y="7"/>
                    </a:lnTo>
                    <a:lnTo>
                      <a:pt x="112" y="7"/>
                    </a:lnTo>
                    <a:lnTo>
                      <a:pt x="116" y="7"/>
                    </a:lnTo>
                    <a:lnTo>
                      <a:pt x="119" y="10"/>
                    </a:lnTo>
                    <a:lnTo>
                      <a:pt x="119" y="10"/>
                    </a:lnTo>
                    <a:lnTo>
                      <a:pt x="119" y="10"/>
                    </a:lnTo>
                    <a:lnTo>
                      <a:pt x="119" y="10"/>
                    </a:lnTo>
                    <a:lnTo>
                      <a:pt x="123" y="10"/>
                    </a:lnTo>
                    <a:lnTo>
                      <a:pt x="126" y="14"/>
                    </a:lnTo>
                    <a:lnTo>
                      <a:pt x="126" y="14"/>
                    </a:lnTo>
                    <a:lnTo>
                      <a:pt x="126" y="14"/>
                    </a:lnTo>
                    <a:lnTo>
                      <a:pt x="123" y="14"/>
                    </a:lnTo>
                    <a:lnTo>
                      <a:pt x="123" y="17"/>
                    </a:lnTo>
                    <a:lnTo>
                      <a:pt x="123" y="17"/>
                    </a:lnTo>
                    <a:lnTo>
                      <a:pt x="119" y="17"/>
                    </a:lnTo>
                    <a:lnTo>
                      <a:pt x="119" y="21"/>
                    </a:lnTo>
                    <a:lnTo>
                      <a:pt x="119" y="21"/>
                    </a:lnTo>
                    <a:lnTo>
                      <a:pt x="123" y="21"/>
                    </a:lnTo>
                    <a:lnTo>
                      <a:pt x="123" y="21"/>
                    </a:lnTo>
                    <a:lnTo>
                      <a:pt x="123" y="21"/>
                    </a:lnTo>
                    <a:lnTo>
                      <a:pt x="123" y="21"/>
                    </a:lnTo>
                    <a:lnTo>
                      <a:pt x="126" y="21"/>
                    </a:lnTo>
                    <a:lnTo>
                      <a:pt x="130" y="21"/>
                    </a:lnTo>
                    <a:lnTo>
                      <a:pt x="133" y="21"/>
                    </a:lnTo>
                    <a:lnTo>
                      <a:pt x="133" y="21"/>
                    </a:lnTo>
                    <a:lnTo>
                      <a:pt x="137" y="24"/>
                    </a:lnTo>
                    <a:lnTo>
                      <a:pt x="137" y="24"/>
                    </a:lnTo>
                    <a:lnTo>
                      <a:pt x="137" y="28"/>
                    </a:lnTo>
                    <a:lnTo>
                      <a:pt x="137" y="28"/>
                    </a:lnTo>
                    <a:lnTo>
                      <a:pt x="133" y="31"/>
                    </a:lnTo>
                    <a:lnTo>
                      <a:pt x="133" y="35"/>
                    </a:lnTo>
                    <a:lnTo>
                      <a:pt x="130" y="35"/>
                    </a:lnTo>
                    <a:lnTo>
                      <a:pt x="133" y="49"/>
                    </a:lnTo>
                    <a:lnTo>
                      <a:pt x="133" y="49"/>
                    </a:lnTo>
                    <a:lnTo>
                      <a:pt x="133" y="52"/>
                    </a:lnTo>
                    <a:lnTo>
                      <a:pt x="140" y="59"/>
                    </a:lnTo>
                    <a:lnTo>
                      <a:pt x="147" y="66"/>
                    </a:lnTo>
                    <a:lnTo>
                      <a:pt x="147" y="66"/>
                    </a:lnTo>
                    <a:lnTo>
                      <a:pt x="147" y="66"/>
                    </a:lnTo>
                    <a:lnTo>
                      <a:pt x="147" y="63"/>
                    </a:lnTo>
                    <a:lnTo>
                      <a:pt x="151" y="63"/>
                    </a:lnTo>
                    <a:lnTo>
                      <a:pt x="154" y="63"/>
                    </a:lnTo>
                    <a:lnTo>
                      <a:pt x="154" y="63"/>
                    </a:lnTo>
                    <a:lnTo>
                      <a:pt x="158" y="63"/>
                    </a:lnTo>
                    <a:lnTo>
                      <a:pt x="161" y="66"/>
                    </a:lnTo>
                    <a:lnTo>
                      <a:pt x="161" y="66"/>
                    </a:lnTo>
                    <a:lnTo>
                      <a:pt x="161" y="66"/>
                    </a:lnTo>
                    <a:lnTo>
                      <a:pt x="165" y="70"/>
                    </a:lnTo>
                    <a:lnTo>
                      <a:pt x="165" y="73"/>
                    </a:lnTo>
                    <a:lnTo>
                      <a:pt x="165" y="73"/>
                    </a:lnTo>
                    <a:lnTo>
                      <a:pt x="165" y="77"/>
                    </a:lnTo>
                    <a:lnTo>
                      <a:pt x="168" y="77"/>
                    </a:lnTo>
                    <a:lnTo>
                      <a:pt x="168" y="77"/>
                    </a:lnTo>
                    <a:lnTo>
                      <a:pt x="172" y="77"/>
                    </a:lnTo>
                    <a:lnTo>
                      <a:pt x="172" y="80"/>
                    </a:lnTo>
                    <a:lnTo>
                      <a:pt x="172" y="84"/>
                    </a:lnTo>
                    <a:lnTo>
                      <a:pt x="172" y="84"/>
                    </a:lnTo>
                    <a:lnTo>
                      <a:pt x="175" y="84"/>
                    </a:lnTo>
                    <a:lnTo>
                      <a:pt x="175" y="84"/>
                    </a:lnTo>
                    <a:lnTo>
                      <a:pt x="175" y="84"/>
                    </a:lnTo>
                    <a:lnTo>
                      <a:pt x="182" y="80"/>
                    </a:lnTo>
                    <a:lnTo>
                      <a:pt x="182" y="77"/>
                    </a:lnTo>
                    <a:lnTo>
                      <a:pt x="182" y="73"/>
                    </a:lnTo>
                    <a:lnTo>
                      <a:pt x="186" y="70"/>
                    </a:lnTo>
                    <a:lnTo>
                      <a:pt x="186" y="70"/>
                    </a:lnTo>
                    <a:lnTo>
                      <a:pt x="189" y="66"/>
                    </a:lnTo>
                    <a:lnTo>
                      <a:pt x="193" y="63"/>
                    </a:lnTo>
                    <a:lnTo>
                      <a:pt x="193" y="63"/>
                    </a:lnTo>
                    <a:lnTo>
                      <a:pt x="193" y="59"/>
                    </a:lnTo>
                    <a:lnTo>
                      <a:pt x="200" y="56"/>
                    </a:lnTo>
                    <a:lnTo>
                      <a:pt x="200" y="56"/>
                    </a:lnTo>
                    <a:lnTo>
                      <a:pt x="200" y="52"/>
                    </a:lnTo>
                    <a:lnTo>
                      <a:pt x="200" y="52"/>
                    </a:lnTo>
                    <a:lnTo>
                      <a:pt x="203" y="52"/>
                    </a:lnTo>
                    <a:lnTo>
                      <a:pt x="203" y="52"/>
                    </a:lnTo>
                    <a:lnTo>
                      <a:pt x="217" y="49"/>
                    </a:lnTo>
                    <a:lnTo>
                      <a:pt x="221" y="45"/>
                    </a:lnTo>
                    <a:lnTo>
                      <a:pt x="221" y="45"/>
                    </a:lnTo>
                    <a:lnTo>
                      <a:pt x="221" y="42"/>
                    </a:lnTo>
                    <a:lnTo>
                      <a:pt x="221" y="42"/>
                    </a:lnTo>
                    <a:lnTo>
                      <a:pt x="221" y="35"/>
                    </a:lnTo>
                    <a:lnTo>
                      <a:pt x="221" y="31"/>
                    </a:lnTo>
                    <a:lnTo>
                      <a:pt x="224" y="31"/>
                    </a:lnTo>
                    <a:lnTo>
                      <a:pt x="224" y="31"/>
                    </a:lnTo>
                    <a:lnTo>
                      <a:pt x="224" y="31"/>
                    </a:lnTo>
                    <a:lnTo>
                      <a:pt x="228" y="31"/>
                    </a:lnTo>
                    <a:lnTo>
                      <a:pt x="231" y="31"/>
                    </a:lnTo>
                    <a:lnTo>
                      <a:pt x="231" y="31"/>
                    </a:lnTo>
                    <a:lnTo>
                      <a:pt x="231" y="31"/>
                    </a:lnTo>
                    <a:lnTo>
                      <a:pt x="238" y="24"/>
                    </a:lnTo>
                    <a:lnTo>
                      <a:pt x="242" y="21"/>
                    </a:lnTo>
                    <a:lnTo>
                      <a:pt x="242" y="21"/>
                    </a:lnTo>
                    <a:lnTo>
                      <a:pt x="242" y="21"/>
                    </a:lnTo>
                    <a:lnTo>
                      <a:pt x="245" y="21"/>
                    </a:lnTo>
                    <a:lnTo>
                      <a:pt x="245" y="21"/>
                    </a:lnTo>
                    <a:lnTo>
                      <a:pt x="248" y="21"/>
                    </a:lnTo>
                    <a:lnTo>
                      <a:pt x="248" y="21"/>
                    </a:lnTo>
                    <a:lnTo>
                      <a:pt x="248" y="21"/>
                    </a:lnTo>
                    <a:lnTo>
                      <a:pt x="248" y="21"/>
                    </a:lnTo>
                    <a:lnTo>
                      <a:pt x="252" y="17"/>
                    </a:lnTo>
                    <a:lnTo>
                      <a:pt x="252" y="14"/>
                    </a:lnTo>
                    <a:lnTo>
                      <a:pt x="252" y="14"/>
                    </a:lnTo>
                    <a:lnTo>
                      <a:pt x="252" y="10"/>
                    </a:lnTo>
                    <a:lnTo>
                      <a:pt x="252" y="10"/>
                    </a:lnTo>
                    <a:lnTo>
                      <a:pt x="255" y="7"/>
                    </a:lnTo>
                    <a:lnTo>
                      <a:pt x="262" y="3"/>
                    </a:lnTo>
                    <a:lnTo>
                      <a:pt x="262" y="3"/>
                    </a:lnTo>
                    <a:lnTo>
                      <a:pt x="266" y="3"/>
                    </a:lnTo>
                    <a:lnTo>
                      <a:pt x="266" y="0"/>
                    </a:lnTo>
                    <a:lnTo>
                      <a:pt x="273" y="0"/>
                    </a:lnTo>
                    <a:lnTo>
                      <a:pt x="273" y="3"/>
                    </a:lnTo>
                    <a:lnTo>
                      <a:pt x="276" y="3"/>
                    </a:lnTo>
                    <a:lnTo>
                      <a:pt x="287" y="3"/>
                    </a:lnTo>
                    <a:lnTo>
                      <a:pt x="290" y="3"/>
                    </a:lnTo>
                    <a:lnTo>
                      <a:pt x="290" y="3"/>
                    </a:lnTo>
                    <a:lnTo>
                      <a:pt x="290" y="7"/>
                    </a:lnTo>
                    <a:lnTo>
                      <a:pt x="294" y="10"/>
                    </a:lnTo>
                    <a:lnTo>
                      <a:pt x="294" y="14"/>
                    </a:lnTo>
                    <a:lnTo>
                      <a:pt x="294" y="17"/>
                    </a:lnTo>
                    <a:lnTo>
                      <a:pt x="294" y="21"/>
                    </a:lnTo>
                    <a:lnTo>
                      <a:pt x="294" y="21"/>
                    </a:lnTo>
                    <a:lnTo>
                      <a:pt x="294" y="21"/>
                    </a:lnTo>
                    <a:lnTo>
                      <a:pt x="290" y="21"/>
                    </a:lnTo>
                    <a:lnTo>
                      <a:pt x="290" y="21"/>
                    </a:lnTo>
                    <a:lnTo>
                      <a:pt x="290" y="24"/>
                    </a:lnTo>
                    <a:lnTo>
                      <a:pt x="290" y="24"/>
                    </a:lnTo>
                    <a:lnTo>
                      <a:pt x="290" y="24"/>
                    </a:lnTo>
                    <a:lnTo>
                      <a:pt x="294" y="28"/>
                    </a:lnTo>
                    <a:lnTo>
                      <a:pt x="304" y="28"/>
                    </a:lnTo>
                    <a:lnTo>
                      <a:pt x="308" y="28"/>
                    </a:lnTo>
                    <a:lnTo>
                      <a:pt x="308" y="28"/>
                    </a:lnTo>
                    <a:lnTo>
                      <a:pt x="311" y="31"/>
                    </a:lnTo>
                    <a:lnTo>
                      <a:pt x="311" y="31"/>
                    </a:lnTo>
                    <a:lnTo>
                      <a:pt x="311" y="35"/>
                    </a:lnTo>
                    <a:lnTo>
                      <a:pt x="311" y="38"/>
                    </a:lnTo>
                    <a:lnTo>
                      <a:pt x="311" y="42"/>
                    </a:lnTo>
                    <a:lnTo>
                      <a:pt x="315" y="42"/>
                    </a:lnTo>
                    <a:lnTo>
                      <a:pt x="315" y="49"/>
                    </a:lnTo>
                    <a:lnTo>
                      <a:pt x="315" y="49"/>
                    </a:lnTo>
                    <a:lnTo>
                      <a:pt x="315" y="52"/>
                    </a:lnTo>
                    <a:lnTo>
                      <a:pt x="311" y="56"/>
                    </a:lnTo>
                    <a:lnTo>
                      <a:pt x="311" y="59"/>
                    </a:lnTo>
                    <a:lnTo>
                      <a:pt x="311" y="63"/>
                    </a:lnTo>
                    <a:lnTo>
                      <a:pt x="311" y="63"/>
                    </a:lnTo>
                    <a:lnTo>
                      <a:pt x="318" y="63"/>
                    </a:lnTo>
                    <a:lnTo>
                      <a:pt x="325" y="66"/>
                    </a:lnTo>
                    <a:lnTo>
                      <a:pt x="339" y="66"/>
                    </a:lnTo>
                    <a:lnTo>
                      <a:pt x="339" y="66"/>
                    </a:lnTo>
                    <a:lnTo>
                      <a:pt x="339" y="66"/>
                    </a:lnTo>
                    <a:lnTo>
                      <a:pt x="343" y="66"/>
                    </a:lnTo>
                    <a:lnTo>
                      <a:pt x="343" y="66"/>
                    </a:lnTo>
                    <a:lnTo>
                      <a:pt x="343" y="66"/>
                    </a:lnTo>
                    <a:lnTo>
                      <a:pt x="346" y="70"/>
                    </a:lnTo>
                    <a:lnTo>
                      <a:pt x="350" y="73"/>
                    </a:lnTo>
                    <a:lnTo>
                      <a:pt x="350" y="77"/>
                    </a:lnTo>
                    <a:lnTo>
                      <a:pt x="350" y="77"/>
                    </a:lnTo>
                    <a:lnTo>
                      <a:pt x="350" y="77"/>
                    </a:lnTo>
                    <a:lnTo>
                      <a:pt x="346" y="77"/>
                    </a:lnTo>
                    <a:lnTo>
                      <a:pt x="346" y="77"/>
                    </a:lnTo>
                    <a:lnTo>
                      <a:pt x="346" y="77"/>
                    </a:lnTo>
                    <a:lnTo>
                      <a:pt x="346" y="77"/>
                    </a:lnTo>
                    <a:lnTo>
                      <a:pt x="343" y="77"/>
                    </a:lnTo>
                    <a:lnTo>
                      <a:pt x="343" y="80"/>
                    </a:lnTo>
                    <a:lnTo>
                      <a:pt x="343" y="84"/>
                    </a:lnTo>
                    <a:lnTo>
                      <a:pt x="343" y="84"/>
                    </a:lnTo>
                    <a:lnTo>
                      <a:pt x="343" y="91"/>
                    </a:lnTo>
                    <a:lnTo>
                      <a:pt x="346" y="91"/>
                    </a:lnTo>
                    <a:lnTo>
                      <a:pt x="346" y="91"/>
                    </a:lnTo>
                    <a:lnTo>
                      <a:pt x="357" y="94"/>
                    </a:lnTo>
                    <a:lnTo>
                      <a:pt x="357" y="94"/>
                    </a:lnTo>
                    <a:lnTo>
                      <a:pt x="360" y="94"/>
                    </a:lnTo>
                    <a:lnTo>
                      <a:pt x="364" y="94"/>
                    </a:lnTo>
                    <a:lnTo>
                      <a:pt x="364" y="94"/>
                    </a:lnTo>
                    <a:lnTo>
                      <a:pt x="364" y="94"/>
                    </a:lnTo>
                    <a:lnTo>
                      <a:pt x="367" y="94"/>
                    </a:lnTo>
                    <a:lnTo>
                      <a:pt x="367" y="94"/>
                    </a:lnTo>
                    <a:lnTo>
                      <a:pt x="367" y="98"/>
                    </a:lnTo>
                    <a:lnTo>
                      <a:pt x="364" y="98"/>
                    </a:lnTo>
                    <a:lnTo>
                      <a:pt x="364" y="98"/>
                    </a:lnTo>
                    <a:lnTo>
                      <a:pt x="364" y="101"/>
                    </a:lnTo>
                    <a:lnTo>
                      <a:pt x="367" y="101"/>
                    </a:lnTo>
                    <a:lnTo>
                      <a:pt x="367" y="101"/>
                    </a:lnTo>
                    <a:lnTo>
                      <a:pt x="367" y="101"/>
                    </a:lnTo>
                    <a:lnTo>
                      <a:pt x="371" y="101"/>
                    </a:lnTo>
                    <a:lnTo>
                      <a:pt x="371" y="105"/>
                    </a:lnTo>
                    <a:lnTo>
                      <a:pt x="374" y="105"/>
                    </a:lnTo>
                    <a:lnTo>
                      <a:pt x="378" y="112"/>
                    </a:lnTo>
                    <a:lnTo>
                      <a:pt x="385" y="115"/>
                    </a:lnTo>
                    <a:lnTo>
                      <a:pt x="388" y="119"/>
                    </a:lnTo>
                    <a:lnTo>
                      <a:pt x="392" y="122"/>
                    </a:lnTo>
                    <a:lnTo>
                      <a:pt x="395" y="126"/>
                    </a:lnTo>
                    <a:lnTo>
                      <a:pt x="395" y="126"/>
                    </a:lnTo>
                    <a:lnTo>
                      <a:pt x="395" y="129"/>
                    </a:lnTo>
                    <a:lnTo>
                      <a:pt x="402" y="129"/>
                    </a:lnTo>
                    <a:lnTo>
                      <a:pt x="406" y="129"/>
                    </a:lnTo>
                    <a:lnTo>
                      <a:pt x="406" y="126"/>
                    </a:lnTo>
                    <a:lnTo>
                      <a:pt x="406" y="126"/>
                    </a:lnTo>
                    <a:lnTo>
                      <a:pt x="406" y="126"/>
                    </a:lnTo>
                    <a:lnTo>
                      <a:pt x="409" y="129"/>
                    </a:lnTo>
                    <a:lnTo>
                      <a:pt x="413" y="133"/>
                    </a:lnTo>
                    <a:lnTo>
                      <a:pt x="413" y="133"/>
                    </a:lnTo>
                    <a:lnTo>
                      <a:pt x="413" y="133"/>
                    </a:lnTo>
                    <a:lnTo>
                      <a:pt x="413" y="136"/>
                    </a:lnTo>
                    <a:lnTo>
                      <a:pt x="413" y="136"/>
                    </a:lnTo>
                    <a:lnTo>
                      <a:pt x="416" y="136"/>
                    </a:lnTo>
                    <a:lnTo>
                      <a:pt x="416" y="136"/>
                    </a:lnTo>
                    <a:lnTo>
                      <a:pt x="420" y="136"/>
                    </a:lnTo>
                    <a:lnTo>
                      <a:pt x="441" y="147"/>
                    </a:lnTo>
                    <a:lnTo>
                      <a:pt x="451" y="161"/>
                    </a:lnTo>
                    <a:lnTo>
                      <a:pt x="451" y="164"/>
                    </a:lnTo>
                    <a:lnTo>
                      <a:pt x="451" y="164"/>
                    </a:lnTo>
                    <a:lnTo>
                      <a:pt x="451" y="164"/>
                    </a:lnTo>
                    <a:lnTo>
                      <a:pt x="455" y="168"/>
                    </a:lnTo>
                    <a:lnTo>
                      <a:pt x="455" y="168"/>
                    </a:lnTo>
                    <a:lnTo>
                      <a:pt x="451" y="168"/>
                    </a:lnTo>
                    <a:lnTo>
                      <a:pt x="451" y="168"/>
                    </a:lnTo>
                    <a:lnTo>
                      <a:pt x="451" y="171"/>
                    </a:lnTo>
                    <a:lnTo>
                      <a:pt x="451" y="175"/>
                    </a:lnTo>
                    <a:lnTo>
                      <a:pt x="451" y="175"/>
                    </a:lnTo>
                    <a:lnTo>
                      <a:pt x="455" y="175"/>
                    </a:lnTo>
                    <a:lnTo>
                      <a:pt x="455" y="175"/>
                    </a:lnTo>
                    <a:lnTo>
                      <a:pt x="458" y="175"/>
                    </a:lnTo>
                    <a:lnTo>
                      <a:pt x="458" y="178"/>
                    </a:lnTo>
                    <a:lnTo>
                      <a:pt x="458" y="178"/>
                    </a:lnTo>
                    <a:lnTo>
                      <a:pt x="462" y="182"/>
                    </a:lnTo>
                    <a:lnTo>
                      <a:pt x="462" y="182"/>
                    </a:lnTo>
                    <a:lnTo>
                      <a:pt x="465" y="178"/>
                    </a:lnTo>
                    <a:lnTo>
                      <a:pt x="465" y="178"/>
                    </a:lnTo>
                    <a:lnTo>
                      <a:pt x="469" y="178"/>
                    </a:lnTo>
                    <a:lnTo>
                      <a:pt x="476" y="182"/>
                    </a:lnTo>
                    <a:lnTo>
                      <a:pt x="476" y="182"/>
                    </a:lnTo>
                    <a:lnTo>
                      <a:pt x="476" y="185"/>
                    </a:lnTo>
                    <a:lnTo>
                      <a:pt x="476" y="185"/>
                    </a:lnTo>
                    <a:lnTo>
                      <a:pt x="476" y="185"/>
                    </a:lnTo>
                    <a:lnTo>
                      <a:pt x="483" y="185"/>
                    </a:lnTo>
                    <a:lnTo>
                      <a:pt x="486" y="185"/>
                    </a:lnTo>
                    <a:lnTo>
                      <a:pt x="486" y="189"/>
                    </a:lnTo>
                    <a:lnTo>
                      <a:pt x="486" y="196"/>
                    </a:lnTo>
                    <a:lnTo>
                      <a:pt x="486" y="196"/>
                    </a:lnTo>
                    <a:lnTo>
                      <a:pt x="486" y="199"/>
                    </a:lnTo>
                    <a:lnTo>
                      <a:pt x="486" y="199"/>
                    </a:lnTo>
                    <a:lnTo>
                      <a:pt x="486" y="199"/>
                    </a:lnTo>
                    <a:lnTo>
                      <a:pt x="483" y="203"/>
                    </a:lnTo>
                    <a:lnTo>
                      <a:pt x="483" y="203"/>
                    </a:lnTo>
                    <a:lnTo>
                      <a:pt x="483" y="206"/>
                    </a:lnTo>
                    <a:lnTo>
                      <a:pt x="479" y="210"/>
                    </a:lnTo>
                    <a:lnTo>
                      <a:pt x="479" y="213"/>
                    </a:lnTo>
                    <a:lnTo>
                      <a:pt x="483" y="217"/>
                    </a:lnTo>
                    <a:lnTo>
                      <a:pt x="483" y="217"/>
                    </a:lnTo>
                    <a:lnTo>
                      <a:pt x="483" y="217"/>
                    </a:lnTo>
                    <a:lnTo>
                      <a:pt x="483" y="220"/>
                    </a:lnTo>
                    <a:lnTo>
                      <a:pt x="486" y="220"/>
                    </a:lnTo>
                    <a:lnTo>
                      <a:pt x="486" y="220"/>
                    </a:lnTo>
                    <a:lnTo>
                      <a:pt x="486" y="227"/>
                    </a:lnTo>
                    <a:lnTo>
                      <a:pt x="486" y="227"/>
                    </a:lnTo>
                    <a:lnTo>
                      <a:pt x="483" y="23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59">
                <a:extLst>
                  <a:ext uri="{FF2B5EF4-FFF2-40B4-BE49-F238E27FC236}">
                    <a16:creationId xmlns:a16="http://schemas.microsoft.com/office/drawing/2014/main" id="{BD0C79BF-8B99-968A-70ED-6572C28BD5EA}"/>
                  </a:ext>
                </a:extLst>
              </p:cNvPr>
              <p:cNvSpPr>
                <a:spLocks/>
              </p:cNvSpPr>
              <p:nvPr/>
            </p:nvSpPr>
            <p:spPr bwMode="auto">
              <a:xfrm>
                <a:off x="1662" y="2426"/>
                <a:ext cx="524" cy="511"/>
              </a:xfrm>
              <a:custGeom>
                <a:avLst/>
                <a:gdLst>
                  <a:gd name="T0" fmla="*/ 475 w 524"/>
                  <a:gd name="T1" fmla="*/ 115 h 511"/>
                  <a:gd name="T2" fmla="*/ 426 w 524"/>
                  <a:gd name="T3" fmla="*/ 147 h 511"/>
                  <a:gd name="T4" fmla="*/ 374 w 524"/>
                  <a:gd name="T5" fmla="*/ 140 h 511"/>
                  <a:gd name="T6" fmla="*/ 381 w 524"/>
                  <a:gd name="T7" fmla="*/ 175 h 511"/>
                  <a:gd name="T8" fmla="*/ 367 w 524"/>
                  <a:gd name="T9" fmla="*/ 192 h 511"/>
                  <a:gd name="T10" fmla="*/ 336 w 524"/>
                  <a:gd name="T11" fmla="*/ 203 h 511"/>
                  <a:gd name="T12" fmla="*/ 332 w 524"/>
                  <a:gd name="T13" fmla="*/ 224 h 511"/>
                  <a:gd name="T14" fmla="*/ 290 w 524"/>
                  <a:gd name="T15" fmla="*/ 224 h 511"/>
                  <a:gd name="T16" fmla="*/ 259 w 524"/>
                  <a:gd name="T17" fmla="*/ 203 h 511"/>
                  <a:gd name="T18" fmla="*/ 259 w 524"/>
                  <a:gd name="T19" fmla="*/ 189 h 511"/>
                  <a:gd name="T20" fmla="*/ 266 w 524"/>
                  <a:gd name="T21" fmla="*/ 182 h 511"/>
                  <a:gd name="T22" fmla="*/ 259 w 524"/>
                  <a:gd name="T23" fmla="*/ 157 h 511"/>
                  <a:gd name="T24" fmla="*/ 273 w 524"/>
                  <a:gd name="T25" fmla="*/ 126 h 511"/>
                  <a:gd name="T26" fmla="*/ 297 w 524"/>
                  <a:gd name="T27" fmla="*/ 108 h 511"/>
                  <a:gd name="T28" fmla="*/ 322 w 524"/>
                  <a:gd name="T29" fmla="*/ 91 h 511"/>
                  <a:gd name="T30" fmla="*/ 332 w 524"/>
                  <a:gd name="T31" fmla="*/ 66 h 511"/>
                  <a:gd name="T32" fmla="*/ 318 w 524"/>
                  <a:gd name="T33" fmla="*/ 52 h 511"/>
                  <a:gd name="T34" fmla="*/ 297 w 524"/>
                  <a:gd name="T35" fmla="*/ 56 h 511"/>
                  <a:gd name="T36" fmla="*/ 287 w 524"/>
                  <a:gd name="T37" fmla="*/ 73 h 511"/>
                  <a:gd name="T38" fmla="*/ 259 w 524"/>
                  <a:gd name="T39" fmla="*/ 87 h 511"/>
                  <a:gd name="T40" fmla="*/ 266 w 524"/>
                  <a:gd name="T41" fmla="*/ 56 h 511"/>
                  <a:gd name="T42" fmla="*/ 234 w 524"/>
                  <a:gd name="T43" fmla="*/ 56 h 511"/>
                  <a:gd name="T44" fmla="*/ 231 w 524"/>
                  <a:gd name="T45" fmla="*/ 45 h 511"/>
                  <a:gd name="T46" fmla="*/ 224 w 524"/>
                  <a:gd name="T47" fmla="*/ 0 h 511"/>
                  <a:gd name="T48" fmla="*/ 217 w 524"/>
                  <a:gd name="T49" fmla="*/ 21 h 511"/>
                  <a:gd name="T50" fmla="*/ 210 w 524"/>
                  <a:gd name="T51" fmla="*/ 49 h 511"/>
                  <a:gd name="T52" fmla="*/ 203 w 524"/>
                  <a:gd name="T53" fmla="*/ 28 h 511"/>
                  <a:gd name="T54" fmla="*/ 196 w 524"/>
                  <a:gd name="T55" fmla="*/ 49 h 511"/>
                  <a:gd name="T56" fmla="*/ 175 w 524"/>
                  <a:gd name="T57" fmla="*/ 73 h 511"/>
                  <a:gd name="T58" fmla="*/ 189 w 524"/>
                  <a:gd name="T59" fmla="*/ 101 h 511"/>
                  <a:gd name="T60" fmla="*/ 199 w 524"/>
                  <a:gd name="T61" fmla="*/ 129 h 511"/>
                  <a:gd name="T62" fmla="*/ 224 w 524"/>
                  <a:gd name="T63" fmla="*/ 154 h 511"/>
                  <a:gd name="T64" fmla="*/ 241 w 524"/>
                  <a:gd name="T65" fmla="*/ 192 h 511"/>
                  <a:gd name="T66" fmla="*/ 203 w 524"/>
                  <a:gd name="T67" fmla="*/ 210 h 511"/>
                  <a:gd name="T68" fmla="*/ 185 w 524"/>
                  <a:gd name="T69" fmla="*/ 241 h 511"/>
                  <a:gd name="T70" fmla="*/ 182 w 524"/>
                  <a:gd name="T71" fmla="*/ 276 h 511"/>
                  <a:gd name="T72" fmla="*/ 140 w 524"/>
                  <a:gd name="T73" fmla="*/ 241 h 511"/>
                  <a:gd name="T74" fmla="*/ 87 w 524"/>
                  <a:gd name="T75" fmla="*/ 241 h 511"/>
                  <a:gd name="T76" fmla="*/ 56 w 524"/>
                  <a:gd name="T77" fmla="*/ 269 h 511"/>
                  <a:gd name="T78" fmla="*/ 14 w 524"/>
                  <a:gd name="T79" fmla="*/ 297 h 511"/>
                  <a:gd name="T80" fmla="*/ 21 w 524"/>
                  <a:gd name="T81" fmla="*/ 360 h 511"/>
                  <a:gd name="T82" fmla="*/ 101 w 524"/>
                  <a:gd name="T83" fmla="*/ 462 h 511"/>
                  <a:gd name="T84" fmla="*/ 119 w 524"/>
                  <a:gd name="T85" fmla="*/ 476 h 511"/>
                  <a:gd name="T86" fmla="*/ 143 w 524"/>
                  <a:gd name="T87" fmla="*/ 465 h 511"/>
                  <a:gd name="T88" fmla="*/ 192 w 524"/>
                  <a:gd name="T89" fmla="*/ 458 h 511"/>
                  <a:gd name="T90" fmla="*/ 234 w 524"/>
                  <a:gd name="T91" fmla="*/ 444 h 511"/>
                  <a:gd name="T92" fmla="*/ 273 w 524"/>
                  <a:gd name="T93" fmla="*/ 476 h 511"/>
                  <a:gd name="T94" fmla="*/ 301 w 524"/>
                  <a:gd name="T95" fmla="*/ 504 h 511"/>
                  <a:gd name="T96" fmla="*/ 336 w 524"/>
                  <a:gd name="T97" fmla="*/ 493 h 511"/>
                  <a:gd name="T98" fmla="*/ 364 w 524"/>
                  <a:gd name="T99" fmla="*/ 472 h 511"/>
                  <a:gd name="T100" fmla="*/ 395 w 524"/>
                  <a:gd name="T101" fmla="*/ 441 h 511"/>
                  <a:gd name="T102" fmla="*/ 371 w 524"/>
                  <a:gd name="T103" fmla="*/ 420 h 511"/>
                  <a:gd name="T104" fmla="*/ 367 w 524"/>
                  <a:gd name="T105" fmla="*/ 395 h 511"/>
                  <a:gd name="T106" fmla="*/ 336 w 524"/>
                  <a:gd name="T107" fmla="*/ 374 h 511"/>
                  <a:gd name="T108" fmla="*/ 346 w 524"/>
                  <a:gd name="T109" fmla="*/ 350 h 511"/>
                  <a:gd name="T110" fmla="*/ 377 w 524"/>
                  <a:gd name="T111" fmla="*/ 346 h 511"/>
                  <a:gd name="T112" fmla="*/ 440 w 524"/>
                  <a:gd name="T113" fmla="*/ 318 h 511"/>
                  <a:gd name="T114" fmla="*/ 451 w 524"/>
                  <a:gd name="T115" fmla="*/ 266 h 511"/>
                  <a:gd name="T116" fmla="*/ 486 w 524"/>
                  <a:gd name="T117" fmla="*/ 220 h 511"/>
                  <a:gd name="T118" fmla="*/ 503 w 524"/>
                  <a:gd name="T119" fmla="*/ 182 h 511"/>
                  <a:gd name="T120" fmla="*/ 521 w 524"/>
                  <a:gd name="T121" fmla="*/ 129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511">
                    <a:moveTo>
                      <a:pt x="479" y="98"/>
                    </a:moveTo>
                    <a:lnTo>
                      <a:pt x="479" y="101"/>
                    </a:lnTo>
                    <a:lnTo>
                      <a:pt x="479" y="105"/>
                    </a:lnTo>
                    <a:lnTo>
                      <a:pt x="479" y="105"/>
                    </a:lnTo>
                    <a:lnTo>
                      <a:pt x="479" y="105"/>
                    </a:lnTo>
                    <a:lnTo>
                      <a:pt x="475" y="105"/>
                    </a:lnTo>
                    <a:lnTo>
                      <a:pt x="475" y="105"/>
                    </a:lnTo>
                    <a:lnTo>
                      <a:pt x="475" y="105"/>
                    </a:lnTo>
                    <a:lnTo>
                      <a:pt x="475" y="108"/>
                    </a:lnTo>
                    <a:lnTo>
                      <a:pt x="479" y="108"/>
                    </a:lnTo>
                    <a:lnTo>
                      <a:pt x="479" y="108"/>
                    </a:lnTo>
                    <a:lnTo>
                      <a:pt x="479" y="108"/>
                    </a:lnTo>
                    <a:lnTo>
                      <a:pt x="482" y="108"/>
                    </a:lnTo>
                    <a:lnTo>
                      <a:pt x="482" y="108"/>
                    </a:lnTo>
                    <a:lnTo>
                      <a:pt x="482" y="112"/>
                    </a:lnTo>
                    <a:lnTo>
                      <a:pt x="482" y="112"/>
                    </a:lnTo>
                    <a:lnTo>
                      <a:pt x="482" y="112"/>
                    </a:lnTo>
                    <a:lnTo>
                      <a:pt x="482" y="115"/>
                    </a:lnTo>
                    <a:lnTo>
                      <a:pt x="482" y="115"/>
                    </a:lnTo>
                    <a:lnTo>
                      <a:pt x="479" y="115"/>
                    </a:lnTo>
                    <a:lnTo>
                      <a:pt x="475" y="115"/>
                    </a:lnTo>
                    <a:lnTo>
                      <a:pt x="461" y="119"/>
                    </a:lnTo>
                    <a:lnTo>
                      <a:pt x="461" y="122"/>
                    </a:lnTo>
                    <a:lnTo>
                      <a:pt x="458" y="122"/>
                    </a:lnTo>
                    <a:lnTo>
                      <a:pt x="458" y="122"/>
                    </a:lnTo>
                    <a:lnTo>
                      <a:pt x="458" y="126"/>
                    </a:lnTo>
                    <a:lnTo>
                      <a:pt x="458" y="126"/>
                    </a:lnTo>
                    <a:lnTo>
                      <a:pt x="454" y="129"/>
                    </a:lnTo>
                    <a:lnTo>
                      <a:pt x="454" y="133"/>
                    </a:lnTo>
                    <a:lnTo>
                      <a:pt x="444" y="140"/>
                    </a:lnTo>
                    <a:lnTo>
                      <a:pt x="444" y="143"/>
                    </a:lnTo>
                    <a:lnTo>
                      <a:pt x="440" y="143"/>
                    </a:lnTo>
                    <a:lnTo>
                      <a:pt x="437" y="143"/>
                    </a:lnTo>
                    <a:lnTo>
                      <a:pt x="437" y="147"/>
                    </a:lnTo>
                    <a:lnTo>
                      <a:pt x="433" y="147"/>
                    </a:lnTo>
                    <a:lnTo>
                      <a:pt x="433" y="150"/>
                    </a:lnTo>
                    <a:lnTo>
                      <a:pt x="433" y="150"/>
                    </a:lnTo>
                    <a:lnTo>
                      <a:pt x="430" y="147"/>
                    </a:lnTo>
                    <a:lnTo>
                      <a:pt x="430" y="147"/>
                    </a:lnTo>
                    <a:lnTo>
                      <a:pt x="426" y="147"/>
                    </a:lnTo>
                    <a:lnTo>
                      <a:pt x="426" y="147"/>
                    </a:lnTo>
                    <a:lnTo>
                      <a:pt x="426" y="147"/>
                    </a:lnTo>
                    <a:lnTo>
                      <a:pt x="426" y="147"/>
                    </a:lnTo>
                    <a:lnTo>
                      <a:pt x="426" y="150"/>
                    </a:lnTo>
                    <a:lnTo>
                      <a:pt x="426" y="150"/>
                    </a:lnTo>
                    <a:lnTo>
                      <a:pt x="423" y="150"/>
                    </a:lnTo>
                    <a:lnTo>
                      <a:pt x="423" y="154"/>
                    </a:lnTo>
                    <a:lnTo>
                      <a:pt x="423" y="154"/>
                    </a:lnTo>
                    <a:lnTo>
                      <a:pt x="423" y="150"/>
                    </a:lnTo>
                    <a:lnTo>
                      <a:pt x="412" y="147"/>
                    </a:lnTo>
                    <a:lnTo>
                      <a:pt x="409" y="147"/>
                    </a:lnTo>
                    <a:lnTo>
                      <a:pt x="405" y="143"/>
                    </a:lnTo>
                    <a:lnTo>
                      <a:pt x="398" y="140"/>
                    </a:lnTo>
                    <a:lnTo>
                      <a:pt x="395" y="136"/>
                    </a:lnTo>
                    <a:lnTo>
                      <a:pt x="391" y="136"/>
                    </a:lnTo>
                    <a:lnTo>
                      <a:pt x="388" y="136"/>
                    </a:lnTo>
                    <a:lnTo>
                      <a:pt x="388" y="133"/>
                    </a:lnTo>
                    <a:lnTo>
                      <a:pt x="384" y="133"/>
                    </a:lnTo>
                    <a:lnTo>
                      <a:pt x="381" y="133"/>
                    </a:lnTo>
                    <a:lnTo>
                      <a:pt x="377" y="133"/>
                    </a:lnTo>
                    <a:lnTo>
                      <a:pt x="377" y="136"/>
                    </a:lnTo>
                    <a:lnTo>
                      <a:pt x="374" y="136"/>
                    </a:lnTo>
                    <a:lnTo>
                      <a:pt x="374" y="140"/>
                    </a:lnTo>
                    <a:lnTo>
                      <a:pt x="371" y="140"/>
                    </a:lnTo>
                    <a:lnTo>
                      <a:pt x="371" y="140"/>
                    </a:lnTo>
                    <a:lnTo>
                      <a:pt x="367" y="143"/>
                    </a:lnTo>
                    <a:lnTo>
                      <a:pt x="367" y="143"/>
                    </a:lnTo>
                    <a:lnTo>
                      <a:pt x="364" y="147"/>
                    </a:lnTo>
                    <a:lnTo>
                      <a:pt x="367" y="150"/>
                    </a:lnTo>
                    <a:lnTo>
                      <a:pt x="367" y="154"/>
                    </a:lnTo>
                    <a:lnTo>
                      <a:pt x="367" y="154"/>
                    </a:lnTo>
                    <a:lnTo>
                      <a:pt x="367" y="157"/>
                    </a:lnTo>
                    <a:lnTo>
                      <a:pt x="367" y="157"/>
                    </a:lnTo>
                    <a:lnTo>
                      <a:pt x="377" y="157"/>
                    </a:lnTo>
                    <a:lnTo>
                      <a:pt x="377" y="161"/>
                    </a:lnTo>
                    <a:lnTo>
                      <a:pt x="377" y="161"/>
                    </a:lnTo>
                    <a:lnTo>
                      <a:pt x="377" y="164"/>
                    </a:lnTo>
                    <a:lnTo>
                      <a:pt x="377" y="164"/>
                    </a:lnTo>
                    <a:lnTo>
                      <a:pt x="384" y="164"/>
                    </a:lnTo>
                    <a:lnTo>
                      <a:pt x="384" y="164"/>
                    </a:lnTo>
                    <a:lnTo>
                      <a:pt x="384" y="164"/>
                    </a:lnTo>
                    <a:lnTo>
                      <a:pt x="384" y="168"/>
                    </a:lnTo>
                    <a:lnTo>
                      <a:pt x="384" y="168"/>
                    </a:lnTo>
                    <a:lnTo>
                      <a:pt x="381" y="175"/>
                    </a:lnTo>
                    <a:lnTo>
                      <a:pt x="381" y="178"/>
                    </a:lnTo>
                    <a:lnTo>
                      <a:pt x="381" y="182"/>
                    </a:lnTo>
                    <a:lnTo>
                      <a:pt x="381" y="182"/>
                    </a:lnTo>
                    <a:lnTo>
                      <a:pt x="384" y="185"/>
                    </a:lnTo>
                    <a:lnTo>
                      <a:pt x="384" y="185"/>
                    </a:lnTo>
                    <a:lnTo>
                      <a:pt x="381" y="185"/>
                    </a:lnTo>
                    <a:lnTo>
                      <a:pt x="381" y="189"/>
                    </a:lnTo>
                    <a:lnTo>
                      <a:pt x="377" y="189"/>
                    </a:lnTo>
                    <a:lnTo>
                      <a:pt x="377" y="189"/>
                    </a:lnTo>
                    <a:lnTo>
                      <a:pt x="377" y="189"/>
                    </a:lnTo>
                    <a:lnTo>
                      <a:pt x="374" y="189"/>
                    </a:lnTo>
                    <a:lnTo>
                      <a:pt x="374" y="189"/>
                    </a:lnTo>
                    <a:lnTo>
                      <a:pt x="374" y="185"/>
                    </a:lnTo>
                    <a:lnTo>
                      <a:pt x="374" y="185"/>
                    </a:lnTo>
                    <a:lnTo>
                      <a:pt x="374" y="185"/>
                    </a:lnTo>
                    <a:lnTo>
                      <a:pt x="371" y="185"/>
                    </a:lnTo>
                    <a:lnTo>
                      <a:pt x="371" y="185"/>
                    </a:lnTo>
                    <a:lnTo>
                      <a:pt x="371" y="189"/>
                    </a:lnTo>
                    <a:lnTo>
                      <a:pt x="367" y="192"/>
                    </a:lnTo>
                    <a:lnTo>
                      <a:pt x="367" y="192"/>
                    </a:lnTo>
                    <a:lnTo>
                      <a:pt x="367" y="192"/>
                    </a:lnTo>
                    <a:lnTo>
                      <a:pt x="367" y="192"/>
                    </a:lnTo>
                    <a:lnTo>
                      <a:pt x="364" y="192"/>
                    </a:lnTo>
                    <a:lnTo>
                      <a:pt x="364" y="192"/>
                    </a:lnTo>
                    <a:lnTo>
                      <a:pt x="364" y="192"/>
                    </a:lnTo>
                    <a:lnTo>
                      <a:pt x="360" y="192"/>
                    </a:lnTo>
                    <a:lnTo>
                      <a:pt x="357" y="196"/>
                    </a:lnTo>
                    <a:lnTo>
                      <a:pt x="353" y="203"/>
                    </a:lnTo>
                    <a:lnTo>
                      <a:pt x="353" y="203"/>
                    </a:lnTo>
                    <a:lnTo>
                      <a:pt x="353" y="203"/>
                    </a:lnTo>
                    <a:lnTo>
                      <a:pt x="350" y="203"/>
                    </a:lnTo>
                    <a:lnTo>
                      <a:pt x="350" y="206"/>
                    </a:lnTo>
                    <a:lnTo>
                      <a:pt x="350" y="206"/>
                    </a:lnTo>
                    <a:lnTo>
                      <a:pt x="350" y="206"/>
                    </a:lnTo>
                    <a:lnTo>
                      <a:pt x="346" y="206"/>
                    </a:lnTo>
                    <a:lnTo>
                      <a:pt x="346" y="206"/>
                    </a:lnTo>
                    <a:lnTo>
                      <a:pt x="343" y="203"/>
                    </a:lnTo>
                    <a:lnTo>
                      <a:pt x="343" y="203"/>
                    </a:lnTo>
                    <a:lnTo>
                      <a:pt x="339" y="203"/>
                    </a:lnTo>
                    <a:lnTo>
                      <a:pt x="339" y="199"/>
                    </a:lnTo>
                    <a:lnTo>
                      <a:pt x="339" y="203"/>
                    </a:lnTo>
                    <a:lnTo>
                      <a:pt x="336" y="203"/>
                    </a:lnTo>
                    <a:lnTo>
                      <a:pt x="336" y="203"/>
                    </a:lnTo>
                    <a:lnTo>
                      <a:pt x="332" y="203"/>
                    </a:lnTo>
                    <a:lnTo>
                      <a:pt x="332" y="199"/>
                    </a:lnTo>
                    <a:lnTo>
                      <a:pt x="332" y="199"/>
                    </a:lnTo>
                    <a:lnTo>
                      <a:pt x="332" y="199"/>
                    </a:lnTo>
                    <a:lnTo>
                      <a:pt x="329" y="199"/>
                    </a:lnTo>
                    <a:lnTo>
                      <a:pt x="329" y="203"/>
                    </a:lnTo>
                    <a:lnTo>
                      <a:pt x="329" y="206"/>
                    </a:lnTo>
                    <a:lnTo>
                      <a:pt x="329" y="210"/>
                    </a:lnTo>
                    <a:lnTo>
                      <a:pt x="329" y="210"/>
                    </a:lnTo>
                    <a:lnTo>
                      <a:pt x="329" y="213"/>
                    </a:lnTo>
                    <a:lnTo>
                      <a:pt x="329" y="217"/>
                    </a:lnTo>
                    <a:lnTo>
                      <a:pt x="329" y="217"/>
                    </a:lnTo>
                    <a:lnTo>
                      <a:pt x="325" y="217"/>
                    </a:lnTo>
                    <a:lnTo>
                      <a:pt x="325" y="217"/>
                    </a:lnTo>
                    <a:lnTo>
                      <a:pt x="325" y="220"/>
                    </a:lnTo>
                    <a:lnTo>
                      <a:pt x="329" y="220"/>
                    </a:lnTo>
                    <a:lnTo>
                      <a:pt x="329" y="220"/>
                    </a:lnTo>
                    <a:lnTo>
                      <a:pt x="329" y="220"/>
                    </a:lnTo>
                    <a:lnTo>
                      <a:pt x="332" y="220"/>
                    </a:lnTo>
                    <a:lnTo>
                      <a:pt x="332" y="224"/>
                    </a:lnTo>
                    <a:lnTo>
                      <a:pt x="329" y="224"/>
                    </a:lnTo>
                    <a:lnTo>
                      <a:pt x="329" y="224"/>
                    </a:lnTo>
                    <a:lnTo>
                      <a:pt x="329" y="227"/>
                    </a:lnTo>
                    <a:lnTo>
                      <a:pt x="325" y="227"/>
                    </a:lnTo>
                    <a:lnTo>
                      <a:pt x="322" y="227"/>
                    </a:lnTo>
                    <a:lnTo>
                      <a:pt x="322" y="227"/>
                    </a:lnTo>
                    <a:lnTo>
                      <a:pt x="318" y="224"/>
                    </a:lnTo>
                    <a:lnTo>
                      <a:pt x="315" y="224"/>
                    </a:lnTo>
                    <a:lnTo>
                      <a:pt x="311" y="224"/>
                    </a:lnTo>
                    <a:lnTo>
                      <a:pt x="311" y="224"/>
                    </a:lnTo>
                    <a:lnTo>
                      <a:pt x="308" y="224"/>
                    </a:lnTo>
                    <a:lnTo>
                      <a:pt x="308" y="224"/>
                    </a:lnTo>
                    <a:lnTo>
                      <a:pt x="304" y="224"/>
                    </a:lnTo>
                    <a:lnTo>
                      <a:pt x="304" y="227"/>
                    </a:lnTo>
                    <a:lnTo>
                      <a:pt x="304" y="227"/>
                    </a:lnTo>
                    <a:lnTo>
                      <a:pt x="304" y="227"/>
                    </a:lnTo>
                    <a:lnTo>
                      <a:pt x="297" y="231"/>
                    </a:lnTo>
                    <a:lnTo>
                      <a:pt x="294" y="231"/>
                    </a:lnTo>
                    <a:lnTo>
                      <a:pt x="294" y="227"/>
                    </a:lnTo>
                    <a:lnTo>
                      <a:pt x="294" y="227"/>
                    </a:lnTo>
                    <a:lnTo>
                      <a:pt x="290" y="224"/>
                    </a:lnTo>
                    <a:lnTo>
                      <a:pt x="287" y="220"/>
                    </a:lnTo>
                    <a:lnTo>
                      <a:pt x="287" y="217"/>
                    </a:lnTo>
                    <a:lnTo>
                      <a:pt x="287" y="217"/>
                    </a:lnTo>
                    <a:lnTo>
                      <a:pt x="283" y="217"/>
                    </a:lnTo>
                    <a:lnTo>
                      <a:pt x="283" y="217"/>
                    </a:lnTo>
                    <a:lnTo>
                      <a:pt x="273" y="217"/>
                    </a:lnTo>
                    <a:lnTo>
                      <a:pt x="273" y="217"/>
                    </a:lnTo>
                    <a:lnTo>
                      <a:pt x="269" y="217"/>
                    </a:lnTo>
                    <a:lnTo>
                      <a:pt x="269" y="220"/>
                    </a:lnTo>
                    <a:lnTo>
                      <a:pt x="266" y="220"/>
                    </a:lnTo>
                    <a:lnTo>
                      <a:pt x="266" y="217"/>
                    </a:lnTo>
                    <a:lnTo>
                      <a:pt x="262" y="217"/>
                    </a:lnTo>
                    <a:lnTo>
                      <a:pt x="262" y="217"/>
                    </a:lnTo>
                    <a:lnTo>
                      <a:pt x="262" y="213"/>
                    </a:lnTo>
                    <a:lnTo>
                      <a:pt x="262" y="210"/>
                    </a:lnTo>
                    <a:lnTo>
                      <a:pt x="262" y="210"/>
                    </a:lnTo>
                    <a:lnTo>
                      <a:pt x="259" y="210"/>
                    </a:lnTo>
                    <a:lnTo>
                      <a:pt x="255" y="206"/>
                    </a:lnTo>
                    <a:lnTo>
                      <a:pt x="255" y="206"/>
                    </a:lnTo>
                    <a:lnTo>
                      <a:pt x="255" y="206"/>
                    </a:lnTo>
                    <a:lnTo>
                      <a:pt x="259" y="203"/>
                    </a:lnTo>
                    <a:lnTo>
                      <a:pt x="259" y="203"/>
                    </a:lnTo>
                    <a:lnTo>
                      <a:pt x="259" y="203"/>
                    </a:lnTo>
                    <a:lnTo>
                      <a:pt x="259" y="199"/>
                    </a:lnTo>
                    <a:lnTo>
                      <a:pt x="259" y="196"/>
                    </a:lnTo>
                    <a:lnTo>
                      <a:pt x="259" y="196"/>
                    </a:lnTo>
                    <a:lnTo>
                      <a:pt x="259" y="196"/>
                    </a:lnTo>
                    <a:lnTo>
                      <a:pt x="255" y="196"/>
                    </a:lnTo>
                    <a:lnTo>
                      <a:pt x="255" y="196"/>
                    </a:lnTo>
                    <a:lnTo>
                      <a:pt x="252" y="196"/>
                    </a:lnTo>
                    <a:lnTo>
                      <a:pt x="248" y="199"/>
                    </a:lnTo>
                    <a:lnTo>
                      <a:pt x="248" y="196"/>
                    </a:lnTo>
                    <a:lnTo>
                      <a:pt x="248" y="196"/>
                    </a:lnTo>
                    <a:lnTo>
                      <a:pt x="248" y="196"/>
                    </a:lnTo>
                    <a:lnTo>
                      <a:pt x="252" y="192"/>
                    </a:lnTo>
                    <a:lnTo>
                      <a:pt x="252" y="192"/>
                    </a:lnTo>
                    <a:lnTo>
                      <a:pt x="252" y="192"/>
                    </a:lnTo>
                    <a:lnTo>
                      <a:pt x="255" y="192"/>
                    </a:lnTo>
                    <a:lnTo>
                      <a:pt x="255" y="192"/>
                    </a:lnTo>
                    <a:lnTo>
                      <a:pt x="255" y="189"/>
                    </a:lnTo>
                    <a:lnTo>
                      <a:pt x="255" y="189"/>
                    </a:lnTo>
                    <a:lnTo>
                      <a:pt x="259" y="189"/>
                    </a:lnTo>
                    <a:lnTo>
                      <a:pt x="262" y="189"/>
                    </a:lnTo>
                    <a:lnTo>
                      <a:pt x="262" y="189"/>
                    </a:lnTo>
                    <a:lnTo>
                      <a:pt x="266" y="189"/>
                    </a:lnTo>
                    <a:lnTo>
                      <a:pt x="266" y="189"/>
                    </a:lnTo>
                    <a:lnTo>
                      <a:pt x="266" y="189"/>
                    </a:lnTo>
                    <a:lnTo>
                      <a:pt x="269" y="189"/>
                    </a:lnTo>
                    <a:lnTo>
                      <a:pt x="269" y="189"/>
                    </a:lnTo>
                    <a:lnTo>
                      <a:pt x="273" y="189"/>
                    </a:lnTo>
                    <a:lnTo>
                      <a:pt x="273" y="189"/>
                    </a:lnTo>
                    <a:lnTo>
                      <a:pt x="273" y="185"/>
                    </a:lnTo>
                    <a:lnTo>
                      <a:pt x="276" y="185"/>
                    </a:lnTo>
                    <a:lnTo>
                      <a:pt x="276" y="182"/>
                    </a:lnTo>
                    <a:lnTo>
                      <a:pt x="273" y="178"/>
                    </a:lnTo>
                    <a:lnTo>
                      <a:pt x="273" y="178"/>
                    </a:lnTo>
                    <a:lnTo>
                      <a:pt x="269" y="175"/>
                    </a:lnTo>
                    <a:lnTo>
                      <a:pt x="269" y="175"/>
                    </a:lnTo>
                    <a:lnTo>
                      <a:pt x="269" y="175"/>
                    </a:lnTo>
                    <a:lnTo>
                      <a:pt x="266" y="175"/>
                    </a:lnTo>
                    <a:lnTo>
                      <a:pt x="266" y="175"/>
                    </a:lnTo>
                    <a:lnTo>
                      <a:pt x="266" y="178"/>
                    </a:lnTo>
                    <a:lnTo>
                      <a:pt x="266" y="182"/>
                    </a:lnTo>
                    <a:lnTo>
                      <a:pt x="266" y="182"/>
                    </a:lnTo>
                    <a:lnTo>
                      <a:pt x="266" y="182"/>
                    </a:lnTo>
                    <a:lnTo>
                      <a:pt x="262" y="182"/>
                    </a:lnTo>
                    <a:lnTo>
                      <a:pt x="262" y="178"/>
                    </a:lnTo>
                    <a:lnTo>
                      <a:pt x="259" y="178"/>
                    </a:lnTo>
                    <a:lnTo>
                      <a:pt x="259" y="175"/>
                    </a:lnTo>
                    <a:lnTo>
                      <a:pt x="252" y="171"/>
                    </a:lnTo>
                    <a:lnTo>
                      <a:pt x="252" y="171"/>
                    </a:lnTo>
                    <a:lnTo>
                      <a:pt x="252" y="171"/>
                    </a:lnTo>
                    <a:lnTo>
                      <a:pt x="252" y="171"/>
                    </a:lnTo>
                    <a:lnTo>
                      <a:pt x="252" y="168"/>
                    </a:lnTo>
                    <a:lnTo>
                      <a:pt x="252" y="168"/>
                    </a:lnTo>
                    <a:lnTo>
                      <a:pt x="255" y="168"/>
                    </a:lnTo>
                    <a:lnTo>
                      <a:pt x="255" y="168"/>
                    </a:lnTo>
                    <a:lnTo>
                      <a:pt x="255" y="164"/>
                    </a:lnTo>
                    <a:lnTo>
                      <a:pt x="252" y="164"/>
                    </a:lnTo>
                    <a:lnTo>
                      <a:pt x="252" y="164"/>
                    </a:lnTo>
                    <a:lnTo>
                      <a:pt x="255" y="161"/>
                    </a:lnTo>
                    <a:lnTo>
                      <a:pt x="255" y="157"/>
                    </a:lnTo>
                    <a:lnTo>
                      <a:pt x="259" y="157"/>
                    </a:lnTo>
                    <a:lnTo>
                      <a:pt x="259" y="157"/>
                    </a:lnTo>
                    <a:lnTo>
                      <a:pt x="259" y="157"/>
                    </a:lnTo>
                    <a:lnTo>
                      <a:pt x="262" y="157"/>
                    </a:lnTo>
                    <a:lnTo>
                      <a:pt x="266" y="157"/>
                    </a:lnTo>
                    <a:lnTo>
                      <a:pt x="269" y="157"/>
                    </a:lnTo>
                    <a:lnTo>
                      <a:pt x="269" y="157"/>
                    </a:lnTo>
                    <a:lnTo>
                      <a:pt x="269" y="157"/>
                    </a:lnTo>
                    <a:lnTo>
                      <a:pt x="269" y="154"/>
                    </a:lnTo>
                    <a:lnTo>
                      <a:pt x="269" y="154"/>
                    </a:lnTo>
                    <a:lnTo>
                      <a:pt x="269" y="150"/>
                    </a:lnTo>
                    <a:lnTo>
                      <a:pt x="276" y="140"/>
                    </a:lnTo>
                    <a:lnTo>
                      <a:pt x="276" y="136"/>
                    </a:lnTo>
                    <a:lnTo>
                      <a:pt x="276" y="136"/>
                    </a:lnTo>
                    <a:lnTo>
                      <a:pt x="276" y="136"/>
                    </a:lnTo>
                    <a:lnTo>
                      <a:pt x="273" y="133"/>
                    </a:lnTo>
                    <a:lnTo>
                      <a:pt x="273" y="133"/>
                    </a:lnTo>
                    <a:lnTo>
                      <a:pt x="269" y="129"/>
                    </a:lnTo>
                    <a:lnTo>
                      <a:pt x="269" y="129"/>
                    </a:lnTo>
                    <a:lnTo>
                      <a:pt x="266" y="129"/>
                    </a:lnTo>
                    <a:lnTo>
                      <a:pt x="266" y="129"/>
                    </a:lnTo>
                    <a:lnTo>
                      <a:pt x="269" y="126"/>
                    </a:lnTo>
                    <a:lnTo>
                      <a:pt x="273" y="126"/>
                    </a:lnTo>
                    <a:lnTo>
                      <a:pt x="273" y="126"/>
                    </a:lnTo>
                    <a:lnTo>
                      <a:pt x="273" y="126"/>
                    </a:lnTo>
                    <a:lnTo>
                      <a:pt x="273" y="126"/>
                    </a:lnTo>
                    <a:lnTo>
                      <a:pt x="273" y="126"/>
                    </a:lnTo>
                    <a:lnTo>
                      <a:pt x="276" y="122"/>
                    </a:lnTo>
                    <a:lnTo>
                      <a:pt x="276" y="122"/>
                    </a:lnTo>
                    <a:lnTo>
                      <a:pt x="276" y="122"/>
                    </a:lnTo>
                    <a:lnTo>
                      <a:pt x="280" y="126"/>
                    </a:lnTo>
                    <a:lnTo>
                      <a:pt x="280" y="126"/>
                    </a:lnTo>
                    <a:lnTo>
                      <a:pt x="280" y="126"/>
                    </a:lnTo>
                    <a:lnTo>
                      <a:pt x="280" y="126"/>
                    </a:lnTo>
                    <a:lnTo>
                      <a:pt x="283" y="119"/>
                    </a:lnTo>
                    <a:lnTo>
                      <a:pt x="287" y="119"/>
                    </a:lnTo>
                    <a:lnTo>
                      <a:pt x="287" y="115"/>
                    </a:lnTo>
                    <a:lnTo>
                      <a:pt x="287" y="115"/>
                    </a:lnTo>
                    <a:lnTo>
                      <a:pt x="290" y="112"/>
                    </a:lnTo>
                    <a:lnTo>
                      <a:pt x="290" y="112"/>
                    </a:lnTo>
                    <a:lnTo>
                      <a:pt x="294" y="112"/>
                    </a:lnTo>
                    <a:lnTo>
                      <a:pt x="297" y="112"/>
                    </a:lnTo>
                    <a:lnTo>
                      <a:pt x="297" y="112"/>
                    </a:lnTo>
                    <a:lnTo>
                      <a:pt x="297" y="108"/>
                    </a:lnTo>
                    <a:lnTo>
                      <a:pt x="297" y="108"/>
                    </a:lnTo>
                    <a:lnTo>
                      <a:pt x="304" y="105"/>
                    </a:lnTo>
                    <a:lnTo>
                      <a:pt x="304" y="105"/>
                    </a:lnTo>
                    <a:lnTo>
                      <a:pt x="308" y="105"/>
                    </a:lnTo>
                    <a:lnTo>
                      <a:pt x="308" y="105"/>
                    </a:lnTo>
                    <a:lnTo>
                      <a:pt x="311" y="105"/>
                    </a:lnTo>
                    <a:lnTo>
                      <a:pt x="315" y="105"/>
                    </a:lnTo>
                    <a:lnTo>
                      <a:pt x="315" y="105"/>
                    </a:lnTo>
                    <a:lnTo>
                      <a:pt x="325" y="101"/>
                    </a:lnTo>
                    <a:lnTo>
                      <a:pt x="325" y="98"/>
                    </a:lnTo>
                    <a:lnTo>
                      <a:pt x="325" y="98"/>
                    </a:lnTo>
                    <a:lnTo>
                      <a:pt x="325" y="94"/>
                    </a:lnTo>
                    <a:lnTo>
                      <a:pt x="325" y="94"/>
                    </a:lnTo>
                    <a:lnTo>
                      <a:pt x="325" y="94"/>
                    </a:lnTo>
                    <a:lnTo>
                      <a:pt x="325" y="94"/>
                    </a:lnTo>
                    <a:lnTo>
                      <a:pt x="322" y="91"/>
                    </a:lnTo>
                    <a:lnTo>
                      <a:pt x="322" y="91"/>
                    </a:lnTo>
                    <a:lnTo>
                      <a:pt x="318" y="91"/>
                    </a:lnTo>
                    <a:lnTo>
                      <a:pt x="318" y="91"/>
                    </a:lnTo>
                    <a:lnTo>
                      <a:pt x="322" y="91"/>
                    </a:lnTo>
                    <a:lnTo>
                      <a:pt x="322" y="91"/>
                    </a:lnTo>
                    <a:lnTo>
                      <a:pt x="322" y="87"/>
                    </a:lnTo>
                    <a:lnTo>
                      <a:pt x="322" y="87"/>
                    </a:lnTo>
                    <a:lnTo>
                      <a:pt x="325" y="87"/>
                    </a:lnTo>
                    <a:lnTo>
                      <a:pt x="325" y="87"/>
                    </a:lnTo>
                    <a:lnTo>
                      <a:pt x="329" y="87"/>
                    </a:lnTo>
                    <a:lnTo>
                      <a:pt x="329" y="84"/>
                    </a:lnTo>
                    <a:lnTo>
                      <a:pt x="329" y="84"/>
                    </a:lnTo>
                    <a:lnTo>
                      <a:pt x="329" y="84"/>
                    </a:lnTo>
                    <a:lnTo>
                      <a:pt x="329" y="84"/>
                    </a:lnTo>
                    <a:lnTo>
                      <a:pt x="325" y="84"/>
                    </a:lnTo>
                    <a:lnTo>
                      <a:pt x="325" y="80"/>
                    </a:lnTo>
                    <a:lnTo>
                      <a:pt x="325" y="80"/>
                    </a:lnTo>
                    <a:lnTo>
                      <a:pt x="325" y="77"/>
                    </a:lnTo>
                    <a:lnTo>
                      <a:pt x="325" y="77"/>
                    </a:lnTo>
                    <a:lnTo>
                      <a:pt x="325" y="77"/>
                    </a:lnTo>
                    <a:lnTo>
                      <a:pt x="329" y="73"/>
                    </a:lnTo>
                    <a:lnTo>
                      <a:pt x="332" y="73"/>
                    </a:lnTo>
                    <a:lnTo>
                      <a:pt x="332" y="70"/>
                    </a:lnTo>
                    <a:lnTo>
                      <a:pt x="332" y="70"/>
                    </a:lnTo>
                    <a:lnTo>
                      <a:pt x="332" y="70"/>
                    </a:lnTo>
                    <a:lnTo>
                      <a:pt x="332" y="66"/>
                    </a:lnTo>
                    <a:lnTo>
                      <a:pt x="329" y="66"/>
                    </a:lnTo>
                    <a:lnTo>
                      <a:pt x="329" y="66"/>
                    </a:lnTo>
                    <a:lnTo>
                      <a:pt x="329" y="66"/>
                    </a:lnTo>
                    <a:lnTo>
                      <a:pt x="329" y="63"/>
                    </a:lnTo>
                    <a:lnTo>
                      <a:pt x="329" y="63"/>
                    </a:lnTo>
                    <a:lnTo>
                      <a:pt x="325" y="63"/>
                    </a:lnTo>
                    <a:lnTo>
                      <a:pt x="315" y="63"/>
                    </a:lnTo>
                    <a:lnTo>
                      <a:pt x="315" y="63"/>
                    </a:lnTo>
                    <a:lnTo>
                      <a:pt x="315" y="63"/>
                    </a:lnTo>
                    <a:lnTo>
                      <a:pt x="315" y="63"/>
                    </a:lnTo>
                    <a:lnTo>
                      <a:pt x="311" y="63"/>
                    </a:lnTo>
                    <a:lnTo>
                      <a:pt x="311" y="63"/>
                    </a:lnTo>
                    <a:lnTo>
                      <a:pt x="311" y="63"/>
                    </a:lnTo>
                    <a:lnTo>
                      <a:pt x="311" y="63"/>
                    </a:lnTo>
                    <a:lnTo>
                      <a:pt x="311" y="59"/>
                    </a:lnTo>
                    <a:lnTo>
                      <a:pt x="315" y="56"/>
                    </a:lnTo>
                    <a:lnTo>
                      <a:pt x="315" y="56"/>
                    </a:lnTo>
                    <a:lnTo>
                      <a:pt x="315" y="56"/>
                    </a:lnTo>
                    <a:lnTo>
                      <a:pt x="318" y="56"/>
                    </a:lnTo>
                    <a:lnTo>
                      <a:pt x="318" y="52"/>
                    </a:lnTo>
                    <a:lnTo>
                      <a:pt x="318" y="52"/>
                    </a:lnTo>
                    <a:lnTo>
                      <a:pt x="318" y="52"/>
                    </a:lnTo>
                    <a:lnTo>
                      <a:pt x="318" y="52"/>
                    </a:lnTo>
                    <a:lnTo>
                      <a:pt x="318" y="49"/>
                    </a:lnTo>
                    <a:lnTo>
                      <a:pt x="311" y="45"/>
                    </a:lnTo>
                    <a:lnTo>
                      <a:pt x="311" y="45"/>
                    </a:lnTo>
                    <a:lnTo>
                      <a:pt x="311" y="49"/>
                    </a:lnTo>
                    <a:lnTo>
                      <a:pt x="308" y="49"/>
                    </a:lnTo>
                    <a:lnTo>
                      <a:pt x="308" y="49"/>
                    </a:lnTo>
                    <a:lnTo>
                      <a:pt x="308" y="45"/>
                    </a:lnTo>
                    <a:lnTo>
                      <a:pt x="304" y="45"/>
                    </a:lnTo>
                    <a:lnTo>
                      <a:pt x="304" y="45"/>
                    </a:lnTo>
                    <a:lnTo>
                      <a:pt x="304" y="45"/>
                    </a:lnTo>
                    <a:lnTo>
                      <a:pt x="304" y="49"/>
                    </a:lnTo>
                    <a:lnTo>
                      <a:pt x="301" y="49"/>
                    </a:lnTo>
                    <a:lnTo>
                      <a:pt x="297" y="49"/>
                    </a:lnTo>
                    <a:lnTo>
                      <a:pt x="297" y="52"/>
                    </a:lnTo>
                    <a:lnTo>
                      <a:pt x="294" y="52"/>
                    </a:lnTo>
                    <a:lnTo>
                      <a:pt x="294" y="52"/>
                    </a:lnTo>
                    <a:lnTo>
                      <a:pt x="294" y="56"/>
                    </a:lnTo>
                    <a:lnTo>
                      <a:pt x="294" y="56"/>
                    </a:lnTo>
                    <a:lnTo>
                      <a:pt x="297" y="56"/>
                    </a:lnTo>
                    <a:lnTo>
                      <a:pt x="297" y="59"/>
                    </a:lnTo>
                    <a:lnTo>
                      <a:pt x="294" y="63"/>
                    </a:lnTo>
                    <a:lnTo>
                      <a:pt x="297" y="63"/>
                    </a:lnTo>
                    <a:lnTo>
                      <a:pt x="297" y="63"/>
                    </a:lnTo>
                    <a:lnTo>
                      <a:pt x="297" y="63"/>
                    </a:lnTo>
                    <a:lnTo>
                      <a:pt x="297" y="59"/>
                    </a:lnTo>
                    <a:lnTo>
                      <a:pt x="301" y="59"/>
                    </a:lnTo>
                    <a:lnTo>
                      <a:pt x="301" y="59"/>
                    </a:lnTo>
                    <a:lnTo>
                      <a:pt x="301" y="63"/>
                    </a:lnTo>
                    <a:lnTo>
                      <a:pt x="301" y="66"/>
                    </a:lnTo>
                    <a:lnTo>
                      <a:pt x="301" y="66"/>
                    </a:lnTo>
                    <a:lnTo>
                      <a:pt x="301" y="66"/>
                    </a:lnTo>
                    <a:lnTo>
                      <a:pt x="301" y="70"/>
                    </a:lnTo>
                    <a:lnTo>
                      <a:pt x="301" y="70"/>
                    </a:lnTo>
                    <a:lnTo>
                      <a:pt x="301" y="70"/>
                    </a:lnTo>
                    <a:lnTo>
                      <a:pt x="301" y="70"/>
                    </a:lnTo>
                    <a:lnTo>
                      <a:pt x="297" y="70"/>
                    </a:lnTo>
                    <a:lnTo>
                      <a:pt x="297" y="70"/>
                    </a:lnTo>
                    <a:lnTo>
                      <a:pt x="294" y="70"/>
                    </a:lnTo>
                    <a:lnTo>
                      <a:pt x="290" y="73"/>
                    </a:lnTo>
                    <a:lnTo>
                      <a:pt x="287" y="73"/>
                    </a:lnTo>
                    <a:lnTo>
                      <a:pt x="287" y="73"/>
                    </a:lnTo>
                    <a:lnTo>
                      <a:pt x="287" y="77"/>
                    </a:lnTo>
                    <a:lnTo>
                      <a:pt x="287" y="80"/>
                    </a:lnTo>
                    <a:lnTo>
                      <a:pt x="287" y="84"/>
                    </a:lnTo>
                    <a:lnTo>
                      <a:pt x="287" y="84"/>
                    </a:lnTo>
                    <a:lnTo>
                      <a:pt x="283" y="87"/>
                    </a:lnTo>
                    <a:lnTo>
                      <a:pt x="283" y="87"/>
                    </a:lnTo>
                    <a:lnTo>
                      <a:pt x="280" y="87"/>
                    </a:lnTo>
                    <a:lnTo>
                      <a:pt x="276" y="87"/>
                    </a:lnTo>
                    <a:lnTo>
                      <a:pt x="276" y="87"/>
                    </a:lnTo>
                    <a:lnTo>
                      <a:pt x="276" y="87"/>
                    </a:lnTo>
                    <a:lnTo>
                      <a:pt x="276" y="84"/>
                    </a:lnTo>
                    <a:lnTo>
                      <a:pt x="276" y="84"/>
                    </a:lnTo>
                    <a:lnTo>
                      <a:pt x="273" y="84"/>
                    </a:lnTo>
                    <a:lnTo>
                      <a:pt x="269" y="84"/>
                    </a:lnTo>
                    <a:lnTo>
                      <a:pt x="269" y="84"/>
                    </a:lnTo>
                    <a:lnTo>
                      <a:pt x="266" y="84"/>
                    </a:lnTo>
                    <a:lnTo>
                      <a:pt x="266" y="87"/>
                    </a:lnTo>
                    <a:lnTo>
                      <a:pt x="262" y="87"/>
                    </a:lnTo>
                    <a:lnTo>
                      <a:pt x="262" y="87"/>
                    </a:lnTo>
                    <a:lnTo>
                      <a:pt x="259" y="87"/>
                    </a:lnTo>
                    <a:lnTo>
                      <a:pt x="255" y="87"/>
                    </a:lnTo>
                    <a:lnTo>
                      <a:pt x="255" y="87"/>
                    </a:lnTo>
                    <a:lnTo>
                      <a:pt x="255" y="84"/>
                    </a:lnTo>
                    <a:lnTo>
                      <a:pt x="255" y="84"/>
                    </a:lnTo>
                    <a:lnTo>
                      <a:pt x="255" y="84"/>
                    </a:lnTo>
                    <a:lnTo>
                      <a:pt x="255" y="77"/>
                    </a:lnTo>
                    <a:lnTo>
                      <a:pt x="259" y="73"/>
                    </a:lnTo>
                    <a:lnTo>
                      <a:pt x="262" y="70"/>
                    </a:lnTo>
                    <a:lnTo>
                      <a:pt x="262" y="66"/>
                    </a:lnTo>
                    <a:lnTo>
                      <a:pt x="266" y="66"/>
                    </a:lnTo>
                    <a:lnTo>
                      <a:pt x="262" y="63"/>
                    </a:lnTo>
                    <a:lnTo>
                      <a:pt x="262" y="63"/>
                    </a:lnTo>
                    <a:lnTo>
                      <a:pt x="262" y="63"/>
                    </a:lnTo>
                    <a:lnTo>
                      <a:pt x="259" y="63"/>
                    </a:lnTo>
                    <a:lnTo>
                      <a:pt x="259" y="59"/>
                    </a:lnTo>
                    <a:lnTo>
                      <a:pt x="259" y="56"/>
                    </a:lnTo>
                    <a:lnTo>
                      <a:pt x="259" y="56"/>
                    </a:lnTo>
                    <a:lnTo>
                      <a:pt x="262" y="56"/>
                    </a:lnTo>
                    <a:lnTo>
                      <a:pt x="262" y="56"/>
                    </a:lnTo>
                    <a:lnTo>
                      <a:pt x="262" y="56"/>
                    </a:lnTo>
                    <a:lnTo>
                      <a:pt x="266" y="56"/>
                    </a:lnTo>
                    <a:lnTo>
                      <a:pt x="269" y="45"/>
                    </a:lnTo>
                    <a:lnTo>
                      <a:pt x="269" y="42"/>
                    </a:lnTo>
                    <a:lnTo>
                      <a:pt x="266" y="31"/>
                    </a:lnTo>
                    <a:lnTo>
                      <a:pt x="266" y="28"/>
                    </a:lnTo>
                    <a:lnTo>
                      <a:pt x="266" y="28"/>
                    </a:lnTo>
                    <a:lnTo>
                      <a:pt x="266" y="28"/>
                    </a:lnTo>
                    <a:lnTo>
                      <a:pt x="262" y="24"/>
                    </a:lnTo>
                    <a:lnTo>
                      <a:pt x="262" y="24"/>
                    </a:lnTo>
                    <a:lnTo>
                      <a:pt x="259" y="28"/>
                    </a:lnTo>
                    <a:lnTo>
                      <a:pt x="255" y="28"/>
                    </a:lnTo>
                    <a:lnTo>
                      <a:pt x="255" y="24"/>
                    </a:lnTo>
                    <a:lnTo>
                      <a:pt x="252" y="24"/>
                    </a:lnTo>
                    <a:lnTo>
                      <a:pt x="248" y="24"/>
                    </a:lnTo>
                    <a:lnTo>
                      <a:pt x="248" y="24"/>
                    </a:lnTo>
                    <a:lnTo>
                      <a:pt x="245" y="24"/>
                    </a:lnTo>
                    <a:lnTo>
                      <a:pt x="245" y="28"/>
                    </a:lnTo>
                    <a:lnTo>
                      <a:pt x="245" y="28"/>
                    </a:lnTo>
                    <a:lnTo>
                      <a:pt x="241" y="38"/>
                    </a:lnTo>
                    <a:lnTo>
                      <a:pt x="238" y="49"/>
                    </a:lnTo>
                    <a:lnTo>
                      <a:pt x="238" y="52"/>
                    </a:lnTo>
                    <a:lnTo>
                      <a:pt x="234" y="56"/>
                    </a:lnTo>
                    <a:lnTo>
                      <a:pt x="234" y="56"/>
                    </a:lnTo>
                    <a:lnTo>
                      <a:pt x="234" y="56"/>
                    </a:lnTo>
                    <a:lnTo>
                      <a:pt x="234" y="63"/>
                    </a:lnTo>
                    <a:lnTo>
                      <a:pt x="234" y="63"/>
                    </a:lnTo>
                    <a:lnTo>
                      <a:pt x="234" y="66"/>
                    </a:lnTo>
                    <a:lnTo>
                      <a:pt x="234" y="70"/>
                    </a:lnTo>
                    <a:lnTo>
                      <a:pt x="234" y="73"/>
                    </a:lnTo>
                    <a:lnTo>
                      <a:pt x="231" y="77"/>
                    </a:lnTo>
                    <a:lnTo>
                      <a:pt x="231" y="77"/>
                    </a:lnTo>
                    <a:lnTo>
                      <a:pt x="231" y="77"/>
                    </a:lnTo>
                    <a:lnTo>
                      <a:pt x="231" y="77"/>
                    </a:lnTo>
                    <a:lnTo>
                      <a:pt x="231" y="70"/>
                    </a:lnTo>
                    <a:lnTo>
                      <a:pt x="227" y="70"/>
                    </a:lnTo>
                    <a:lnTo>
                      <a:pt x="224" y="66"/>
                    </a:lnTo>
                    <a:lnTo>
                      <a:pt x="224" y="66"/>
                    </a:lnTo>
                    <a:lnTo>
                      <a:pt x="224" y="63"/>
                    </a:lnTo>
                    <a:lnTo>
                      <a:pt x="224" y="56"/>
                    </a:lnTo>
                    <a:lnTo>
                      <a:pt x="224" y="56"/>
                    </a:lnTo>
                    <a:lnTo>
                      <a:pt x="224" y="52"/>
                    </a:lnTo>
                    <a:lnTo>
                      <a:pt x="227" y="49"/>
                    </a:lnTo>
                    <a:lnTo>
                      <a:pt x="231" y="45"/>
                    </a:lnTo>
                    <a:lnTo>
                      <a:pt x="231" y="35"/>
                    </a:lnTo>
                    <a:lnTo>
                      <a:pt x="231" y="31"/>
                    </a:lnTo>
                    <a:lnTo>
                      <a:pt x="231" y="28"/>
                    </a:lnTo>
                    <a:lnTo>
                      <a:pt x="234" y="24"/>
                    </a:lnTo>
                    <a:lnTo>
                      <a:pt x="234" y="24"/>
                    </a:lnTo>
                    <a:lnTo>
                      <a:pt x="238" y="21"/>
                    </a:lnTo>
                    <a:lnTo>
                      <a:pt x="241" y="21"/>
                    </a:lnTo>
                    <a:lnTo>
                      <a:pt x="245" y="17"/>
                    </a:lnTo>
                    <a:lnTo>
                      <a:pt x="245" y="17"/>
                    </a:lnTo>
                    <a:lnTo>
                      <a:pt x="245" y="17"/>
                    </a:lnTo>
                    <a:lnTo>
                      <a:pt x="245" y="14"/>
                    </a:lnTo>
                    <a:lnTo>
                      <a:pt x="245" y="10"/>
                    </a:lnTo>
                    <a:lnTo>
                      <a:pt x="245" y="10"/>
                    </a:lnTo>
                    <a:lnTo>
                      <a:pt x="245" y="7"/>
                    </a:lnTo>
                    <a:lnTo>
                      <a:pt x="245" y="7"/>
                    </a:lnTo>
                    <a:lnTo>
                      <a:pt x="245" y="7"/>
                    </a:lnTo>
                    <a:lnTo>
                      <a:pt x="245" y="3"/>
                    </a:lnTo>
                    <a:lnTo>
                      <a:pt x="245" y="3"/>
                    </a:lnTo>
                    <a:lnTo>
                      <a:pt x="245" y="3"/>
                    </a:lnTo>
                    <a:lnTo>
                      <a:pt x="227" y="3"/>
                    </a:lnTo>
                    <a:lnTo>
                      <a:pt x="224" y="0"/>
                    </a:lnTo>
                    <a:lnTo>
                      <a:pt x="220" y="0"/>
                    </a:lnTo>
                    <a:lnTo>
                      <a:pt x="217" y="0"/>
                    </a:lnTo>
                    <a:lnTo>
                      <a:pt x="213" y="0"/>
                    </a:lnTo>
                    <a:lnTo>
                      <a:pt x="213" y="0"/>
                    </a:lnTo>
                    <a:lnTo>
                      <a:pt x="210" y="3"/>
                    </a:lnTo>
                    <a:lnTo>
                      <a:pt x="210" y="3"/>
                    </a:lnTo>
                    <a:lnTo>
                      <a:pt x="210" y="3"/>
                    </a:lnTo>
                    <a:lnTo>
                      <a:pt x="206" y="7"/>
                    </a:lnTo>
                    <a:lnTo>
                      <a:pt x="206" y="7"/>
                    </a:lnTo>
                    <a:lnTo>
                      <a:pt x="206" y="7"/>
                    </a:lnTo>
                    <a:lnTo>
                      <a:pt x="206" y="7"/>
                    </a:lnTo>
                    <a:lnTo>
                      <a:pt x="213" y="10"/>
                    </a:lnTo>
                    <a:lnTo>
                      <a:pt x="213" y="10"/>
                    </a:lnTo>
                    <a:lnTo>
                      <a:pt x="213" y="10"/>
                    </a:lnTo>
                    <a:lnTo>
                      <a:pt x="213" y="10"/>
                    </a:lnTo>
                    <a:lnTo>
                      <a:pt x="213" y="14"/>
                    </a:lnTo>
                    <a:lnTo>
                      <a:pt x="210" y="17"/>
                    </a:lnTo>
                    <a:lnTo>
                      <a:pt x="213" y="17"/>
                    </a:lnTo>
                    <a:lnTo>
                      <a:pt x="213" y="21"/>
                    </a:lnTo>
                    <a:lnTo>
                      <a:pt x="213" y="21"/>
                    </a:lnTo>
                    <a:lnTo>
                      <a:pt x="217" y="21"/>
                    </a:lnTo>
                    <a:lnTo>
                      <a:pt x="217" y="21"/>
                    </a:lnTo>
                    <a:lnTo>
                      <a:pt x="217" y="28"/>
                    </a:lnTo>
                    <a:lnTo>
                      <a:pt x="217" y="28"/>
                    </a:lnTo>
                    <a:lnTo>
                      <a:pt x="217" y="28"/>
                    </a:lnTo>
                    <a:lnTo>
                      <a:pt x="217" y="28"/>
                    </a:lnTo>
                    <a:lnTo>
                      <a:pt x="217" y="28"/>
                    </a:lnTo>
                    <a:lnTo>
                      <a:pt x="217" y="28"/>
                    </a:lnTo>
                    <a:lnTo>
                      <a:pt x="217" y="31"/>
                    </a:lnTo>
                    <a:lnTo>
                      <a:pt x="220" y="31"/>
                    </a:lnTo>
                    <a:lnTo>
                      <a:pt x="224" y="35"/>
                    </a:lnTo>
                    <a:lnTo>
                      <a:pt x="224" y="35"/>
                    </a:lnTo>
                    <a:lnTo>
                      <a:pt x="224" y="38"/>
                    </a:lnTo>
                    <a:lnTo>
                      <a:pt x="224" y="38"/>
                    </a:lnTo>
                    <a:lnTo>
                      <a:pt x="220" y="38"/>
                    </a:lnTo>
                    <a:lnTo>
                      <a:pt x="220" y="42"/>
                    </a:lnTo>
                    <a:lnTo>
                      <a:pt x="217" y="45"/>
                    </a:lnTo>
                    <a:lnTo>
                      <a:pt x="217" y="45"/>
                    </a:lnTo>
                    <a:lnTo>
                      <a:pt x="213" y="49"/>
                    </a:lnTo>
                    <a:lnTo>
                      <a:pt x="213" y="52"/>
                    </a:lnTo>
                    <a:lnTo>
                      <a:pt x="213" y="52"/>
                    </a:lnTo>
                    <a:lnTo>
                      <a:pt x="210" y="49"/>
                    </a:lnTo>
                    <a:lnTo>
                      <a:pt x="210" y="49"/>
                    </a:lnTo>
                    <a:lnTo>
                      <a:pt x="210" y="52"/>
                    </a:lnTo>
                    <a:lnTo>
                      <a:pt x="206" y="52"/>
                    </a:lnTo>
                    <a:lnTo>
                      <a:pt x="206" y="52"/>
                    </a:lnTo>
                    <a:lnTo>
                      <a:pt x="203" y="52"/>
                    </a:lnTo>
                    <a:lnTo>
                      <a:pt x="203" y="52"/>
                    </a:lnTo>
                    <a:lnTo>
                      <a:pt x="203" y="52"/>
                    </a:lnTo>
                    <a:lnTo>
                      <a:pt x="203" y="52"/>
                    </a:lnTo>
                    <a:lnTo>
                      <a:pt x="206" y="49"/>
                    </a:lnTo>
                    <a:lnTo>
                      <a:pt x="206" y="45"/>
                    </a:lnTo>
                    <a:lnTo>
                      <a:pt x="210" y="38"/>
                    </a:lnTo>
                    <a:lnTo>
                      <a:pt x="210" y="38"/>
                    </a:lnTo>
                    <a:lnTo>
                      <a:pt x="210" y="35"/>
                    </a:lnTo>
                    <a:lnTo>
                      <a:pt x="210" y="35"/>
                    </a:lnTo>
                    <a:lnTo>
                      <a:pt x="206" y="31"/>
                    </a:lnTo>
                    <a:lnTo>
                      <a:pt x="206" y="31"/>
                    </a:lnTo>
                    <a:lnTo>
                      <a:pt x="206" y="31"/>
                    </a:lnTo>
                    <a:lnTo>
                      <a:pt x="206" y="31"/>
                    </a:lnTo>
                    <a:lnTo>
                      <a:pt x="206" y="28"/>
                    </a:lnTo>
                    <a:lnTo>
                      <a:pt x="203" y="28"/>
                    </a:lnTo>
                    <a:lnTo>
                      <a:pt x="203" y="28"/>
                    </a:lnTo>
                    <a:lnTo>
                      <a:pt x="199" y="31"/>
                    </a:lnTo>
                    <a:lnTo>
                      <a:pt x="199" y="31"/>
                    </a:lnTo>
                    <a:lnTo>
                      <a:pt x="203" y="31"/>
                    </a:lnTo>
                    <a:lnTo>
                      <a:pt x="199" y="35"/>
                    </a:lnTo>
                    <a:lnTo>
                      <a:pt x="199" y="35"/>
                    </a:lnTo>
                    <a:lnTo>
                      <a:pt x="199" y="31"/>
                    </a:lnTo>
                    <a:lnTo>
                      <a:pt x="199" y="31"/>
                    </a:lnTo>
                    <a:lnTo>
                      <a:pt x="196" y="31"/>
                    </a:lnTo>
                    <a:lnTo>
                      <a:pt x="196" y="31"/>
                    </a:lnTo>
                    <a:lnTo>
                      <a:pt x="196" y="31"/>
                    </a:lnTo>
                    <a:lnTo>
                      <a:pt x="192" y="31"/>
                    </a:lnTo>
                    <a:lnTo>
                      <a:pt x="192" y="31"/>
                    </a:lnTo>
                    <a:lnTo>
                      <a:pt x="192" y="35"/>
                    </a:lnTo>
                    <a:lnTo>
                      <a:pt x="189" y="35"/>
                    </a:lnTo>
                    <a:lnTo>
                      <a:pt x="189" y="35"/>
                    </a:lnTo>
                    <a:lnTo>
                      <a:pt x="192" y="38"/>
                    </a:lnTo>
                    <a:lnTo>
                      <a:pt x="192" y="42"/>
                    </a:lnTo>
                    <a:lnTo>
                      <a:pt x="192" y="42"/>
                    </a:lnTo>
                    <a:lnTo>
                      <a:pt x="196" y="45"/>
                    </a:lnTo>
                    <a:lnTo>
                      <a:pt x="196" y="45"/>
                    </a:lnTo>
                    <a:lnTo>
                      <a:pt x="196" y="49"/>
                    </a:lnTo>
                    <a:lnTo>
                      <a:pt x="192" y="49"/>
                    </a:lnTo>
                    <a:lnTo>
                      <a:pt x="192" y="45"/>
                    </a:lnTo>
                    <a:lnTo>
                      <a:pt x="192" y="45"/>
                    </a:lnTo>
                    <a:lnTo>
                      <a:pt x="189" y="45"/>
                    </a:lnTo>
                    <a:lnTo>
                      <a:pt x="189" y="45"/>
                    </a:lnTo>
                    <a:lnTo>
                      <a:pt x="189" y="45"/>
                    </a:lnTo>
                    <a:lnTo>
                      <a:pt x="189" y="45"/>
                    </a:lnTo>
                    <a:lnTo>
                      <a:pt x="185" y="45"/>
                    </a:lnTo>
                    <a:lnTo>
                      <a:pt x="185" y="45"/>
                    </a:lnTo>
                    <a:lnTo>
                      <a:pt x="185" y="49"/>
                    </a:lnTo>
                    <a:lnTo>
                      <a:pt x="182" y="49"/>
                    </a:lnTo>
                    <a:lnTo>
                      <a:pt x="185" y="52"/>
                    </a:lnTo>
                    <a:lnTo>
                      <a:pt x="182" y="52"/>
                    </a:lnTo>
                    <a:lnTo>
                      <a:pt x="182" y="52"/>
                    </a:lnTo>
                    <a:lnTo>
                      <a:pt x="182" y="52"/>
                    </a:lnTo>
                    <a:lnTo>
                      <a:pt x="178" y="52"/>
                    </a:lnTo>
                    <a:lnTo>
                      <a:pt x="178" y="56"/>
                    </a:lnTo>
                    <a:lnTo>
                      <a:pt x="178" y="59"/>
                    </a:lnTo>
                    <a:lnTo>
                      <a:pt x="175" y="63"/>
                    </a:lnTo>
                    <a:lnTo>
                      <a:pt x="175" y="66"/>
                    </a:lnTo>
                    <a:lnTo>
                      <a:pt x="175" y="73"/>
                    </a:lnTo>
                    <a:lnTo>
                      <a:pt x="168" y="84"/>
                    </a:lnTo>
                    <a:lnTo>
                      <a:pt x="168" y="87"/>
                    </a:lnTo>
                    <a:lnTo>
                      <a:pt x="168" y="94"/>
                    </a:lnTo>
                    <a:lnTo>
                      <a:pt x="168" y="98"/>
                    </a:lnTo>
                    <a:lnTo>
                      <a:pt x="168" y="101"/>
                    </a:lnTo>
                    <a:lnTo>
                      <a:pt x="168" y="101"/>
                    </a:lnTo>
                    <a:lnTo>
                      <a:pt x="168" y="105"/>
                    </a:lnTo>
                    <a:lnTo>
                      <a:pt x="171" y="105"/>
                    </a:lnTo>
                    <a:lnTo>
                      <a:pt x="171" y="105"/>
                    </a:lnTo>
                    <a:lnTo>
                      <a:pt x="175" y="101"/>
                    </a:lnTo>
                    <a:lnTo>
                      <a:pt x="178" y="101"/>
                    </a:lnTo>
                    <a:lnTo>
                      <a:pt x="178" y="98"/>
                    </a:lnTo>
                    <a:lnTo>
                      <a:pt x="178" y="101"/>
                    </a:lnTo>
                    <a:lnTo>
                      <a:pt x="178" y="101"/>
                    </a:lnTo>
                    <a:lnTo>
                      <a:pt x="178" y="101"/>
                    </a:lnTo>
                    <a:lnTo>
                      <a:pt x="182" y="101"/>
                    </a:lnTo>
                    <a:lnTo>
                      <a:pt x="182" y="105"/>
                    </a:lnTo>
                    <a:lnTo>
                      <a:pt x="185" y="105"/>
                    </a:lnTo>
                    <a:lnTo>
                      <a:pt x="185" y="105"/>
                    </a:lnTo>
                    <a:lnTo>
                      <a:pt x="185" y="105"/>
                    </a:lnTo>
                    <a:lnTo>
                      <a:pt x="189" y="101"/>
                    </a:lnTo>
                    <a:lnTo>
                      <a:pt x="189" y="101"/>
                    </a:lnTo>
                    <a:lnTo>
                      <a:pt x="189" y="101"/>
                    </a:lnTo>
                    <a:lnTo>
                      <a:pt x="192" y="101"/>
                    </a:lnTo>
                    <a:lnTo>
                      <a:pt x="192" y="105"/>
                    </a:lnTo>
                    <a:lnTo>
                      <a:pt x="192" y="105"/>
                    </a:lnTo>
                    <a:lnTo>
                      <a:pt x="192" y="105"/>
                    </a:lnTo>
                    <a:lnTo>
                      <a:pt x="192" y="105"/>
                    </a:lnTo>
                    <a:lnTo>
                      <a:pt x="192" y="108"/>
                    </a:lnTo>
                    <a:lnTo>
                      <a:pt x="189" y="112"/>
                    </a:lnTo>
                    <a:lnTo>
                      <a:pt x="189" y="112"/>
                    </a:lnTo>
                    <a:lnTo>
                      <a:pt x="189" y="112"/>
                    </a:lnTo>
                    <a:lnTo>
                      <a:pt x="189" y="115"/>
                    </a:lnTo>
                    <a:lnTo>
                      <a:pt x="192" y="119"/>
                    </a:lnTo>
                    <a:lnTo>
                      <a:pt x="192" y="119"/>
                    </a:lnTo>
                    <a:lnTo>
                      <a:pt x="189" y="119"/>
                    </a:lnTo>
                    <a:lnTo>
                      <a:pt x="192" y="122"/>
                    </a:lnTo>
                    <a:lnTo>
                      <a:pt x="192" y="122"/>
                    </a:lnTo>
                    <a:lnTo>
                      <a:pt x="192" y="122"/>
                    </a:lnTo>
                    <a:lnTo>
                      <a:pt x="196" y="126"/>
                    </a:lnTo>
                    <a:lnTo>
                      <a:pt x="199" y="129"/>
                    </a:lnTo>
                    <a:lnTo>
                      <a:pt x="199" y="129"/>
                    </a:lnTo>
                    <a:lnTo>
                      <a:pt x="203" y="129"/>
                    </a:lnTo>
                    <a:lnTo>
                      <a:pt x="206" y="129"/>
                    </a:lnTo>
                    <a:lnTo>
                      <a:pt x="210" y="129"/>
                    </a:lnTo>
                    <a:lnTo>
                      <a:pt x="220" y="129"/>
                    </a:lnTo>
                    <a:lnTo>
                      <a:pt x="220" y="133"/>
                    </a:lnTo>
                    <a:lnTo>
                      <a:pt x="220" y="133"/>
                    </a:lnTo>
                    <a:lnTo>
                      <a:pt x="224" y="133"/>
                    </a:lnTo>
                    <a:lnTo>
                      <a:pt x="224" y="133"/>
                    </a:lnTo>
                    <a:lnTo>
                      <a:pt x="224" y="136"/>
                    </a:lnTo>
                    <a:lnTo>
                      <a:pt x="224" y="136"/>
                    </a:lnTo>
                    <a:lnTo>
                      <a:pt x="227" y="140"/>
                    </a:lnTo>
                    <a:lnTo>
                      <a:pt x="227" y="140"/>
                    </a:lnTo>
                    <a:lnTo>
                      <a:pt x="227" y="140"/>
                    </a:lnTo>
                    <a:lnTo>
                      <a:pt x="227" y="143"/>
                    </a:lnTo>
                    <a:lnTo>
                      <a:pt x="224" y="147"/>
                    </a:lnTo>
                    <a:lnTo>
                      <a:pt x="224" y="150"/>
                    </a:lnTo>
                    <a:lnTo>
                      <a:pt x="224" y="150"/>
                    </a:lnTo>
                    <a:lnTo>
                      <a:pt x="224" y="150"/>
                    </a:lnTo>
                    <a:lnTo>
                      <a:pt x="224" y="154"/>
                    </a:lnTo>
                    <a:lnTo>
                      <a:pt x="224" y="154"/>
                    </a:lnTo>
                    <a:lnTo>
                      <a:pt x="224" y="154"/>
                    </a:lnTo>
                    <a:lnTo>
                      <a:pt x="224" y="157"/>
                    </a:lnTo>
                    <a:lnTo>
                      <a:pt x="231" y="164"/>
                    </a:lnTo>
                    <a:lnTo>
                      <a:pt x="234" y="168"/>
                    </a:lnTo>
                    <a:lnTo>
                      <a:pt x="238" y="168"/>
                    </a:lnTo>
                    <a:lnTo>
                      <a:pt x="238" y="168"/>
                    </a:lnTo>
                    <a:lnTo>
                      <a:pt x="238" y="168"/>
                    </a:lnTo>
                    <a:lnTo>
                      <a:pt x="241" y="168"/>
                    </a:lnTo>
                    <a:lnTo>
                      <a:pt x="241" y="168"/>
                    </a:lnTo>
                    <a:lnTo>
                      <a:pt x="241" y="168"/>
                    </a:lnTo>
                    <a:lnTo>
                      <a:pt x="241" y="168"/>
                    </a:lnTo>
                    <a:lnTo>
                      <a:pt x="245" y="171"/>
                    </a:lnTo>
                    <a:lnTo>
                      <a:pt x="245" y="175"/>
                    </a:lnTo>
                    <a:lnTo>
                      <a:pt x="248" y="178"/>
                    </a:lnTo>
                    <a:lnTo>
                      <a:pt x="248" y="178"/>
                    </a:lnTo>
                    <a:lnTo>
                      <a:pt x="245" y="178"/>
                    </a:lnTo>
                    <a:lnTo>
                      <a:pt x="245" y="182"/>
                    </a:lnTo>
                    <a:lnTo>
                      <a:pt x="245" y="185"/>
                    </a:lnTo>
                    <a:lnTo>
                      <a:pt x="245" y="189"/>
                    </a:lnTo>
                    <a:lnTo>
                      <a:pt x="245" y="189"/>
                    </a:lnTo>
                    <a:lnTo>
                      <a:pt x="245" y="189"/>
                    </a:lnTo>
                    <a:lnTo>
                      <a:pt x="241" y="192"/>
                    </a:lnTo>
                    <a:lnTo>
                      <a:pt x="241" y="192"/>
                    </a:lnTo>
                    <a:lnTo>
                      <a:pt x="238" y="196"/>
                    </a:lnTo>
                    <a:lnTo>
                      <a:pt x="234" y="196"/>
                    </a:lnTo>
                    <a:lnTo>
                      <a:pt x="234" y="196"/>
                    </a:lnTo>
                    <a:lnTo>
                      <a:pt x="234" y="199"/>
                    </a:lnTo>
                    <a:lnTo>
                      <a:pt x="234" y="199"/>
                    </a:lnTo>
                    <a:lnTo>
                      <a:pt x="234" y="199"/>
                    </a:lnTo>
                    <a:lnTo>
                      <a:pt x="234" y="199"/>
                    </a:lnTo>
                    <a:lnTo>
                      <a:pt x="234" y="203"/>
                    </a:lnTo>
                    <a:lnTo>
                      <a:pt x="234" y="203"/>
                    </a:lnTo>
                    <a:lnTo>
                      <a:pt x="231" y="203"/>
                    </a:lnTo>
                    <a:lnTo>
                      <a:pt x="220" y="199"/>
                    </a:lnTo>
                    <a:lnTo>
                      <a:pt x="220" y="199"/>
                    </a:lnTo>
                    <a:lnTo>
                      <a:pt x="217" y="199"/>
                    </a:lnTo>
                    <a:lnTo>
                      <a:pt x="217" y="199"/>
                    </a:lnTo>
                    <a:lnTo>
                      <a:pt x="217" y="199"/>
                    </a:lnTo>
                    <a:lnTo>
                      <a:pt x="210" y="206"/>
                    </a:lnTo>
                    <a:lnTo>
                      <a:pt x="210" y="206"/>
                    </a:lnTo>
                    <a:lnTo>
                      <a:pt x="206" y="206"/>
                    </a:lnTo>
                    <a:lnTo>
                      <a:pt x="206" y="206"/>
                    </a:lnTo>
                    <a:lnTo>
                      <a:pt x="203" y="210"/>
                    </a:lnTo>
                    <a:lnTo>
                      <a:pt x="199" y="210"/>
                    </a:lnTo>
                    <a:lnTo>
                      <a:pt x="192" y="210"/>
                    </a:lnTo>
                    <a:lnTo>
                      <a:pt x="189" y="210"/>
                    </a:lnTo>
                    <a:lnTo>
                      <a:pt x="189" y="210"/>
                    </a:lnTo>
                    <a:lnTo>
                      <a:pt x="185" y="210"/>
                    </a:lnTo>
                    <a:lnTo>
                      <a:pt x="185" y="210"/>
                    </a:lnTo>
                    <a:lnTo>
                      <a:pt x="185" y="210"/>
                    </a:lnTo>
                    <a:lnTo>
                      <a:pt x="185" y="213"/>
                    </a:lnTo>
                    <a:lnTo>
                      <a:pt x="185" y="213"/>
                    </a:lnTo>
                    <a:lnTo>
                      <a:pt x="185" y="217"/>
                    </a:lnTo>
                    <a:lnTo>
                      <a:pt x="185" y="217"/>
                    </a:lnTo>
                    <a:lnTo>
                      <a:pt x="185" y="220"/>
                    </a:lnTo>
                    <a:lnTo>
                      <a:pt x="185" y="227"/>
                    </a:lnTo>
                    <a:lnTo>
                      <a:pt x="185" y="227"/>
                    </a:lnTo>
                    <a:lnTo>
                      <a:pt x="182" y="231"/>
                    </a:lnTo>
                    <a:lnTo>
                      <a:pt x="182" y="231"/>
                    </a:lnTo>
                    <a:lnTo>
                      <a:pt x="185" y="234"/>
                    </a:lnTo>
                    <a:lnTo>
                      <a:pt x="185" y="238"/>
                    </a:lnTo>
                    <a:lnTo>
                      <a:pt x="189" y="238"/>
                    </a:lnTo>
                    <a:lnTo>
                      <a:pt x="185" y="241"/>
                    </a:lnTo>
                    <a:lnTo>
                      <a:pt x="185" y="241"/>
                    </a:lnTo>
                    <a:lnTo>
                      <a:pt x="182" y="245"/>
                    </a:lnTo>
                    <a:lnTo>
                      <a:pt x="178" y="252"/>
                    </a:lnTo>
                    <a:lnTo>
                      <a:pt x="175" y="252"/>
                    </a:lnTo>
                    <a:lnTo>
                      <a:pt x="175" y="255"/>
                    </a:lnTo>
                    <a:lnTo>
                      <a:pt x="171" y="255"/>
                    </a:lnTo>
                    <a:lnTo>
                      <a:pt x="171" y="255"/>
                    </a:lnTo>
                    <a:lnTo>
                      <a:pt x="168" y="255"/>
                    </a:lnTo>
                    <a:lnTo>
                      <a:pt x="168" y="255"/>
                    </a:lnTo>
                    <a:lnTo>
                      <a:pt x="168" y="255"/>
                    </a:lnTo>
                    <a:lnTo>
                      <a:pt x="168" y="255"/>
                    </a:lnTo>
                    <a:lnTo>
                      <a:pt x="168" y="259"/>
                    </a:lnTo>
                    <a:lnTo>
                      <a:pt x="168" y="262"/>
                    </a:lnTo>
                    <a:lnTo>
                      <a:pt x="168" y="262"/>
                    </a:lnTo>
                    <a:lnTo>
                      <a:pt x="171" y="262"/>
                    </a:lnTo>
                    <a:lnTo>
                      <a:pt x="171" y="262"/>
                    </a:lnTo>
                    <a:lnTo>
                      <a:pt x="178" y="262"/>
                    </a:lnTo>
                    <a:lnTo>
                      <a:pt x="178" y="262"/>
                    </a:lnTo>
                    <a:lnTo>
                      <a:pt x="182" y="269"/>
                    </a:lnTo>
                    <a:lnTo>
                      <a:pt x="182" y="273"/>
                    </a:lnTo>
                    <a:lnTo>
                      <a:pt x="182" y="273"/>
                    </a:lnTo>
                    <a:lnTo>
                      <a:pt x="182" y="276"/>
                    </a:lnTo>
                    <a:lnTo>
                      <a:pt x="178" y="280"/>
                    </a:lnTo>
                    <a:lnTo>
                      <a:pt x="178" y="283"/>
                    </a:lnTo>
                    <a:lnTo>
                      <a:pt x="178" y="287"/>
                    </a:lnTo>
                    <a:lnTo>
                      <a:pt x="178" y="287"/>
                    </a:lnTo>
                    <a:lnTo>
                      <a:pt x="178" y="283"/>
                    </a:lnTo>
                    <a:lnTo>
                      <a:pt x="178" y="283"/>
                    </a:lnTo>
                    <a:lnTo>
                      <a:pt x="175" y="280"/>
                    </a:lnTo>
                    <a:lnTo>
                      <a:pt x="175" y="276"/>
                    </a:lnTo>
                    <a:lnTo>
                      <a:pt x="175" y="276"/>
                    </a:lnTo>
                    <a:lnTo>
                      <a:pt x="161" y="262"/>
                    </a:lnTo>
                    <a:lnTo>
                      <a:pt x="161" y="259"/>
                    </a:lnTo>
                    <a:lnTo>
                      <a:pt x="157" y="259"/>
                    </a:lnTo>
                    <a:lnTo>
                      <a:pt x="157" y="259"/>
                    </a:lnTo>
                    <a:lnTo>
                      <a:pt x="154" y="259"/>
                    </a:lnTo>
                    <a:lnTo>
                      <a:pt x="154" y="259"/>
                    </a:lnTo>
                    <a:lnTo>
                      <a:pt x="150" y="255"/>
                    </a:lnTo>
                    <a:lnTo>
                      <a:pt x="150" y="255"/>
                    </a:lnTo>
                    <a:lnTo>
                      <a:pt x="147" y="252"/>
                    </a:lnTo>
                    <a:lnTo>
                      <a:pt x="143" y="245"/>
                    </a:lnTo>
                    <a:lnTo>
                      <a:pt x="143" y="241"/>
                    </a:lnTo>
                    <a:lnTo>
                      <a:pt x="140" y="241"/>
                    </a:lnTo>
                    <a:lnTo>
                      <a:pt x="140" y="241"/>
                    </a:lnTo>
                    <a:lnTo>
                      <a:pt x="140" y="241"/>
                    </a:lnTo>
                    <a:lnTo>
                      <a:pt x="136" y="241"/>
                    </a:lnTo>
                    <a:lnTo>
                      <a:pt x="133" y="241"/>
                    </a:lnTo>
                    <a:lnTo>
                      <a:pt x="133" y="241"/>
                    </a:lnTo>
                    <a:lnTo>
                      <a:pt x="129" y="241"/>
                    </a:lnTo>
                    <a:lnTo>
                      <a:pt x="129" y="241"/>
                    </a:lnTo>
                    <a:lnTo>
                      <a:pt x="122" y="234"/>
                    </a:lnTo>
                    <a:lnTo>
                      <a:pt x="122" y="234"/>
                    </a:lnTo>
                    <a:lnTo>
                      <a:pt x="122" y="231"/>
                    </a:lnTo>
                    <a:lnTo>
                      <a:pt x="119" y="231"/>
                    </a:lnTo>
                    <a:lnTo>
                      <a:pt x="119" y="231"/>
                    </a:lnTo>
                    <a:lnTo>
                      <a:pt x="115" y="231"/>
                    </a:lnTo>
                    <a:lnTo>
                      <a:pt x="115" y="231"/>
                    </a:lnTo>
                    <a:lnTo>
                      <a:pt x="108" y="231"/>
                    </a:lnTo>
                    <a:lnTo>
                      <a:pt x="108" y="231"/>
                    </a:lnTo>
                    <a:lnTo>
                      <a:pt x="101" y="234"/>
                    </a:lnTo>
                    <a:lnTo>
                      <a:pt x="94" y="241"/>
                    </a:lnTo>
                    <a:lnTo>
                      <a:pt x="91" y="245"/>
                    </a:lnTo>
                    <a:lnTo>
                      <a:pt x="91" y="245"/>
                    </a:lnTo>
                    <a:lnTo>
                      <a:pt x="87" y="241"/>
                    </a:lnTo>
                    <a:lnTo>
                      <a:pt x="80" y="241"/>
                    </a:lnTo>
                    <a:lnTo>
                      <a:pt x="80" y="241"/>
                    </a:lnTo>
                    <a:lnTo>
                      <a:pt x="77" y="241"/>
                    </a:lnTo>
                    <a:lnTo>
                      <a:pt x="77" y="241"/>
                    </a:lnTo>
                    <a:lnTo>
                      <a:pt x="73" y="241"/>
                    </a:lnTo>
                    <a:lnTo>
                      <a:pt x="73" y="245"/>
                    </a:lnTo>
                    <a:lnTo>
                      <a:pt x="70" y="248"/>
                    </a:lnTo>
                    <a:lnTo>
                      <a:pt x="66" y="252"/>
                    </a:lnTo>
                    <a:lnTo>
                      <a:pt x="66" y="255"/>
                    </a:lnTo>
                    <a:lnTo>
                      <a:pt x="66" y="255"/>
                    </a:lnTo>
                    <a:lnTo>
                      <a:pt x="66" y="259"/>
                    </a:lnTo>
                    <a:lnTo>
                      <a:pt x="66" y="259"/>
                    </a:lnTo>
                    <a:lnTo>
                      <a:pt x="66" y="262"/>
                    </a:lnTo>
                    <a:lnTo>
                      <a:pt x="66" y="262"/>
                    </a:lnTo>
                    <a:lnTo>
                      <a:pt x="63" y="262"/>
                    </a:lnTo>
                    <a:lnTo>
                      <a:pt x="63" y="262"/>
                    </a:lnTo>
                    <a:lnTo>
                      <a:pt x="63" y="262"/>
                    </a:lnTo>
                    <a:lnTo>
                      <a:pt x="59" y="262"/>
                    </a:lnTo>
                    <a:lnTo>
                      <a:pt x="59" y="262"/>
                    </a:lnTo>
                    <a:lnTo>
                      <a:pt x="56" y="266"/>
                    </a:lnTo>
                    <a:lnTo>
                      <a:pt x="56" y="269"/>
                    </a:lnTo>
                    <a:lnTo>
                      <a:pt x="56" y="273"/>
                    </a:lnTo>
                    <a:lnTo>
                      <a:pt x="52" y="273"/>
                    </a:lnTo>
                    <a:lnTo>
                      <a:pt x="52" y="276"/>
                    </a:lnTo>
                    <a:lnTo>
                      <a:pt x="56" y="276"/>
                    </a:lnTo>
                    <a:lnTo>
                      <a:pt x="56" y="276"/>
                    </a:lnTo>
                    <a:lnTo>
                      <a:pt x="56" y="276"/>
                    </a:lnTo>
                    <a:lnTo>
                      <a:pt x="56" y="280"/>
                    </a:lnTo>
                    <a:lnTo>
                      <a:pt x="56" y="283"/>
                    </a:lnTo>
                    <a:lnTo>
                      <a:pt x="56" y="287"/>
                    </a:lnTo>
                    <a:lnTo>
                      <a:pt x="56" y="290"/>
                    </a:lnTo>
                    <a:lnTo>
                      <a:pt x="52" y="290"/>
                    </a:lnTo>
                    <a:lnTo>
                      <a:pt x="45" y="294"/>
                    </a:lnTo>
                    <a:lnTo>
                      <a:pt x="45" y="297"/>
                    </a:lnTo>
                    <a:lnTo>
                      <a:pt x="38" y="297"/>
                    </a:lnTo>
                    <a:lnTo>
                      <a:pt x="38" y="297"/>
                    </a:lnTo>
                    <a:lnTo>
                      <a:pt x="35" y="297"/>
                    </a:lnTo>
                    <a:lnTo>
                      <a:pt x="35" y="297"/>
                    </a:lnTo>
                    <a:lnTo>
                      <a:pt x="32" y="297"/>
                    </a:lnTo>
                    <a:lnTo>
                      <a:pt x="32" y="297"/>
                    </a:lnTo>
                    <a:lnTo>
                      <a:pt x="18" y="297"/>
                    </a:lnTo>
                    <a:lnTo>
                      <a:pt x="14" y="297"/>
                    </a:lnTo>
                    <a:lnTo>
                      <a:pt x="11" y="301"/>
                    </a:lnTo>
                    <a:lnTo>
                      <a:pt x="7" y="301"/>
                    </a:lnTo>
                    <a:lnTo>
                      <a:pt x="7" y="304"/>
                    </a:lnTo>
                    <a:lnTo>
                      <a:pt x="0" y="308"/>
                    </a:lnTo>
                    <a:lnTo>
                      <a:pt x="0" y="308"/>
                    </a:lnTo>
                    <a:lnTo>
                      <a:pt x="0" y="308"/>
                    </a:lnTo>
                    <a:lnTo>
                      <a:pt x="0" y="308"/>
                    </a:lnTo>
                    <a:lnTo>
                      <a:pt x="0" y="308"/>
                    </a:lnTo>
                    <a:lnTo>
                      <a:pt x="0" y="311"/>
                    </a:lnTo>
                    <a:lnTo>
                      <a:pt x="0" y="315"/>
                    </a:lnTo>
                    <a:lnTo>
                      <a:pt x="0" y="318"/>
                    </a:lnTo>
                    <a:lnTo>
                      <a:pt x="4" y="322"/>
                    </a:lnTo>
                    <a:lnTo>
                      <a:pt x="11" y="329"/>
                    </a:lnTo>
                    <a:lnTo>
                      <a:pt x="14" y="332"/>
                    </a:lnTo>
                    <a:lnTo>
                      <a:pt x="14" y="332"/>
                    </a:lnTo>
                    <a:lnTo>
                      <a:pt x="18" y="336"/>
                    </a:lnTo>
                    <a:lnTo>
                      <a:pt x="18" y="339"/>
                    </a:lnTo>
                    <a:lnTo>
                      <a:pt x="18" y="339"/>
                    </a:lnTo>
                    <a:lnTo>
                      <a:pt x="18" y="343"/>
                    </a:lnTo>
                    <a:lnTo>
                      <a:pt x="18" y="350"/>
                    </a:lnTo>
                    <a:lnTo>
                      <a:pt x="21" y="360"/>
                    </a:lnTo>
                    <a:lnTo>
                      <a:pt x="21" y="364"/>
                    </a:lnTo>
                    <a:lnTo>
                      <a:pt x="25" y="371"/>
                    </a:lnTo>
                    <a:lnTo>
                      <a:pt x="32" y="378"/>
                    </a:lnTo>
                    <a:lnTo>
                      <a:pt x="49" y="406"/>
                    </a:lnTo>
                    <a:lnTo>
                      <a:pt x="52" y="406"/>
                    </a:lnTo>
                    <a:lnTo>
                      <a:pt x="49" y="409"/>
                    </a:lnTo>
                    <a:lnTo>
                      <a:pt x="56" y="409"/>
                    </a:lnTo>
                    <a:lnTo>
                      <a:pt x="59" y="416"/>
                    </a:lnTo>
                    <a:lnTo>
                      <a:pt x="70" y="420"/>
                    </a:lnTo>
                    <a:lnTo>
                      <a:pt x="70" y="423"/>
                    </a:lnTo>
                    <a:lnTo>
                      <a:pt x="73" y="423"/>
                    </a:lnTo>
                    <a:lnTo>
                      <a:pt x="77" y="434"/>
                    </a:lnTo>
                    <a:lnTo>
                      <a:pt x="77" y="434"/>
                    </a:lnTo>
                    <a:lnTo>
                      <a:pt x="77" y="437"/>
                    </a:lnTo>
                    <a:lnTo>
                      <a:pt x="77" y="441"/>
                    </a:lnTo>
                    <a:lnTo>
                      <a:pt x="80" y="444"/>
                    </a:lnTo>
                    <a:lnTo>
                      <a:pt x="84" y="451"/>
                    </a:lnTo>
                    <a:lnTo>
                      <a:pt x="87" y="455"/>
                    </a:lnTo>
                    <a:lnTo>
                      <a:pt x="91" y="458"/>
                    </a:lnTo>
                    <a:lnTo>
                      <a:pt x="98" y="462"/>
                    </a:lnTo>
                    <a:lnTo>
                      <a:pt x="101" y="462"/>
                    </a:lnTo>
                    <a:lnTo>
                      <a:pt x="101" y="458"/>
                    </a:lnTo>
                    <a:lnTo>
                      <a:pt x="101" y="458"/>
                    </a:lnTo>
                    <a:lnTo>
                      <a:pt x="101" y="458"/>
                    </a:lnTo>
                    <a:lnTo>
                      <a:pt x="105" y="458"/>
                    </a:lnTo>
                    <a:lnTo>
                      <a:pt x="105" y="458"/>
                    </a:lnTo>
                    <a:lnTo>
                      <a:pt x="108" y="458"/>
                    </a:lnTo>
                    <a:lnTo>
                      <a:pt x="108" y="458"/>
                    </a:lnTo>
                    <a:lnTo>
                      <a:pt x="108" y="462"/>
                    </a:lnTo>
                    <a:lnTo>
                      <a:pt x="108" y="465"/>
                    </a:lnTo>
                    <a:lnTo>
                      <a:pt x="108" y="465"/>
                    </a:lnTo>
                    <a:lnTo>
                      <a:pt x="108" y="469"/>
                    </a:lnTo>
                    <a:lnTo>
                      <a:pt x="108" y="469"/>
                    </a:lnTo>
                    <a:lnTo>
                      <a:pt x="112" y="469"/>
                    </a:lnTo>
                    <a:lnTo>
                      <a:pt x="115" y="469"/>
                    </a:lnTo>
                    <a:lnTo>
                      <a:pt x="115" y="469"/>
                    </a:lnTo>
                    <a:lnTo>
                      <a:pt x="122" y="472"/>
                    </a:lnTo>
                    <a:lnTo>
                      <a:pt x="122" y="472"/>
                    </a:lnTo>
                    <a:lnTo>
                      <a:pt x="122" y="472"/>
                    </a:lnTo>
                    <a:lnTo>
                      <a:pt x="122" y="476"/>
                    </a:lnTo>
                    <a:lnTo>
                      <a:pt x="122" y="476"/>
                    </a:lnTo>
                    <a:lnTo>
                      <a:pt x="119" y="476"/>
                    </a:lnTo>
                    <a:lnTo>
                      <a:pt x="119" y="476"/>
                    </a:lnTo>
                    <a:lnTo>
                      <a:pt x="122" y="476"/>
                    </a:lnTo>
                    <a:lnTo>
                      <a:pt x="122" y="476"/>
                    </a:lnTo>
                    <a:lnTo>
                      <a:pt x="122" y="476"/>
                    </a:lnTo>
                    <a:lnTo>
                      <a:pt x="133" y="479"/>
                    </a:lnTo>
                    <a:lnTo>
                      <a:pt x="133" y="479"/>
                    </a:lnTo>
                    <a:lnTo>
                      <a:pt x="133" y="479"/>
                    </a:lnTo>
                    <a:lnTo>
                      <a:pt x="133" y="479"/>
                    </a:lnTo>
                    <a:lnTo>
                      <a:pt x="133" y="476"/>
                    </a:lnTo>
                    <a:lnTo>
                      <a:pt x="133" y="476"/>
                    </a:lnTo>
                    <a:lnTo>
                      <a:pt x="133" y="476"/>
                    </a:lnTo>
                    <a:lnTo>
                      <a:pt x="136" y="476"/>
                    </a:lnTo>
                    <a:lnTo>
                      <a:pt x="136" y="476"/>
                    </a:lnTo>
                    <a:lnTo>
                      <a:pt x="136" y="472"/>
                    </a:lnTo>
                    <a:lnTo>
                      <a:pt x="136" y="472"/>
                    </a:lnTo>
                    <a:lnTo>
                      <a:pt x="136" y="469"/>
                    </a:lnTo>
                    <a:lnTo>
                      <a:pt x="140" y="465"/>
                    </a:lnTo>
                    <a:lnTo>
                      <a:pt x="140" y="465"/>
                    </a:lnTo>
                    <a:lnTo>
                      <a:pt x="143" y="465"/>
                    </a:lnTo>
                    <a:lnTo>
                      <a:pt x="143" y="465"/>
                    </a:lnTo>
                    <a:lnTo>
                      <a:pt x="143" y="465"/>
                    </a:lnTo>
                    <a:lnTo>
                      <a:pt x="147" y="465"/>
                    </a:lnTo>
                    <a:lnTo>
                      <a:pt x="150" y="469"/>
                    </a:lnTo>
                    <a:lnTo>
                      <a:pt x="150" y="465"/>
                    </a:lnTo>
                    <a:lnTo>
                      <a:pt x="150" y="465"/>
                    </a:lnTo>
                    <a:lnTo>
                      <a:pt x="154" y="462"/>
                    </a:lnTo>
                    <a:lnTo>
                      <a:pt x="157" y="462"/>
                    </a:lnTo>
                    <a:lnTo>
                      <a:pt x="157" y="462"/>
                    </a:lnTo>
                    <a:lnTo>
                      <a:pt x="157" y="462"/>
                    </a:lnTo>
                    <a:lnTo>
                      <a:pt x="157" y="465"/>
                    </a:lnTo>
                    <a:lnTo>
                      <a:pt x="161" y="465"/>
                    </a:lnTo>
                    <a:lnTo>
                      <a:pt x="171" y="458"/>
                    </a:lnTo>
                    <a:lnTo>
                      <a:pt x="178" y="458"/>
                    </a:lnTo>
                    <a:lnTo>
                      <a:pt x="178" y="458"/>
                    </a:lnTo>
                    <a:lnTo>
                      <a:pt x="182" y="462"/>
                    </a:lnTo>
                    <a:lnTo>
                      <a:pt x="185" y="462"/>
                    </a:lnTo>
                    <a:lnTo>
                      <a:pt x="185" y="462"/>
                    </a:lnTo>
                    <a:lnTo>
                      <a:pt x="185" y="458"/>
                    </a:lnTo>
                    <a:lnTo>
                      <a:pt x="189" y="458"/>
                    </a:lnTo>
                    <a:lnTo>
                      <a:pt x="189" y="458"/>
                    </a:lnTo>
                    <a:lnTo>
                      <a:pt x="192" y="458"/>
                    </a:lnTo>
                    <a:lnTo>
                      <a:pt x="192" y="458"/>
                    </a:lnTo>
                    <a:lnTo>
                      <a:pt x="196" y="455"/>
                    </a:lnTo>
                    <a:lnTo>
                      <a:pt x="196" y="451"/>
                    </a:lnTo>
                    <a:lnTo>
                      <a:pt x="199" y="437"/>
                    </a:lnTo>
                    <a:lnTo>
                      <a:pt x="199" y="437"/>
                    </a:lnTo>
                    <a:lnTo>
                      <a:pt x="203" y="434"/>
                    </a:lnTo>
                    <a:lnTo>
                      <a:pt x="203" y="434"/>
                    </a:lnTo>
                    <a:lnTo>
                      <a:pt x="203" y="434"/>
                    </a:lnTo>
                    <a:lnTo>
                      <a:pt x="213" y="437"/>
                    </a:lnTo>
                    <a:lnTo>
                      <a:pt x="213" y="437"/>
                    </a:lnTo>
                    <a:lnTo>
                      <a:pt x="213" y="441"/>
                    </a:lnTo>
                    <a:lnTo>
                      <a:pt x="217" y="441"/>
                    </a:lnTo>
                    <a:lnTo>
                      <a:pt x="220" y="444"/>
                    </a:lnTo>
                    <a:lnTo>
                      <a:pt x="220" y="444"/>
                    </a:lnTo>
                    <a:lnTo>
                      <a:pt x="220" y="441"/>
                    </a:lnTo>
                    <a:lnTo>
                      <a:pt x="224" y="441"/>
                    </a:lnTo>
                    <a:lnTo>
                      <a:pt x="224" y="441"/>
                    </a:lnTo>
                    <a:lnTo>
                      <a:pt x="224" y="441"/>
                    </a:lnTo>
                    <a:lnTo>
                      <a:pt x="231" y="444"/>
                    </a:lnTo>
                    <a:lnTo>
                      <a:pt x="231" y="444"/>
                    </a:lnTo>
                    <a:lnTo>
                      <a:pt x="231" y="444"/>
                    </a:lnTo>
                    <a:lnTo>
                      <a:pt x="234" y="444"/>
                    </a:lnTo>
                    <a:lnTo>
                      <a:pt x="238" y="444"/>
                    </a:lnTo>
                    <a:lnTo>
                      <a:pt x="241" y="441"/>
                    </a:lnTo>
                    <a:lnTo>
                      <a:pt x="248" y="437"/>
                    </a:lnTo>
                    <a:lnTo>
                      <a:pt x="248" y="434"/>
                    </a:lnTo>
                    <a:lnTo>
                      <a:pt x="252" y="434"/>
                    </a:lnTo>
                    <a:lnTo>
                      <a:pt x="255" y="434"/>
                    </a:lnTo>
                    <a:lnTo>
                      <a:pt x="259" y="434"/>
                    </a:lnTo>
                    <a:lnTo>
                      <a:pt x="259" y="434"/>
                    </a:lnTo>
                    <a:lnTo>
                      <a:pt x="259" y="434"/>
                    </a:lnTo>
                    <a:lnTo>
                      <a:pt x="259" y="437"/>
                    </a:lnTo>
                    <a:lnTo>
                      <a:pt x="259" y="437"/>
                    </a:lnTo>
                    <a:lnTo>
                      <a:pt x="259" y="441"/>
                    </a:lnTo>
                    <a:lnTo>
                      <a:pt x="269" y="451"/>
                    </a:lnTo>
                    <a:lnTo>
                      <a:pt x="273" y="455"/>
                    </a:lnTo>
                    <a:lnTo>
                      <a:pt x="276" y="455"/>
                    </a:lnTo>
                    <a:lnTo>
                      <a:pt x="276" y="458"/>
                    </a:lnTo>
                    <a:lnTo>
                      <a:pt x="273" y="458"/>
                    </a:lnTo>
                    <a:lnTo>
                      <a:pt x="273" y="462"/>
                    </a:lnTo>
                    <a:lnTo>
                      <a:pt x="273" y="465"/>
                    </a:lnTo>
                    <a:lnTo>
                      <a:pt x="273" y="472"/>
                    </a:lnTo>
                    <a:lnTo>
                      <a:pt x="273" y="476"/>
                    </a:lnTo>
                    <a:lnTo>
                      <a:pt x="273" y="476"/>
                    </a:lnTo>
                    <a:lnTo>
                      <a:pt x="273" y="479"/>
                    </a:lnTo>
                    <a:lnTo>
                      <a:pt x="273" y="479"/>
                    </a:lnTo>
                    <a:lnTo>
                      <a:pt x="273" y="483"/>
                    </a:lnTo>
                    <a:lnTo>
                      <a:pt x="269" y="486"/>
                    </a:lnTo>
                    <a:lnTo>
                      <a:pt x="269" y="486"/>
                    </a:lnTo>
                    <a:lnTo>
                      <a:pt x="269" y="490"/>
                    </a:lnTo>
                    <a:lnTo>
                      <a:pt x="269" y="493"/>
                    </a:lnTo>
                    <a:lnTo>
                      <a:pt x="269" y="493"/>
                    </a:lnTo>
                    <a:lnTo>
                      <a:pt x="273" y="497"/>
                    </a:lnTo>
                    <a:lnTo>
                      <a:pt x="273" y="497"/>
                    </a:lnTo>
                    <a:lnTo>
                      <a:pt x="273" y="500"/>
                    </a:lnTo>
                    <a:lnTo>
                      <a:pt x="273" y="500"/>
                    </a:lnTo>
                    <a:lnTo>
                      <a:pt x="273" y="504"/>
                    </a:lnTo>
                    <a:lnTo>
                      <a:pt x="273" y="507"/>
                    </a:lnTo>
                    <a:lnTo>
                      <a:pt x="276" y="504"/>
                    </a:lnTo>
                    <a:lnTo>
                      <a:pt x="276" y="504"/>
                    </a:lnTo>
                    <a:lnTo>
                      <a:pt x="276" y="504"/>
                    </a:lnTo>
                    <a:lnTo>
                      <a:pt x="294" y="507"/>
                    </a:lnTo>
                    <a:lnTo>
                      <a:pt x="294" y="504"/>
                    </a:lnTo>
                    <a:lnTo>
                      <a:pt x="301" y="504"/>
                    </a:lnTo>
                    <a:lnTo>
                      <a:pt x="304" y="500"/>
                    </a:lnTo>
                    <a:lnTo>
                      <a:pt x="308" y="500"/>
                    </a:lnTo>
                    <a:lnTo>
                      <a:pt x="308" y="500"/>
                    </a:lnTo>
                    <a:lnTo>
                      <a:pt x="308" y="500"/>
                    </a:lnTo>
                    <a:lnTo>
                      <a:pt x="311" y="507"/>
                    </a:lnTo>
                    <a:lnTo>
                      <a:pt x="315" y="511"/>
                    </a:lnTo>
                    <a:lnTo>
                      <a:pt x="315" y="511"/>
                    </a:lnTo>
                    <a:lnTo>
                      <a:pt x="318" y="511"/>
                    </a:lnTo>
                    <a:lnTo>
                      <a:pt x="318" y="511"/>
                    </a:lnTo>
                    <a:lnTo>
                      <a:pt x="318" y="511"/>
                    </a:lnTo>
                    <a:lnTo>
                      <a:pt x="322" y="511"/>
                    </a:lnTo>
                    <a:lnTo>
                      <a:pt x="322" y="507"/>
                    </a:lnTo>
                    <a:lnTo>
                      <a:pt x="329" y="504"/>
                    </a:lnTo>
                    <a:lnTo>
                      <a:pt x="329" y="500"/>
                    </a:lnTo>
                    <a:lnTo>
                      <a:pt x="329" y="500"/>
                    </a:lnTo>
                    <a:lnTo>
                      <a:pt x="329" y="497"/>
                    </a:lnTo>
                    <a:lnTo>
                      <a:pt x="329" y="497"/>
                    </a:lnTo>
                    <a:lnTo>
                      <a:pt x="336" y="497"/>
                    </a:lnTo>
                    <a:lnTo>
                      <a:pt x="336" y="497"/>
                    </a:lnTo>
                    <a:lnTo>
                      <a:pt x="336" y="493"/>
                    </a:lnTo>
                    <a:lnTo>
                      <a:pt x="336" y="493"/>
                    </a:lnTo>
                    <a:lnTo>
                      <a:pt x="336" y="493"/>
                    </a:lnTo>
                    <a:lnTo>
                      <a:pt x="332" y="490"/>
                    </a:lnTo>
                    <a:lnTo>
                      <a:pt x="332" y="486"/>
                    </a:lnTo>
                    <a:lnTo>
                      <a:pt x="332" y="486"/>
                    </a:lnTo>
                    <a:lnTo>
                      <a:pt x="336" y="483"/>
                    </a:lnTo>
                    <a:lnTo>
                      <a:pt x="336" y="483"/>
                    </a:lnTo>
                    <a:lnTo>
                      <a:pt x="336" y="486"/>
                    </a:lnTo>
                    <a:lnTo>
                      <a:pt x="339" y="486"/>
                    </a:lnTo>
                    <a:lnTo>
                      <a:pt x="339" y="486"/>
                    </a:lnTo>
                    <a:lnTo>
                      <a:pt x="339" y="486"/>
                    </a:lnTo>
                    <a:lnTo>
                      <a:pt x="339" y="483"/>
                    </a:lnTo>
                    <a:lnTo>
                      <a:pt x="339" y="483"/>
                    </a:lnTo>
                    <a:lnTo>
                      <a:pt x="339" y="479"/>
                    </a:lnTo>
                    <a:lnTo>
                      <a:pt x="343" y="479"/>
                    </a:lnTo>
                    <a:lnTo>
                      <a:pt x="343" y="479"/>
                    </a:lnTo>
                    <a:lnTo>
                      <a:pt x="353" y="476"/>
                    </a:lnTo>
                    <a:lnTo>
                      <a:pt x="353" y="476"/>
                    </a:lnTo>
                    <a:lnTo>
                      <a:pt x="357" y="476"/>
                    </a:lnTo>
                    <a:lnTo>
                      <a:pt x="357" y="476"/>
                    </a:lnTo>
                    <a:lnTo>
                      <a:pt x="360" y="472"/>
                    </a:lnTo>
                    <a:lnTo>
                      <a:pt x="364" y="472"/>
                    </a:lnTo>
                    <a:lnTo>
                      <a:pt x="364" y="469"/>
                    </a:lnTo>
                    <a:lnTo>
                      <a:pt x="371" y="472"/>
                    </a:lnTo>
                    <a:lnTo>
                      <a:pt x="374" y="472"/>
                    </a:lnTo>
                    <a:lnTo>
                      <a:pt x="374" y="472"/>
                    </a:lnTo>
                    <a:lnTo>
                      <a:pt x="377" y="472"/>
                    </a:lnTo>
                    <a:lnTo>
                      <a:pt x="377" y="472"/>
                    </a:lnTo>
                    <a:lnTo>
                      <a:pt x="377" y="472"/>
                    </a:lnTo>
                    <a:lnTo>
                      <a:pt x="377" y="472"/>
                    </a:lnTo>
                    <a:lnTo>
                      <a:pt x="381" y="472"/>
                    </a:lnTo>
                    <a:lnTo>
                      <a:pt x="381" y="472"/>
                    </a:lnTo>
                    <a:lnTo>
                      <a:pt x="384" y="462"/>
                    </a:lnTo>
                    <a:lnTo>
                      <a:pt x="388" y="455"/>
                    </a:lnTo>
                    <a:lnTo>
                      <a:pt x="388" y="451"/>
                    </a:lnTo>
                    <a:lnTo>
                      <a:pt x="388" y="451"/>
                    </a:lnTo>
                    <a:lnTo>
                      <a:pt x="391" y="448"/>
                    </a:lnTo>
                    <a:lnTo>
                      <a:pt x="391" y="444"/>
                    </a:lnTo>
                    <a:lnTo>
                      <a:pt x="391" y="444"/>
                    </a:lnTo>
                    <a:lnTo>
                      <a:pt x="391" y="441"/>
                    </a:lnTo>
                    <a:lnTo>
                      <a:pt x="391" y="441"/>
                    </a:lnTo>
                    <a:lnTo>
                      <a:pt x="395" y="441"/>
                    </a:lnTo>
                    <a:lnTo>
                      <a:pt x="395" y="441"/>
                    </a:lnTo>
                    <a:lnTo>
                      <a:pt x="395" y="437"/>
                    </a:lnTo>
                    <a:lnTo>
                      <a:pt x="395" y="437"/>
                    </a:lnTo>
                    <a:lnTo>
                      <a:pt x="391" y="434"/>
                    </a:lnTo>
                    <a:lnTo>
                      <a:pt x="388" y="434"/>
                    </a:lnTo>
                    <a:lnTo>
                      <a:pt x="388" y="434"/>
                    </a:lnTo>
                    <a:lnTo>
                      <a:pt x="384" y="437"/>
                    </a:lnTo>
                    <a:lnTo>
                      <a:pt x="381" y="437"/>
                    </a:lnTo>
                    <a:lnTo>
                      <a:pt x="377" y="437"/>
                    </a:lnTo>
                    <a:lnTo>
                      <a:pt x="371" y="437"/>
                    </a:lnTo>
                    <a:lnTo>
                      <a:pt x="371" y="437"/>
                    </a:lnTo>
                    <a:lnTo>
                      <a:pt x="371" y="437"/>
                    </a:lnTo>
                    <a:lnTo>
                      <a:pt x="371" y="434"/>
                    </a:lnTo>
                    <a:lnTo>
                      <a:pt x="371" y="434"/>
                    </a:lnTo>
                    <a:lnTo>
                      <a:pt x="371" y="434"/>
                    </a:lnTo>
                    <a:lnTo>
                      <a:pt x="374" y="430"/>
                    </a:lnTo>
                    <a:lnTo>
                      <a:pt x="374" y="430"/>
                    </a:lnTo>
                    <a:lnTo>
                      <a:pt x="374" y="430"/>
                    </a:lnTo>
                    <a:lnTo>
                      <a:pt x="371" y="427"/>
                    </a:lnTo>
                    <a:lnTo>
                      <a:pt x="371" y="423"/>
                    </a:lnTo>
                    <a:lnTo>
                      <a:pt x="371" y="423"/>
                    </a:lnTo>
                    <a:lnTo>
                      <a:pt x="371" y="420"/>
                    </a:lnTo>
                    <a:lnTo>
                      <a:pt x="367" y="420"/>
                    </a:lnTo>
                    <a:lnTo>
                      <a:pt x="367" y="420"/>
                    </a:lnTo>
                    <a:lnTo>
                      <a:pt x="364" y="416"/>
                    </a:lnTo>
                    <a:lnTo>
                      <a:pt x="364" y="413"/>
                    </a:lnTo>
                    <a:lnTo>
                      <a:pt x="364" y="413"/>
                    </a:lnTo>
                    <a:lnTo>
                      <a:pt x="364" y="413"/>
                    </a:lnTo>
                    <a:lnTo>
                      <a:pt x="364" y="413"/>
                    </a:lnTo>
                    <a:lnTo>
                      <a:pt x="364" y="409"/>
                    </a:lnTo>
                    <a:lnTo>
                      <a:pt x="364" y="409"/>
                    </a:lnTo>
                    <a:lnTo>
                      <a:pt x="364" y="406"/>
                    </a:lnTo>
                    <a:lnTo>
                      <a:pt x="360" y="402"/>
                    </a:lnTo>
                    <a:lnTo>
                      <a:pt x="360" y="402"/>
                    </a:lnTo>
                    <a:lnTo>
                      <a:pt x="360" y="399"/>
                    </a:lnTo>
                    <a:lnTo>
                      <a:pt x="360" y="399"/>
                    </a:lnTo>
                    <a:lnTo>
                      <a:pt x="360" y="399"/>
                    </a:lnTo>
                    <a:lnTo>
                      <a:pt x="364" y="395"/>
                    </a:lnTo>
                    <a:lnTo>
                      <a:pt x="364" y="395"/>
                    </a:lnTo>
                    <a:lnTo>
                      <a:pt x="364" y="395"/>
                    </a:lnTo>
                    <a:lnTo>
                      <a:pt x="367" y="395"/>
                    </a:lnTo>
                    <a:lnTo>
                      <a:pt x="367" y="395"/>
                    </a:lnTo>
                    <a:lnTo>
                      <a:pt x="367" y="395"/>
                    </a:lnTo>
                    <a:lnTo>
                      <a:pt x="371" y="392"/>
                    </a:lnTo>
                    <a:lnTo>
                      <a:pt x="371" y="388"/>
                    </a:lnTo>
                    <a:lnTo>
                      <a:pt x="371" y="388"/>
                    </a:lnTo>
                    <a:lnTo>
                      <a:pt x="367" y="381"/>
                    </a:lnTo>
                    <a:lnTo>
                      <a:pt x="367" y="381"/>
                    </a:lnTo>
                    <a:lnTo>
                      <a:pt x="367" y="378"/>
                    </a:lnTo>
                    <a:lnTo>
                      <a:pt x="364" y="374"/>
                    </a:lnTo>
                    <a:lnTo>
                      <a:pt x="364" y="374"/>
                    </a:lnTo>
                    <a:lnTo>
                      <a:pt x="357" y="374"/>
                    </a:lnTo>
                    <a:lnTo>
                      <a:pt x="353" y="374"/>
                    </a:lnTo>
                    <a:lnTo>
                      <a:pt x="353" y="374"/>
                    </a:lnTo>
                    <a:lnTo>
                      <a:pt x="350" y="374"/>
                    </a:lnTo>
                    <a:lnTo>
                      <a:pt x="350" y="374"/>
                    </a:lnTo>
                    <a:lnTo>
                      <a:pt x="350" y="374"/>
                    </a:lnTo>
                    <a:lnTo>
                      <a:pt x="346" y="371"/>
                    </a:lnTo>
                    <a:lnTo>
                      <a:pt x="343" y="371"/>
                    </a:lnTo>
                    <a:lnTo>
                      <a:pt x="343" y="371"/>
                    </a:lnTo>
                    <a:lnTo>
                      <a:pt x="339" y="371"/>
                    </a:lnTo>
                    <a:lnTo>
                      <a:pt x="339" y="371"/>
                    </a:lnTo>
                    <a:lnTo>
                      <a:pt x="336" y="374"/>
                    </a:lnTo>
                    <a:lnTo>
                      <a:pt x="336" y="374"/>
                    </a:lnTo>
                    <a:lnTo>
                      <a:pt x="332" y="374"/>
                    </a:lnTo>
                    <a:lnTo>
                      <a:pt x="332" y="374"/>
                    </a:lnTo>
                    <a:lnTo>
                      <a:pt x="332" y="371"/>
                    </a:lnTo>
                    <a:lnTo>
                      <a:pt x="332" y="367"/>
                    </a:lnTo>
                    <a:lnTo>
                      <a:pt x="332" y="367"/>
                    </a:lnTo>
                    <a:lnTo>
                      <a:pt x="332" y="364"/>
                    </a:lnTo>
                    <a:lnTo>
                      <a:pt x="332" y="364"/>
                    </a:lnTo>
                    <a:lnTo>
                      <a:pt x="332" y="364"/>
                    </a:lnTo>
                    <a:lnTo>
                      <a:pt x="332" y="360"/>
                    </a:lnTo>
                    <a:lnTo>
                      <a:pt x="332" y="357"/>
                    </a:lnTo>
                    <a:lnTo>
                      <a:pt x="332" y="357"/>
                    </a:lnTo>
                    <a:lnTo>
                      <a:pt x="332" y="353"/>
                    </a:lnTo>
                    <a:lnTo>
                      <a:pt x="332" y="353"/>
                    </a:lnTo>
                    <a:lnTo>
                      <a:pt x="332" y="350"/>
                    </a:lnTo>
                    <a:lnTo>
                      <a:pt x="332" y="350"/>
                    </a:lnTo>
                    <a:lnTo>
                      <a:pt x="332" y="350"/>
                    </a:lnTo>
                    <a:lnTo>
                      <a:pt x="339" y="353"/>
                    </a:lnTo>
                    <a:lnTo>
                      <a:pt x="339" y="353"/>
                    </a:lnTo>
                    <a:lnTo>
                      <a:pt x="346" y="353"/>
                    </a:lnTo>
                    <a:lnTo>
                      <a:pt x="346" y="350"/>
                    </a:lnTo>
                    <a:lnTo>
                      <a:pt x="346" y="350"/>
                    </a:lnTo>
                    <a:lnTo>
                      <a:pt x="346" y="346"/>
                    </a:lnTo>
                    <a:lnTo>
                      <a:pt x="346" y="346"/>
                    </a:lnTo>
                    <a:lnTo>
                      <a:pt x="346" y="346"/>
                    </a:lnTo>
                    <a:lnTo>
                      <a:pt x="353" y="346"/>
                    </a:lnTo>
                    <a:lnTo>
                      <a:pt x="353" y="346"/>
                    </a:lnTo>
                    <a:lnTo>
                      <a:pt x="353" y="350"/>
                    </a:lnTo>
                    <a:lnTo>
                      <a:pt x="357" y="353"/>
                    </a:lnTo>
                    <a:lnTo>
                      <a:pt x="357" y="353"/>
                    </a:lnTo>
                    <a:lnTo>
                      <a:pt x="360" y="353"/>
                    </a:lnTo>
                    <a:lnTo>
                      <a:pt x="360" y="353"/>
                    </a:lnTo>
                    <a:lnTo>
                      <a:pt x="360" y="353"/>
                    </a:lnTo>
                    <a:lnTo>
                      <a:pt x="364" y="353"/>
                    </a:lnTo>
                    <a:lnTo>
                      <a:pt x="364" y="350"/>
                    </a:lnTo>
                    <a:lnTo>
                      <a:pt x="364" y="350"/>
                    </a:lnTo>
                    <a:lnTo>
                      <a:pt x="367" y="350"/>
                    </a:lnTo>
                    <a:lnTo>
                      <a:pt x="371" y="346"/>
                    </a:lnTo>
                    <a:lnTo>
                      <a:pt x="371" y="346"/>
                    </a:lnTo>
                    <a:lnTo>
                      <a:pt x="374" y="346"/>
                    </a:lnTo>
                    <a:lnTo>
                      <a:pt x="377" y="346"/>
                    </a:lnTo>
                    <a:lnTo>
                      <a:pt x="377" y="346"/>
                    </a:lnTo>
                    <a:lnTo>
                      <a:pt x="377" y="346"/>
                    </a:lnTo>
                    <a:lnTo>
                      <a:pt x="377" y="346"/>
                    </a:lnTo>
                    <a:lnTo>
                      <a:pt x="377" y="339"/>
                    </a:lnTo>
                    <a:lnTo>
                      <a:pt x="377" y="339"/>
                    </a:lnTo>
                    <a:lnTo>
                      <a:pt x="377" y="339"/>
                    </a:lnTo>
                    <a:lnTo>
                      <a:pt x="391" y="332"/>
                    </a:lnTo>
                    <a:lnTo>
                      <a:pt x="398" y="329"/>
                    </a:lnTo>
                    <a:lnTo>
                      <a:pt x="405" y="325"/>
                    </a:lnTo>
                    <a:lnTo>
                      <a:pt x="409" y="325"/>
                    </a:lnTo>
                    <a:lnTo>
                      <a:pt x="409" y="325"/>
                    </a:lnTo>
                    <a:lnTo>
                      <a:pt x="412" y="325"/>
                    </a:lnTo>
                    <a:lnTo>
                      <a:pt x="416" y="325"/>
                    </a:lnTo>
                    <a:lnTo>
                      <a:pt x="419" y="325"/>
                    </a:lnTo>
                    <a:lnTo>
                      <a:pt x="423" y="322"/>
                    </a:lnTo>
                    <a:lnTo>
                      <a:pt x="423" y="322"/>
                    </a:lnTo>
                    <a:lnTo>
                      <a:pt x="426" y="322"/>
                    </a:lnTo>
                    <a:lnTo>
                      <a:pt x="430" y="325"/>
                    </a:lnTo>
                    <a:lnTo>
                      <a:pt x="430" y="325"/>
                    </a:lnTo>
                    <a:lnTo>
                      <a:pt x="440" y="322"/>
                    </a:lnTo>
                    <a:lnTo>
                      <a:pt x="440" y="322"/>
                    </a:lnTo>
                    <a:lnTo>
                      <a:pt x="440" y="318"/>
                    </a:lnTo>
                    <a:lnTo>
                      <a:pt x="440" y="318"/>
                    </a:lnTo>
                    <a:lnTo>
                      <a:pt x="444" y="318"/>
                    </a:lnTo>
                    <a:lnTo>
                      <a:pt x="444" y="318"/>
                    </a:lnTo>
                    <a:lnTo>
                      <a:pt x="447" y="318"/>
                    </a:lnTo>
                    <a:lnTo>
                      <a:pt x="451" y="318"/>
                    </a:lnTo>
                    <a:lnTo>
                      <a:pt x="451" y="318"/>
                    </a:lnTo>
                    <a:lnTo>
                      <a:pt x="451" y="315"/>
                    </a:lnTo>
                    <a:lnTo>
                      <a:pt x="454" y="311"/>
                    </a:lnTo>
                    <a:lnTo>
                      <a:pt x="458" y="304"/>
                    </a:lnTo>
                    <a:lnTo>
                      <a:pt x="461" y="301"/>
                    </a:lnTo>
                    <a:lnTo>
                      <a:pt x="461" y="297"/>
                    </a:lnTo>
                    <a:lnTo>
                      <a:pt x="465" y="297"/>
                    </a:lnTo>
                    <a:lnTo>
                      <a:pt x="465" y="297"/>
                    </a:lnTo>
                    <a:lnTo>
                      <a:pt x="468" y="294"/>
                    </a:lnTo>
                    <a:lnTo>
                      <a:pt x="468" y="290"/>
                    </a:lnTo>
                    <a:lnTo>
                      <a:pt x="468" y="287"/>
                    </a:lnTo>
                    <a:lnTo>
                      <a:pt x="468" y="287"/>
                    </a:lnTo>
                    <a:lnTo>
                      <a:pt x="468" y="283"/>
                    </a:lnTo>
                    <a:lnTo>
                      <a:pt x="465" y="280"/>
                    </a:lnTo>
                    <a:lnTo>
                      <a:pt x="454" y="266"/>
                    </a:lnTo>
                    <a:lnTo>
                      <a:pt x="454" y="266"/>
                    </a:lnTo>
                    <a:lnTo>
                      <a:pt x="451" y="266"/>
                    </a:lnTo>
                    <a:lnTo>
                      <a:pt x="451" y="266"/>
                    </a:lnTo>
                    <a:lnTo>
                      <a:pt x="451" y="262"/>
                    </a:lnTo>
                    <a:lnTo>
                      <a:pt x="454" y="259"/>
                    </a:lnTo>
                    <a:lnTo>
                      <a:pt x="454" y="255"/>
                    </a:lnTo>
                    <a:lnTo>
                      <a:pt x="458" y="255"/>
                    </a:lnTo>
                    <a:lnTo>
                      <a:pt x="461" y="255"/>
                    </a:lnTo>
                    <a:lnTo>
                      <a:pt x="461" y="252"/>
                    </a:lnTo>
                    <a:lnTo>
                      <a:pt x="461" y="248"/>
                    </a:lnTo>
                    <a:lnTo>
                      <a:pt x="465" y="245"/>
                    </a:lnTo>
                    <a:lnTo>
                      <a:pt x="468" y="245"/>
                    </a:lnTo>
                    <a:lnTo>
                      <a:pt x="468" y="245"/>
                    </a:lnTo>
                    <a:lnTo>
                      <a:pt x="468" y="245"/>
                    </a:lnTo>
                    <a:lnTo>
                      <a:pt x="472" y="241"/>
                    </a:lnTo>
                    <a:lnTo>
                      <a:pt x="479" y="224"/>
                    </a:lnTo>
                    <a:lnTo>
                      <a:pt x="479" y="224"/>
                    </a:lnTo>
                    <a:lnTo>
                      <a:pt x="479" y="224"/>
                    </a:lnTo>
                    <a:lnTo>
                      <a:pt x="482" y="224"/>
                    </a:lnTo>
                    <a:lnTo>
                      <a:pt x="486" y="224"/>
                    </a:lnTo>
                    <a:lnTo>
                      <a:pt x="486" y="220"/>
                    </a:lnTo>
                    <a:lnTo>
                      <a:pt x="486" y="220"/>
                    </a:lnTo>
                    <a:lnTo>
                      <a:pt x="486" y="220"/>
                    </a:lnTo>
                    <a:lnTo>
                      <a:pt x="486" y="217"/>
                    </a:lnTo>
                    <a:lnTo>
                      <a:pt x="486" y="217"/>
                    </a:lnTo>
                    <a:lnTo>
                      <a:pt x="486" y="213"/>
                    </a:lnTo>
                    <a:lnTo>
                      <a:pt x="489" y="213"/>
                    </a:lnTo>
                    <a:lnTo>
                      <a:pt x="489" y="213"/>
                    </a:lnTo>
                    <a:lnTo>
                      <a:pt x="493" y="203"/>
                    </a:lnTo>
                    <a:lnTo>
                      <a:pt x="493" y="199"/>
                    </a:lnTo>
                    <a:lnTo>
                      <a:pt x="493" y="199"/>
                    </a:lnTo>
                    <a:lnTo>
                      <a:pt x="496" y="199"/>
                    </a:lnTo>
                    <a:lnTo>
                      <a:pt x="496" y="199"/>
                    </a:lnTo>
                    <a:lnTo>
                      <a:pt x="503" y="196"/>
                    </a:lnTo>
                    <a:lnTo>
                      <a:pt x="507" y="196"/>
                    </a:lnTo>
                    <a:lnTo>
                      <a:pt x="507" y="196"/>
                    </a:lnTo>
                    <a:lnTo>
                      <a:pt x="507" y="196"/>
                    </a:lnTo>
                    <a:lnTo>
                      <a:pt x="507" y="192"/>
                    </a:lnTo>
                    <a:lnTo>
                      <a:pt x="507" y="189"/>
                    </a:lnTo>
                    <a:lnTo>
                      <a:pt x="507" y="189"/>
                    </a:lnTo>
                    <a:lnTo>
                      <a:pt x="507" y="185"/>
                    </a:lnTo>
                    <a:lnTo>
                      <a:pt x="503" y="185"/>
                    </a:lnTo>
                    <a:lnTo>
                      <a:pt x="503" y="182"/>
                    </a:lnTo>
                    <a:lnTo>
                      <a:pt x="503" y="182"/>
                    </a:lnTo>
                    <a:lnTo>
                      <a:pt x="503" y="182"/>
                    </a:lnTo>
                    <a:lnTo>
                      <a:pt x="507" y="182"/>
                    </a:lnTo>
                    <a:lnTo>
                      <a:pt x="510" y="178"/>
                    </a:lnTo>
                    <a:lnTo>
                      <a:pt x="517" y="178"/>
                    </a:lnTo>
                    <a:lnTo>
                      <a:pt x="510" y="168"/>
                    </a:lnTo>
                    <a:lnTo>
                      <a:pt x="510" y="164"/>
                    </a:lnTo>
                    <a:lnTo>
                      <a:pt x="510" y="164"/>
                    </a:lnTo>
                    <a:lnTo>
                      <a:pt x="510" y="161"/>
                    </a:lnTo>
                    <a:lnTo>
                      <a:pt x="510" y="161"/>
                    </a:lnTo>
                    <a:lnTo>
                      <a:pt x="514" y="157"/>
                    </a:lnTo>
                    <a:lnTo>
                      <a:pt x="517" y="140"/>
                    </a:lnTo>
                    <a:lnTo>
                      <a:pt x="517" y="136"/>
                    </a:lnTo>
                    <a:lnTo>
                      <a:pt x="517" y="136"/>
                    </a:lnTo>
                    <a:lnTo>
                      <a:pt x="517" y="136"/>
                    </a:lnTo>
                    <a:lnTo>
                      <a:pt x="514" y="133"/>
                    </a:lnTo>
                    <a:lnTo>
                      <a:pt x="514" y="133"/>
                    </a:lnTo>
                    <a:lnTo>
                      <a:pt x="514" y="133"/>
                    </a:lnTo>
                    <a:lnTo>
                      <a:pt x="517" y="133"/>
                    </a:lnTo>
                    <a:lnTo>
                      <a:pt x="521" y="133"/>
                    </a:lnTo>
                    <a:lnTo>
                      <a:pt x="521" y="133"/>
                    </a:lnTo>
                    <a:lnTo>
                      <a:pt x="521" y="129"/>
                    </a:lnTo>
                    <a:lnTo>
                      <a:pt x="524" y="129"/>
                    </a:lnTo>
                    <a:lnTo>
                      <a:pt x="521" y="126"/>
                    </a:lnTo>
                    <a:lnTo>
                      <a:pt x="521" y="122"/>
                    </a:lnTo>
                    <a:lnTo>
                      <a:pt x="517" y="122"/>
                    </a:lnTo>
                    <a:lnTo>
                      <a:pt x="517" y="119"/>
                    </a:lnTo>
                    <a:lnTo>
                      <a:pt x="517" y="115"/>
                    </a:lnTo>
                    <a:lnTo>
                      <a:pt x="517" y="112"/>
                    </a:lnTo>
                    <a:lnTo>
                      <a:pt x="514" y="112"/>
                    </a:lnTo>
                    <a:lnTo>
                      <a:pt x="514" y="112"/>
                    </a:lnTo>
                    <a:lnTo>
                      <a:pt x="510" y="112"/>
                    </a:lnTo>
                    <a:lnTo>
                      <a:pt x="507" y="112"/>
                    </a:lnTo>
                    <a:lnTo>
                      <a:pt x="500" y="105"/>
                    </a:lnTo>
                    <a:lnTo>
                      <a:pt x="496" y="105"/>
                    </a:lnTo>
                    <a:lnTo>
                      <a:pt x="496" y="101"/>
                    </a:lnTo>
                    <a:lnTo>
                      <a:pt x="493" y="101"/>
                    </a:lnTo>
                    <a:lnTo>
                      <a:pt x="489" y="101"/>
                    </a:lnTo>
                    <a:lnTo>
                      <a:pt x="489" y="98"/>
                    </a:lnTo>
                    <a:lnTo>
                      <a:pt x="489" y="98"/>
                    </a:lnTo>
                    <a:lnTo>
                      <a:pt x="479" y="98"/>
                    </a:lnTo>
                    <a:close/>
                  </a:path>
                </a:pathLst>
              </a:custGeom>
              <a:solidFill>
                <a:srgbClr val="ED8C25"/>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ectangle 60">
                <a:extLst>
                  <a:ext uri="{FF2B5EF4-FFF2-40B4-BE49-F238E27FC236}">
                    <a16:creationId xmlns:a16="http://schemas.microsoft.com/office/drawing/2014/main" id="{9AFD70D9-AC3B-DB02-67C6-4FD0652AA7EC}"/>
                  </a:ext>
                </a:extLst>
              </p:cNvPr>
              <p:cNvSpPr>
                <a:spLocks noChangeArrowheads="1"/>
              </p:cNvSpPr>
              <p:nvPr/>
            </p:nvSpPr>
            <p:spPr bwMode="auto">
              <a:xfrm>
                <a:off x="3990" y="2905"/>
                <a:ext cx="1" cy="1"/>
              </a:xfrm>
              <a:prstGeom prst="rect">
                <a:avLst/>
              </a:pr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61">
                <a:extLst>
                  <a:ext uri="{FF2B5EF4-FFF2-40B4-BE49-F238E27FC236}">
                    <a16:creationId xmlns:a16="http://schemas.microsoft.com/office/drawing/2014/main" id="{2343A86F-C45C-794F-3CFF-C9F2C5CB06E1}"/>
                  </a:ext>
                </a:extLst>
              </p:cNvPr>
              <p:cNvSpPr>
                <a:spLocks/>
              </p:cNvSpPr>
              <p:nvPr/>
            </p:nvSpPr>
            <p:spPr bwMode="auto">
              <a:xfrm>
                <a:off x="3340" y="2622"/>
                <a:ext cx="429" cy="413"/>
              </a:xfrm>
              <a:custGeom>
                <a:avLst/>
                <a:gdLst>
                  <a:gd name="T0" fmla="*/ 419 w 429"/>
                  <a:gd name="T1" fmla="*/ 371 h 413"/>
                  <a:gd name="T2" fmla="*/ 426 w 429"/>
                  <a:gd name="T3" fmla="*/ 364 h 413"/>
                  <a:gd name="T4" fmla="*/ 419 w 429"/>
                  <a:gd name="T5" fmla="*/ 357 h 413"/>
                  <a:gd name="T6" fmla="*/ 426 w 429"/>
                  <a:gd name="T7" fmla="*/ 346 h 413"/>
                  <a:gd name="T8" fmla="*/ 426 w 429"/>
                  <a:gd name="T9" fmla="*/ 329 h 413"/>
                  <a:gd name="T10" fmla="*/ 426 w 429"/>
                  <a:gd name="T11" fmla="*/ 315 h 413"/>
                  <a:gd name="T12" fmla="*/ 422 w 429"/>
                  <a:gd name="T13" fmla="*/ 308 h 413"/>
                  <a:gd name="T14" fmla="*/ 419 w 429"/>
                  <a:gd name="T15" fmla="*/ 266 h 413"/>
                  <a:gd name="T16" fmla="*/ 415 w 429"/>
                  <a:gd name="T17" fmla="*/ 217 h 413"/>
                  <a:gd name="T18" fmla="*/ 391 w 429"/>
                  <a:gd name="T19" fmla="*/ 161 h 413"/>
                  <a:gd name="T20" fmla="*/ 356 w 429"/>
                  <a:gd name="T21" fmla="*/ 129 h 413"/>
                  <a:gd name="T22" fmla="*/ 349 w 429"/>
                  <a:gd name="T23" fmla="*/ 105 h 413"/>
                  <a:gd name="T24" fmla="*/ 321 w 429"/>
                  <a:gd name="T25" fmla="*/ 87 h 413"/>
                  <a:gd name="T26" fmla="*/ 318 w 429"/>
                  <a:gd name="T27" fmla="*/ 80 h 413"/>
                  <a:gd name="T28" fmla="*/ 311 w 429"/>
                  <a:gd name="T29" fmla="*/ 70 h 413"/>
                  <a:gd name="T30" fmla="*/ 290 w 429"/>
                  <a:gd name="T31" fmla="*/ 45 h 413"/>
                  <a:gd name="T32" fmla="*/ 276 w 429"/>
                  <a:gd name="T33" fmla="*/ 52 h 413"/>
                  <a:gd name="T34" fmla="*/ 265 w 429"/>
                  <a:gd name="T35" fmla="*/ 49 h 413"/>
                  <a:gd name="T36" fmla="*/ 262 w 429"/>
                  <a:gd name="T37" fmla="*/ 42 h 413"/>
                  <a:gd name="T38" fmla="*/ 248 w 429"/>
                  <a:gd name="T39" fmla="*/ 38 h 413"/>
                  <a:gd name="T40" fmla="*/ 241 w 429"/>
                  <a:gd name="T41" fmla="*/ 3 h 413"/>
                  <a:gd name="T42" fmla="*/ 234 w 429"/>
                  <a:gd name="T43" fmla="*/ 14 h 413"/>
                  <a:gd name="T44" fmla="*/ 227 w 429"/>
                  <a:gd name="T45" fmla="*/ 49 h 413"/>
                  <a:gd name="T46" fmla="*/ 230 w 429"/>
                  <a:gd name="T47" fmla="*/ 73 h 413"/>
                  <a:gd name="T48" fmla="*/ 234 w 429"/>
                  <a:gd name="T49" fmla="*/ 98 h 413"/>
                  <a:gd name="T50" fmla="*/ 241 w 429"/>
                  <a:gd name="T51" fmla="*/ 115 h 413"/>
                  <a:gd name="T52" fmla="*/ 223 w 429"/>
                  <a:gd name="T53" fmla="*/ 143 h 413"/>
                  <a:gd name="T54" fmla="*/ 213 w 429"/>
                  <a:gd name="T55" fmla="*/ 157 h 413"/>
                  <a:gd name="T56" fmla="*/ 213 w 429"/>
                  <a:gd name="T57" fmla="*/ 175 h 413"/>
                  <a:gd name="T58" fmla="*/ 213 w 429"/>
                  <a:gd name="T59" fmla="*/ 196 h 413"/>
                  <a:gd name="T60" fmla="*/ 206 w 429"/>
                  <a:gd name="T61" fmla="*/ 213 h 413"/>
                  <a:gd name="T62" fmla="*/ 157 w 429"/>
                  <a:gd name="T63" fmla="*/ 255 h 413"/>
                  <a:gd name="T64" fmla="*/ 122 w 429"/>
                  <a:gd name="T65" fmla="*/ 283 h 413"/>
                  <a:gd name="T66" fmla="*/ 132 w 429"/>
                  <a:gd name="T67" fmla="*/ 287 h 413"/>
                  <a:gd name="T68" fmla="*/ 136 w 429"/>
                  <a:gd name="T69" fmla="*/ 283 h 413"/>
                  <a:gd name="T70" fmla="*/ 146 w 429"/>
                  <a:gd name="T71" fmla="*/ 283 h 413"/>
                  <a:gd name="T72" fmla="*/ 153 w 429"/>
                  <a:gd name="T73" fmla="*/ 290 h 413"/>
                  <a:gd name="T74" fmla="*/ 146 w 429"/>
                  <a:gd name="T75" fmla="*/ 308 h 413"/>
                  <a:gd name="T76" fmla="*/ 125 w 429"/>
                  <a:gd name="T77" fmla="*/ 325 h 413"/>
                  <a:gd name="T78" fmla="*/ 115 w 429"/>
                  <a:gd name="T79" fmla="*/ 332 h 413"/>
                  <a:gd name="T80" fmla="*/ 83 w 429"/>
                  <a:gd name="T81" fmla="*/ 329 h 413"/>
                  <a:gd name="T82" fmla="*/ 73 w 429"/>
                  <a:gd name="T83" fmla="*/ 318 h 413"/>
                  <a:gd name="T84" fmla="*/ 73 w 429"/>
                  <a:gd name="T85" fmla="*/ 318 h 413"/>
                  <a:gd name="T86" fmla="*/ 76 w 429"/>
                  <a:gd name="T87" fmla="*/ 311 h 413"/>
                  <a:gd name="T88" fmla="*/ 66 w 429"/>
                  <a:gd name="T89" fmla="*/ 304 h 413"/>
                  <a:gd name="T90" fmla="*/ 14 w 429"/>
                  <a:gd name="T91" fmla="*/ 311 h 413"/>
                  <a:gd name="T92" fmla="*/ 7 w 429"/>
                  <a:gd name="T93" fmla="*/ 329 h 413"/>
                  <a:gd name="T94" fmla="*/ 10 w 429"/>
                  <a:gd name="T95" fmla="*/ 336 h 413"/>
                  <a:gd name="T96" fmla="*/ 21 w 429"/>
                  <a:gd name="T97" fmla="*/ 336 h 413"/>
                  <a:gd name="T98" fmla="*/ 38 w 429"/>
                  <a:gd name="T99" fmla="*/ 364 h 413"/>
                  <a:gd name="T100" fmla="*/ 45 w 429"/>
                  <a:gd name="T101" fmla="*/ 378 h 413"/>
                  <a:gd name="T102" fmla="*/ 52 w 429"/>
                  <a:gd name="T103" fmla="*/ 385 h 413"/>
                  <a:gd name="T104" fmla="*/ 59 w 429"/>
                  <a:gd name="T105" fmla="*/ 385 h 413"/>
                  <a:gd name="T106" fmla="*/ 66 w 429"/>
                  <a:gd name="T107" fmla="*/ 392 h 413"/>
                  <a:gd name="T108" fmla="*/ 80 w 429"/>
                  <a:gd name="T109" fmla="*/ 395 h 413"/>
                  <a:gd name="T110" fmla="*/ 111 w 429"/>
                  <a:gd name="T111" fmla="*/ 409 h 413"/>
                  <a:gd name="T112" fmla="*/ 111 w 429"/>
                  <a:gd name="T113" fmla="*/ 392 h 413"/>
                  <a:gd name="T114" fmla="*/ 115 w 429"/>
                  <a:gd name="T115" fmla="*/ 374 h 413"/>
                  <a:gd name="T116" fmla="*/ 125 w 429"/>
                  <a:gd name="T117" fmla="*/ 371 h 413"/>
                  <a:gd name="T118" fmla="*/ 139 w 429"/>
                  <a:gd name="T119" fmla="*/ 381 h 413"/>
                  <a:gd name="T120" fmla="*/ 153 w 429"/>
                  <a:gd name="T121" fmla="*/ 385 h 413"/>
                  <a:gd name="T122" fmla="*/ 181 w 429"/>
                  <a:gd name="T123" fmla="*/ 392 h 413"/>
                  <a:gd name="T124" fmla="*/ 429 w 429"/>
                  <a:gd name="T125" fmla="*/ 39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413">
                    <a:moveTo>
                      <a:pt x="429" y="374"/>
                    </a:moveTo>
                    <a:lnTo>
                      <a:pt x="429" y="374"/>
                    </a:lnTo>
                    <a:lnTo>
                      <a:pt x="426" y="374"/>
                    </a:lnTo>
                    <a:lnTo>
                      <a:pt x="422" y="374"/>
                    </a:lnTo>
                    <a:lnTo>
                      <a:pt x="422" y="374"/>
                    </a:lnTo>
                    <a:lnTo>
                      <a:pt x="419" y="371"/>
                    </a:lnTo>
                    <a:lnTo>
                      <a:pt x="419" y="367"/>
                    </a:lnTo>
                    <a:lnTo>
                      <a:pt x="419" y="367"/>
                    </a:lnTo>
                    <a:lnTo>
                      <a:pt x="419" y="364"/>
                    </a:lnTo>
                    <a:lnTo>
                      <a:pt x="422" y="364"/>
                    </a:lnTo>
                    <a:lnTo>
                      <a:pt x="426" y="364"/>
                    </a:lnTo>
                    <a:lnTo>
                      <a:pt x="426" y="364"/>
                    </a:lnTo>
                    <a:lnTo>
                      <a:pt x="426" y="364"/>
                    </a:lnTo>
                    <a:lnTo>
                      <a:pt x="426" y="360"/>
                    </a:lnTo>
                    <a:lnTo>
                      <a:pt x="426" y="357"/>
                    </a:lnTo>
                    <a:lnTo>
                      <a:pt x="422" y="357"/>
                    </a:lnTo>
                    <a:lnTo>
                      <a:pt x="419" y="357"/>
                    </a:lnTo>
                    <a:lnTo>
                      <a:pt x="419" y="357"/>
                    </a:lnTo>
                    <a:lnTo>
                      <a:pt x="419" y="350"/>
                    </a:lnTo>
                    <a:lnTo>
                      <a:pt x="419" y="350"/>
                    </a:lnTo>
                    <a:lnTo>
                      <a:pt x="419" y="350"/>
                    </a:lnTo>
                    <a:lnTo>
                      <a:pt x="426" y="346"/>
                    </a:lnTo>
                    <a:lnTo>
                      <a:pt x="426" y="346"/>
                    </a:lnTo>
                    <a:lnTo>
                      <a:pt x="426" y="346"/>
                    </a:lnTo>
                    <a:lnTo>
                      <a:pt x="426" y="339"/>
                    </a:lnTo>
                    <a:lnTo>
                      <a:pt x="426" y="336"/>
                    </a:lnTo>
                    <a:lnTo>
                      <a:pt x="426" y="336"/>
                    </a:lnTo>
                    <a:lnTo>
                      <a:pt x="422" y="336"/>
                    </a:lnTo>
                    <a:lnTo>
                      <a:pt x="422" y="329"/>
                    </a:lnTo>
                    <a:lnTo>
                      <a:pt x="426" y="329"/>
                    </a:lnTo>
                    <a:lnTo>
                      <a:pt x="426" y="329"/>
                    </a:lnTo>
                    <a:lnTo>
                      <a:pt x="426" y="325"/>
                    </a:lnTo>
                    <a:lnTo>
                      <a:pt x="426" y="325"/>
                    </a:lnTo>
                    <a:lnTo>
                      <a:pt x="426" y="315"/>
                    </a:lnTo>
                    <a:lnTo>
                      <a:pt x="426" y="315"/>
                    </a:lnTo>
                    <a:lnTo>
                      <a:pt x="426" y="315"/>
                    </a:lnTo>
                    <a:lnTo>
                      <a:pt x="426" y="315"/>
                    </a:lnTo>
                    <a:lnTo>
                      <a:pt x="426" y="308"/>
                    </a:lnTo>
                    <a:lnTo>
                      <a:pt x="426" y="308"/>
                    </a:lnTo>
                    <a:lnTo>
                      <a:pt x="426" y="308"/>
                    </a:lnTo>
                    <a:lnTo>
                      <a:pt x="422" y="308"/>
                    </a:lnTo>
                    <a:lnTo>
                      <a:pt x="422" y="308"/>
                    </a:lnTo>
                    <a:lnTo>
                      <a:pt x="422" y="304"/>
                    </a:lnTo>
                    <a:lnTo>
                      <a:pt x="422" y="304"/>
                    </a:lnTo>
                    <a:lnTo>
                      <a:pt x="422" y="294"/>
                    </a:lnTo>
                    <a:lnTo>
                      <a:pt x="419" y="273"/>
                    </a:lnTo>
                    <a:lnTo>
                      <a:pt x="419" y="269"/>
                    </a:lnTo>
                    <a:lnTo>
                      <a:pt x="419" y="266"/>
                    </a:lnTo>
                    <a:lnTo>
                      <a:pt x="419" y="266"/>
                    </a:lnTo>
                    <a:lnTo>
                      <a:pt x="419" y="262"/>
                    </a:lnTo>
                    <a:lnTo>
                      <a:pt x="419" y="248"/>
                    </a:lnTo>
                    <a:lnTo>
                      <a:pt x="415" y="234"/>
                    </a:lnTo>
                    <a:lnTo>
                      <a:pt x="415" y="217"/>
                    </a:lnTo>
                    <a:lnTo>
                      <a:pt x="415" y="217"/>
                    </a:lnTo>
                    <a:lnTo>
                      <a:pt x="415" y="213"/>
                    </a:lnTo>
                    <a:lnTo>
                      <a:pt x="415" y="213"/>
                    </a:lnTo>
                    <a:lnTo>
                      <a:pt x="412" y="178"/>
                    </a:lnTo>
                    <a:lnTo>
                      <a:pt x="412" y="178"/>
                    </a:lnTo>
                    <a:lnTo>
                      <a:pt x="408" y="175"/>
                    </a:lnTo>
                    <a:lnTo>
                      <a:pt x="391" y="161"/>
                    </a:lnTo>
                    <a:lnTo>
                      <a:pt x="374" y="150"/>
                    </a:lnTo>
                    <a:lnTo>
                      <a:pt x="367" y="143"/>
                    </a:lnTo>
                    <a:lnTo>
                      <a:pt x="367" y="143"/>
                    </a:lnTo>
                    <a:lnTo>
                      <a:pt x="367" y="140"/>
                    </a:lnTo>
                    <a:lnTo>
                      <a:pt x="363" y="140"/>
                    </a:lnTo>
                    <a:lnTo>
                      <a:pt x="356" y="129"/>
                    </a:lnTo>
                    <a:lnTo>
                      <a:pt x="353" y="126"/>
                    </a:lnTo>
                    <a:lnTo>
                      <a:pt x="349" y="122"/>
                    </a:lnTo>
                    <a:lnTo>
                      <a:pt x="349" y="119"/>
                    </a:lnTo>
                    <a:lnTo>
                      <a:pt x="349" y="115"/>
                    </a:lnTo>
                    <a:lnTo>
                      <a:pt x="349" y="112"/>
                    </a:lnTo>
                    <a:lnTo>
                      <a:pt x="349" y="105"/>
                    </a:lnTo>
                    <a:lnTo>
                      <a:pt x="346" y="105"/>
                    </a:lnTo>
                    <a:lnTo>
                      <a:pt x="346" y="105"/>
                    </a:lnTo>
                    <a:lnTo>
                      <a:pt x="328" y="84"/>
                    </a:lnTo>
                    <a:lnTo>
                      <a:pt x="328" y="84"/>
                    </a:lnTo>
                    <a:lnTo>
                      <a:pt x="325" y="84"/>
                    </a:lnTo>
                    <a:lnTo>
                      <a:pt x="321" y="87"/>
                    </a:lnTo>
                    <a:lnTo>
                      <a:pt x="321" y="87"/>
                    </a:lnTo>
                    <a:lnTo>
                      <a:pt x="321" y="87"/>
                    </a:lnTo>
                    <a:lnTo>
                      <a:pt x="321" y="87"/>
                    </a:lnTo>
                    <a:lnTo>
                      <a:pt x="321" y="80"/>
                    </a:lnTo>
                    <a:lnTo>
                      <a:pt x="318" y="80"/>
                    </a:lnTo>
                    <a:lnTo>
                      <a:pt x="318" y="80"/>
                    </a:lnTo>
                    <a:lnTo>
                      <a:pt x="314" y="80"/>
                    </a:lnTo>
                    <a:lnTo>
                      <a:pt x="314" y="80"/>
                    </a:lnTo>
                    <a:lnTo>
                      <a:pt x="311" y="80"/>
                    </a:lnTo>
                    <a:lnTo>
                      <a:pt x="311" y="73"/>
                    </a:lnTo>
                    <a:lnTo>
                      <a:pt x="311" y="73"/>
                    </a:lnTo>
                    <a:lnTo>
                      <a:pt x="311" y="70"/>
                    </a:lnTo>
                    <a:lnTo>
                      <a:pt x="311" y="70"/>
                    </a:lnTo>
                    <a:lnTo>
                      <a:pt x="311" y="70"/>
                    </a:lnTo>
                    <a:lnTo>
                      <a:pt x="311" y="70"/>
                    </a:lnTo>
                    <a:lnTo>
                      <a:pt x="311" y="66"/>
                    </a:lnTo>
                    <a:lnTo>
                      <a:pt x="290" y="45"/>
                    </a:lnTo>
                    <a:lnTo>
                      <a:pt x="290" y="45"/>
                    </a:lnTo>
                    <a:lnTo>
                      <a:pt x="290" y="45"/>
                    </a:lnTo>
                    <a:lnTo>
                      <a:pt x="286" y="49"/>
                    </a:lnTo>
                    <a:lnTo>
                      <a:pt x="286" y="49"/>
                    </a:lnTo>
                    <a:lnTo>
                      <a:pt x="279" y="52"/>
                    </a:lnTo>
                    <a:lnTo>
                      <a:pt x="279" y="52"/>
                    </a:lnTo>
                    <a:lnTo>
                      <a:pt x="276" y="52"/>
                    </a:lnTo>
                    <a:lnTo>
                      <a:pt x="272" y="52"/>
                    </a:lnTo>
                    <a:lnTo>
                      <a:pt x="269" y="52"/>
                    </a:lnTo>
                    <a:lnTo>
                      <a:pt x="269" y="52"/>
                    </a:lnTo>
                    <a:lnTo>
                      <a:pt x="269" y="52"/>
                    </a:lnTo>
                    <a:lnTo>
                      <a:pt x="269" y="49"/>
                    </a:lnTo>
                    <a:lnTo>
                      <a:pt x="265" y="49"/>
                    </a:lnTo>
                    <a:lnTo>
                      <a:pt x="265" y="49"/>
                    </a:lnTo>
                    <a:lnTo>
                      <a:pt x="262" y="49"/>
                    </a:lnTo>
                    <a:lnTo>
                      <a:pt x="262" y="49"/>
                    </a:lnTo>
                    <a:lnTo>
                      <a:pt x="262" y="49"/>
                    </a:lnTo>
                    <a:lnTo>
                      <a:pt x="262" y="45"/>
                    </a:lnTo>
                    <a:lnTo>
                      <a:pt x="262" y="42"/>
                    </a:lnTo>
                    <a:lnTo>
                      <a:pt x="262" y="42"/>
                    </a:lnTo>
                    <a:lnTo>
                      <a:pt x="262" y="38"/>
                    </a:lnTo>
                    <a:lnTo>
                      <a:pt x="262" y="38"/>
                    </a:lnTo>
                    <a:lnTo>
                      <a:pt x="251" y="42"/>
                    </a:lnTo>
                    <a:lnTo>
                      <a:pt x="248" y="42"/>
                    </a:lnTo>
                    <a:lnTo>
                      <a:pt x="248" y="38"/>
                    </a:lnTo>
                    <a:lnTo>
                      <a:pt x="248" y="38"/>
                    </a:lnTo>
                    <a:lnTo>
                      <a:pt x="244" y="38"/>
                    </a:lnTo>
                    <a:lnTo>
                      <a:pt x="244" y="38"/>
                    </a:lnTo>
                    <a:lnTo>
                      <a:pt x="241" y="38"/>
                    </a:lnTo>
                    <a:lnTo>
                      <a:pt x="241" y="38"/>
                    </a:lnTo>
                    <a:lnTo>
                      <a:pt x="241" y="3"/>
                    </a:lnTo>
                    <a:lnTo>
                      <a:pt x="241" y="0"/>
                    </a:lnTo>
                    <a:lnTo>
                      <a:pt x="241" y="0"/>
                    </a:lnTo>
                    <a:lnTo>
                      <a:pt x="237" y="0"/>
                    </a:lnTo>
                    <a:lnTo>
                      <a:pt x="237" y="3"/>
                    </a:lnTo>
                    <a:lnTo>
                      <a:pt x="234" y="10"/>
                    </a:lnTo>
                    <a:lnTo>
                      <a:pt x="234" y="14"/>
                    </a:lnTo>
                    <a:lnTo>
                      <a:pt x="234" y="17"/>
                    </a:lnTo>
                    <a:lnTo>
                      <a:pt x="234" y="21"/>
                    </a:lnTo>
                    <a:lnTo>
                      <a:pt x="234" y="24"/>
                    </a:lnTo>
                    <a:lnTo>
                      <a:pt x="234" y="31"/>
                    </a:lnTo>
                    <a:lnTo>
                      <a:pt x="230" y="49"/>
                    </a:lnTo>
                    <a:lnTo>
                      <a:pt x="227" y="49"/>
                    </a:lnTo>
                    <a:lnTo>
                      <a:pt x="230" y="52"/>
                    </a:lnTo>
                    <a:lnTo>
                      <a:pt x="230" y="56"/>
                    </a:lnTo>
                    <a:lnTo>
                      <a:pt x="230" y="59"/>
                    </a:lnTo>
                    <a:lnTo>
                      <a:pt x="230" y="63"/>
                    </a:lnTo>
                    <a:lnTo>
                      <a:pt x="230" y="66"/>
                    </a:lnTo>
                    <a:lnTo>
                      <a:pt x="230" y="73"/>
                    </a:lnTo>
                    <a:lnTo>
                      <a:pt x="234" y="84"/>
                    </a:lnTo>
                    <a:lnTo>
                      <a:pt x="234" y="91"/>
                    </a:lnTo>
                    <a:lnTo>
                      <a:pt x="234" y="91"/>
                    </a:lnTo>
                    <a:lnTo>
                      <a:pt x="234" y="94"/>
                    </a:lnTo>
                    <a:lnTo>
                      <a:pt x="234" y="94"/>
                    </a:lnTo>
                    <a:lnTo>
                      <a:pt x="234" y="98"/>
                    </a:lnTo>
                    <a:lnTo>
                      <a:pt x="237" y="101"/>
                    </a:lnTo>
                    <a:lnTo>
                      <a:pt x="234" y="105"/>
                    </a:lnTo>
                    <a:lnTo>
                      <a:pt x="234" y="105"/>
                    </a:lnTo>
                    <a:lnTo>
                      <a:pt x="237" y="108"/>
                    </a:lnTo>
                    <a:lnTo>
                      <a:pt x="237" y="112"/>
                    </a:lnTo>
                    <a:lnTo>
                      <a:pt x="241" y="115"/>
                    </a:lnTo>
                    <a:lnTo>
                      <a:pt x="241" y="119"/>
                    </a:lnTo>
                    <a:lnTo>
                      <a:pt x="241" y="122"/>
                    </a:lnTo>
                    <a:lnTo>
                      <a:pt x="241" y="126"/>
                    </a:lnTo>
                    <a:lnTo>
                      <a:pt x="237" y="129"/>
                    </a:lnTo>
                    <a:lnTo>
                      <a:pt x="234" y="133"/>
                    </a:lnTo>
                    <a:lnTo>
                      <a:pt x="223" y="143"/>
                    </a:lnTo>
                    <a:lnTo>
                      <a:pt x="220" y="143"/>
                    </a:lnTo>
                    <a:lnTo>
                      <a:pt x="220" y="147"/>
                    </a:lnTo>
                    <a:lnTo>
                      <a:pt x="220" y="147"/>
                    </a:lnTo>
                    <a:lnTo>
                      <a:pt x="216" y="150"/>
                    </a:lnTo>
                    <a:lnTo>
                      <a:pt x="216" y="154"/>
                    </a:lnTo>
                    <a:lnTo>
                      <a:pt x="213" y="157"/>
                    </a:lnTo>
                    <a:lnTo>
                      <a:pt x="213" y="161"/>
                    </a:lnTo>
                    <a:lnTo>
                      <a:pt x="213" y="161"/>
                    </a:lnTo>
                    <a:lnTo>
                      <a:pt x="213" y="164"/>
                    </a:lnTo>
                    <a:lnTo>
                      <a:pt x="216" y="168"/>
                    </a:lnTo>
                    <a:lnTo>
                      <a:pt x="213" y="168"/>
                    </a:lnTo>
                    <a:lnTo>
                      <a:pt x="213" y="175"/>
                    </a:lnTo>
                    <a:lnTo>
                      <a:pt x="213" y="178"/>
                    </a:lnTo>
                    <a:lnTo>
                      <a:pt x="213" y="182"/>
                    </a:lnTo>
                    <a:lnTo>
                      <a:pt x="213" y="182"/>
                    </a:lnTo>
                    <a:lnTo>
                      <a:pt x="213" y="185"/>
                    </a:lnTo>
                    <a:lnTo>
                      <a:pt x="213" y="192"/>
                    </a:lnTo>
                    <a:lnTo>
                      <a:pt x="213" y="196"/>
                    </a:lnTo>
                    <a:lnTo>
                      <a:pt x="213" y="199"/>
                    </a:lnTo>
                    <a:lnTo>
                      <a:pt x="213" y="203"/>
                    </a:lnTo>
                    <a:lnTo>
                      <a:pt x="213" y="203"/>
                    </a:lnTo>
                    <a:lnTo>
                      <a:pt x="209" y="206"/>
                    </a:lnTo>
                    <a:lnTo>
                      <a:pt x="209" y="210"/>
                    </a:lnTo>
                    <a:lnTo>
                      <a:pt x="206" y="213"/>
                    </a:lnTo>
                    <a:lnTo>
                      <a:pt x="192" y="227"/>
                    </a:lnTo>
                    <a:lnTo>
                      <a:pt x="188" y="231"/>
                    </a:lnTo>
                    <a:lnTo>
                      <a:pt x="181" y="238"/>
                    </a:lnTo>
                    <a:lnTo>
                      <a:pt x="171" y="245"/>
                    </a:lnTo>
                    <a:lnTo>
                      <a:pt x="164" y="252"/>
                    </a:lnTo>
                    <a:lnTo>
                      <a:pt x="157" y="255"/>
                    </a:lnTo>
                    <a:lnTo>
                      <a:pt x="153" y="259"/>
                    </a:lnTo>
                    <a:lnTo>
                      <a:pt x="146" y="262"/>
                    </a:lnTo>
                    <a:lnTo>
                      <a:pt x="139" y="266"/>
                    </a:lnTo>
                    <a:lnTo>
                      <a:pt x="132" y="269"/>
                    </a:lnTo>
                    <a:lnTo>
                      <a:pt x="132" y="273"/>
                    </a:lnTo>
                    <a:lnTo>
                      <a:pt x="122" y="283"/>
                    </a:lnTo>
                    <a:lnTo>
                      <a:pt x="122" y="283"/>
                    </a:lnTo>
                    <a:lnTo>
                      <a:pt x="125" y="290"/>
                    </a:lnTo>
                    <a:lnTo>
                      <a:pt x="125" y="290"/>
                    </a:lnTo>
                    <a:lnTo>
                      <a:pt x="129" y="290"/>
                    </a:lnTo>
                    <a:lnTo>
                      <a:pt x="132" y="287"/>
                    </a:lnTo>
                    <a:lnTo>
                      <a:pt x="132" y="287"/>
                    </a:lnTo>
                    <a:lnTo>
                      <a:pt x="132" y="287"/>
                    </a:lnTo>
                    <a:lnTo>
                      <a:pt x="132" y="283"/>
                    </a:lnTo>
                    <a:lnTo>
                      <a:pt x="132" y="283"/>
                    </a:lnTo>
                    <a:lnTo>
                      <a:pt x="132" y="283"/>
                    </a:lnTo>
                    <a:lnTo>
                      <a:pt x="136" y="283"/>
                    </a:lnTo>
                    <a:lnTo>
                      <a:pt x="136" y="283"/>
                    </a:lnTo>
                    <a:lnTo>
                      <a:pt x="136" y="283"/>
                    </a:lnTo>
                    <a:lnTo>
                      <a:pt x="139" y="287"/>
                    </a:lnTo>
                    <a:lnTo>
                      <a:pt x="143" y="287"/>
                    </a:lnTo>
                    <a:lnTo>
                      <a:pt x="143" y="287"/>
                    </a:lnTo>
                    <a:lnTo>
                      <a:pt x="143" y="283"/>
                    </a:lnTo>
                    <a:lnTo>
                      <a:pt x="146" y="283"/>
                    </a:lnTo>
                    <a:lnTo>
                      <a:pt x="146" y="283"/>
                    </a:lnTo>
                    <a:lnTo>
                      <a:pt x="146" y="283"/>
                    </a:lnTo>
                    <a:lnTo>
                      <a:pt x="150" y="283"/>
                    </a:lnTo>
                    <a:lnTo>
                      <a:pt x="153" y="287"/>
                    </a:lnTo>
                    <a:lnTo>
                      <a:pt x="153" y="290"/>
                    </a:lnTo>
                    <a:lnTo>
                      <a:pt x="153" y="290"/>
                    </a:lnTo>
                    <a:lnTo>
                      <a:pt x="153" y="290"/>
                    </a:lnTo>
                    <a:lnTo>
                      <a:pt x="153" y="294"/>
                    </a:lnTo>
                    <a:lnTo>
                      <a:pt x="153" y="297"/>
                    </a:lnTo>
                    <a:lnTo>
                      <a:pt x="150" y="301"/>
                    </a:lnTo>
                    <a:lnTo>
                      <a:pt x="150" y="301"/>
                    </a:lnTo>
                    <a:lnTo>
                      <a:pt x="146" y="308"/>
                    </a:lnTo>
                    <a:lnTo>
                      <a:pt x="146" y="315"/>
                    </a:lnTo>
                    <a:lnTo>
                      <a:pt x="146" y="315"/>
                    </a:lnTo>
                    <a:lnTo>
                      <a:pt x="143" y="318"/>
                    </a:lnTo>
                    <a:lnTo>
                      <a:pt x="139" y="318"/>
                    </a:lnTo>
                    <a:lnTo>
                      <a:pt x="136" y="318"/>
                    </a:lnTo>
                    <a:lnTo>
                      <a:pt x="125" y="325"/>
                    </a:lnTo>
                    <a:lnTo>
                      <a:pt x="122" y="325"/>
                    </a:lnTo>
                    <a:lnTo>
                      <a:pt x="122" y="325"/>
                    </a:lnTo>
                    <a:lnTo>
                      <a:pt x="122" y="329"/>
                    </a:lnTo>
                    <a:lnTo>
                      <a:pt x="122" y="329"/>
                    </a:lnTo>
                    <a:lnTo>
                      <a:pt x="118" y="332"/>
                    </a:lnTo>
                    <a:lnTo>
                      <a:pt x="115" y="332"/>
                    </a:lnTo>
                    <a:lnTo>
                      <a:pt x="111" y="332"/>
                    </a:lnTo>
                    <a:lnTo>
                      <a:pt x="108" y="332"/>
                    </a:lnTo>
                    <a:lnTo>
                      <a:pt x="97" y="332"/>
                    </a:lnTo>
                    <a:lnTo>
                      <a:pt x="94" y="329"/>
                    </a:lnTo>
                    <a:lnTo>
                      <a:pt x="87" y="329"/>
                    </a:lnTo>
                    <a:lnTo>
                      <a:pt x="83" y="329"/>
                    </a:lnTo>
                    <a:lnTo>
                      <a:pt x="80" y="329"/>
                    </a:lnTo>
                    <a:lnTo>
                      <a:pt x="76" y="325"/>
                    </a:lnTo>
                    <a:lnTo>
                      <a:pt x="73" y="322"/>
                    </a:lnTo>
                    <a:lnTo>
                      <a:pt x="69" y="318"/>
                    </a:lnTo>
                    <a:lnTo>
                      <a:pt x="69" y="318"/>
                    </a:lnTo>
                    <a:lnTo>
                      <a:pt x="73" y="318"/>
                    </a:lnTo>
                    <a:lnTo>
                      <a:pt x="73" y="318"/>
                    </a:lnTo>
                    <a:lnTo>
                      <a:pt x="73" y="315"/>
                    </a:lnTo>
                    <a:lnTo>
                      <a:pt x="73" y="318"/>
                    </a:lnTo>
                    <a:lnTo>
                      <a:pt x="73" y="318"/>
                    </a:lnTo>
                    <a:lnTo>
                      <a:pt x="73" y="318"/>
                    </a:lnTo>
                    <a:lnTo>
                      <a:pt x="73" y="318"/>
                    </a:lnTo>
                    <a:lnTo>
                      <a:pt x="76" y="318"/>
                    </a:lnTo>
                    <a:lnTo>
                      <a:pt x="76" y="315"/>
                    </a:lnTo>
                    <a:lnTo>
                      <a:pt x="76" y="315"/>
                    </a:lnTo>
                    <a:lnTo>
                      <a:pt x="76" y="315"/>
                    </a:lnTo>
                    <a:lnTo>
                      <a:pt x="76" y="311"/>
                    </a:lnTo>
                    <a:lnTo>
                      <a:pt x="76" y="311"/>
                    </a:lnTo>
                    <a:lnTo>
                      <a:pt x="73" y="311"/>
                    </a:lnTo>
                    <a:lnTo>
                      <a:pt x="69" y="311"/>
                    </a:lnTo>
                    <a:lnTo>
                      <a:pt x="69" y="311"/>
                    </a:lnTo>
                    <a:lnTo>
                      <a:pt x="69" y="308"/>
                    </a:lnTo>
                    <a:lnTo>
                      <a:pt x="66" y="304"/>
                    </a:lnTo>
                    <a:lnTo>
                      <a:pt x="66" y="304"/>
                    </a:lnTo>
                    <a:lnTo>
                      <a:pt x="62" y="304"/>
                    </a:lnTo>
                    <a:lnTo>
                      <a:pt x="62" y="301"/>
                    </a:lnTo>
                    <a:lnTo>
                      <a:pt x="59" y="301"/>
                    </a:lnTo>
                    <a:lnTo>
                      <a:pt x="55" y="301"/>
                    </a:lnTo>
                    <a:lnTo>
                      <a:pt x="31" y="308"/>
                    </a:lnTo>
                    <a:lnTo>
                      <a:pt x="14" y="311"/>
                    </a:lnTo>
                    <a:lnTo>
                      <a:pt x="7" y="311"/>
                    </a:lnTo>
                    <a:lnTo>
                      <a:pt x="0" y="315"/>
                    </a:lnTo>
                    <a:lnTo>
                      <a:pt x="0" y="322"/>
                    </a:lnTo>
                    <a:lnTo>
                      <a:pt x="3" y="325"/>
                    </a:lnTo>
                    <a:lnTo>
                      <a:pt x="3" y="325"/>
                    </a:lnTo>
                    <a:lnTo>
                      <a:pt x="7" y="329"/>
                    </a:lnTo>
                    <a:lnTo>
                      <a:pt x="7" y="332"/>
                    </a:lnTo>
                    <a:lnTo>
                      <a:pt x="7" y="332"/>
                    </a:lnTo>
                    <a:lnTo>
                      <a:pt x="7" y="332"/>
                    </a:lnTo>
                    <a:lnTo>
                      <a:pt x="7" y="336"/>
                    </a:lnTo>
                    <a:lnTo>
                      <a:pt x="7" y="336"/>
                    </a:lnTo>
                    <a:lnTo>
                      <a:pt x="10" y="336"/>
                    </a:lnTo>
                    <a:lnTo>
                      <a:pt x="14" y="336"/>
                    </a:lnTo>
                    <a:lnTo>
                      <a:pt x="14" y="336"/>
                    </a:lnTo>
                    <a:lnTo>
                      <a:pt x="14" y="339"/>
                    </a:lnTo>
                    <a:lnTo>
                      <a:pt x="17" y="339"/>
                    </a:lnTo>
                    <a:lnTo>
                      <a:pt x="21" y="339"/>
                    </a:lnTo>
                    <a:lnTo>
                      <a:pt x="21" y="336"/>
                    </a:lnTo>
                    <a:lnTo>
                      <a:pt x="35" y="336"/>
                    </a:lnTo>
                    <a:lnTo>
                      <a:pt x="35" y="336"/>
                    </a:lnTo>
                    <a:lnTo>
                      <a:pt x="38" y="336"/>
                    </a:lnTo>
                    <a:lnTo>
                      <a:pt x="38" y="339"/>
                    </a:lnTo>
                    <a:lnTo>
                      <a:pt x="38" y="360"/>
                    </a:lnTo>
                    <a:lnTo>
                      <a:pt x="38" y="364"/>
                    </a:lnTo>
                    <a:lnTo>
                      <a:pt x="42" y="367"/>
                    </a:lnTo>
                    <a:lnTo>
                      <a:pt x="42" y="371"/>
                    </a:lnTo>
                    <a:lnTo>
                      <a:pt x="42" y="371"/>
                    </a:lnTo>
                    <a:lnTo>
                      <a:pt x="42" y="374"/>
                    </a:lnTo>
                    <a:lnTo>
                      <a:pt x="42" y="378"/>
                    </a:lnTo>
                    <a:lnTo>
                      <a:pt x="45" y="378"/>
                    </a:lnTo>
                    <a:lnTo>
                      <a:pt x="45" y="378"/>
                    </a:lnTo>
                    <a:lnTo>
                      <a:pt x="45" y="381"/>
                    </a:lnTo>
                    <a:lnTo>
                      <a:pt x="48" y="385"/>
                    </a:lnTo>
                    <a:lnTo>
                      <a:pt x="52" y="385"/>
                    </a:lnTo>
                    <a:lnTo>
                      <a:pt x="52" y="385"/>
                    </a:lnTo>
                    <a:lnTo>
                      <a:pt x="52" y="385"/>
                    </a:lnTo>
                    <a:lnTo>
                      <a:pt x="52" y="385"/>
                    </a:lnTo>
                    <a:lnTo>
                      <a:pt x="55" y="385"/>
                    </a:lnTo>
                    <a:lnTo>
                      <a:pt x="55" y="385"/>
                    </a:lnTo>
                    <a:lnTo>
                      <a:pt x="55" y="385"/>
                    </a:lnTo>
                    <a:lnTo>
                      <a:pt x="59" y="385"/>
                    </a:lnTo>
                    <a:lnTo>
                      <a:pt x="59" y="385"/>
                    </a:lnTo>
                    <a:lnTo>
                      <a:pt x="62" y="388"/>
                    </a:lnTo>
                    <a:lnTo>
                      <a:pt x="62" y="388"/>
                    </a:lnTo>
                    <a:lnTo>
                      <a:pt x="62" y="392"/>
                    </a:lnTo>
                    <a:lnTo>
                      <a:pt x="66" y="392"/>
                    </a:lnTo>
                    <a:lnTo>
                      <a:pt x="66" y="392"/>
                    </a:lnTo>
                    <a:lnTo>
                      <a:pt x="66" y="392"/>
                    </a:lnTo>
                    <a:lnTo>
                      <a:pt x="69" y="392"/>
                    </a:lnTo>
                    <a:lnTo>
                      <a:pt x="69" y="395"/>
                    </a:lnTo>
                    <a:lnTo>
                      <a:pt x="76" y="392"/>
                    </a:lnTo>
                    <a:lnTo>
                      <a:pt x="76" y="392"/>
                    </a:lnTo>
                    <a:lnTo>
                      <a:pt x="76" y="395"/>
                    </a:lnTo>
                    <a:lnTo>
                      <a:pt x="80" y="395"/>
                    </a:lnTo>
                    <a:lnTo>
                      <a:pt x="80" y="395"/>
                    </a:lnTo>
                    <a:lnTo>
                      <a:pt x="83" y="395"/>
                    </a:lnTo>
                    <a:lnTo>
                      <a:pt x="87" y="399"/>
                    </a:lnTo>
                    <a:lnTo>
                      <a:pt x="90" y="399"/>
                    </a:lnTo>
                    <a:lnTo>
                      <a:pt x="108" y="409"/>
                    </a:lnTo>
                    <a:lnTo>
                      <a:pt x="111" y="409"/>
                    </a:lnTo>
                    <a:lnTo>
                      <a:pt x="111" y="409"/>
                    </a:lnTo>
                    <a:lnTo>
                      <a:pt x="111" y="409"/>
                    </a:lnTo>
                    <a:lnTo>
                      <a:pt x="111" y="406"/>
                    </a:lnTo>
                    <a:lnTo>
                      <a:pt x="111" y="406"/>
                    </a:lnTo>
                    <a:lnTo>
                      <a:pt x="111" y="402"/>
                    </a:lnTo>
                    <a:lnTo>
                      <a:pt x="111" y="392"/>
                    </a:lnTo>
                    <a:lnTo>
                      <a:pt x="111" y="385"/>
                    </a:lnTo>
                    <a:lnTo>
                      <a:pt x="111" y="381"/>
                    </a:lnTo>
                    <a:lnTo>
                      <a:pt x="111" y="378"/>
                    </a:lnTo>
                    <a:lnTo>
                      <a:pt x="115" y="378"/>
                    </a:lnTo>
                    <a:lnTo>
                      <a:pt x="115" y="374"/>
                    </a:lnTo>
                    <a:lnTo>
                      <a:pt x="115" y="374"/>
                    </a:lnTo>
                    <a:lnTo>
                      <a:pt x="115" y="371"/>
                    </a:lnTo>
                    <a:lnTo>
                      <a:pt x="115" y="371"/>
                    </a:lnTo>
                    <a:lnTo>
                      <a:pt x="118" y="371"/>
                    </a:lnTo>
                    <a:lnTo>
                      <a:pt x="122" y="367"/>
                    </a:lnTo>
                    <a:lnTo>
                      <a:pt x="125" y="367"/>
                    </a:lnTo>
                    <a:lnTo>
                      <a:pt x="125" y="371"/>
                    </a:lnTo>
                    <a:lnTo>
                      <a:pt x="125" y="371"/>
                    </a:lnTo>
                    <a:lnTo>
                      <a:pt x="129" y="374"/>
                    </a:lnTo>
                    <a:lnTo>
                      <a:pt x="129" y="374"/>
                    </a:lnTo>
                    <a:lnTo>
                      <a:pt x="129" y="378"/>
                    </a:lnTo>
                    <a:lnTo>
                      <a:pt x="136" y="378"/>
                    </a:lnTo>
                    <a:lnTo>
                      <a:pt x="139" y="381"/>
                    </a:lnTo>
                    <a:lnTo>
                      <a:pt x="143" y="381"/>
                    </a:lnTo>
                    <a:lnTo>
                      <a:pt x="146" y="381"/>
                    </a:lnTo>
                    <a:lnTo>
                      <a:pt x="150" y="381"/>
                    </a:lnTo>
                    <a:lnTo>
                      <a:pt x="150" y="381"/>
                    </a:lnTo>
                    <a:lnTo>
                      <a:pt x="153" y="385"/>
                    </a:lnTo>
                    <a:lnTo>
                      <a:pt x="153" y="385"/>
                    </a:lnTo>
                    <a:lnTo>
                      <a:pt x="157" y="388"/>
                    </a:lnTo>
                    <a:lnTo>
                      <a:pt x="160" y="392"/>
                    </a:lnTo>
                    <a:lnTo>
                      <a:pt x="164" y="392"/>
                    </a:lnTo>
                    <a:lnTo>
                      <a:pt x="164" y="392"/>
                    </a:lnTo>
                    <a:lnTo>
                      <a:pt x="171" y="392"/>
                    </a:lnTo>
                    <a:lnTo>
                      <a:pt x="181" y="392"/>
                    </a:lnTo>
                    <a:lnTo>
                      <a:pt x="192" y="392"/>
                    </a:lnTo>
                    <a:lnTo>
                      <a:pt x="192" y="392"/>
                    </a:lnTo>
                    <a:lnTo>
                      <a:pt x="192" y="392"/>
                    </a:lnTo>
                    <a:lnTo>
                      <a:pt x="195" y="392"/>
                    </a:lnTo>
                    <a:lnTo>
                      <a:pt x="195" y="413"/>
                    </a:lnTo>
                    <a:lnTo>
                      <a:pt x="429" y="392"/>
                    </a:lnTo>
                    <a:lnTo>
                      <a:pt x="429" y="37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62">
                <a:extLst>
                  <a:ext uri="{FF2B5EF4-FFF2-40B4-BE49-F238E27FC236}">
                    <a16:creationId xmlns:a16="http://schemas.microsoft.com/office/drawing/2014/main" id="{AEDED851-AE9B-5F7E-978A-A27F27CB42E7}"/>
                  </a:ext>
                </a:extLst>
              </p:cNvPr>
              <p:cNvSpPr>
                <a:spLocks/>
              </p:cNvSpPr>
              <p:nvPr/>
            </p:nvSpPr>
            <p:spPr bwMode="auto">
              <a:xfrm>
                <a:off x="3340" y="2622"/>
                <a:ext cx="429" cy="413"/>
              </a:xfrm>
              <a:custGeom>
                <a:avLst/>
                <a:gdLst>
                  <a:gd name="T0" fmla="*/ 419 w 429"/>
                  <a:gd name="T1" fmla="*/ 371 h 413"/>
                  <a:gd name="T2" fmla="*/ 426 w 429"/>
                  <a:gd name="T3" fmla="*/ 364 h 413"/>
                  <a:gd name="T4" fmla="*/ 419 w 429"/>
                  <a:gd name="T5" fmla="*/ 357 h 413"/>
                  <a:gd name="T6" fmla="*/ 426 w 429"/>
                  <a:gd name="T7" fmla="*/ 346 h 413"/>
                  <a:gd name="T8" fmla="*/ 426 w 429"/>
                  <a:gd name="T9" fmla="*/ 329 h 413"/>
                  <a:gd name="T10" fmla="*/ 426 w 429"/>
                  <a:gd name="T11" fmla="*/ 315 h 413"/>
                  <a:gd name="T12" fmla="*/ 422 w 429"/>
                  <a:gd name="T13" fmla="*/ 308 h 413"/>
                  <a:gd name="T14" fmla="*/ 419 w 429"/>
                  <a:gd name="T15" fmla="*/ 266 h 413"/>
                  <a:gd name="T16" fmla="*/ 415 w 429"/>
                  <a:gd name="T17" fmla="*/ 217 h 413"/>
                  <a:gd name="T18" fmla="*/ 391 w 429"/>
                  <a:gd name="T19" fmla="*/ 161 h 413"/>
                  <a:gd name="T20" fmla="*/ 356 w 429"/>
                  <a:gd name="T21" fmla="*/ 129 h 413"/>
                  <a:gd name="T22" fmla="*/ 349 w 429"/>
                  <a:gd name="T23" fmla="*/ 105 h 413"/>
                  <a:gd name="T24" fmla="*/ 321 w 429"/>
                  <a:gd name="T25" fmla="*/ 87 h 413"/>
                  <a:gd name="T26" fmla="*/ 318 w 429"/>
                  <a:gd name="T27" fmla="*/ 80 h 413"/>
                  <a:gd name="T28" fmla="*/ 311 w 429"/>
                  <a:gd name="T29" fmla="*/ 70 h 413"/>
                  <a:gd name="T30" fmla="*/ 290 w 429"/>
                  <a:gd name="T31" fmla="*/ 45 h 413"/>
                  <a:gd name="T32" fmla="*/ 276 w 429"/>
                  <a:gd name="T33" fmla="*/ 52 h 413"/>
                  <a:gd name="T34" fmla="*/ 265 w 429"/>
                  <a:gd name="T35" fmla="*/ 49 h 413"/>
                  <a:gd name="T36" fmla="*/ 262 w 429"/>
                  <a:gd name="T37" fmla="*/ 42 h 413"/>
                  <a:gd name="T38" fmla="*/ 248 w 429"/>
                  <a:gd name="T39" fmla="*/ 38 h 413"/>
                  <a:gd name="T40" fmla="*/ 241 w 429"/>
                  <a:gd name="T41" fmla="*/ 3 h 413"/>
                  <a:gd name="T42" fmla="*/ 234 w 429"/>
                  <a:gd name="T43" fmla="*/ 14 h 413"/>
                  <a:gd name="T44" fmla="*/ 227 w 429"/>
                  <a:gd name="T45" fmla="*/ 49 h 413"/>
                  <a:gd name="T46" fmla="*/ 230 w 429"/>
                  <a:gd name="T47" fmla="*/ 73 h 413"/>
                  <a:gd name="T48" fmla="*/ 234 w 429"/>
                  <a:gd name="T49" fmla="*/ 98 h 413"/>
                  <a:gd name="T50" fmla="*/ 241 w 429"/>
                  <a:gd name="T51" fmla="*/ 115 h 413"/>
                  <a:gd name="T52" fmla="*/ 223 w 429"/>
                  <a:gd name="T53" fmla="*/ 143 h 413"/>
                  <a:gd name="T54" fmla="*/ 213 w 429"/>
                  <a:gd name="T55" fmla="*/ 157 h 413"/>
                  <a:gd name="T56" fmla="*/ 213 w 429"/>
                  <a:gd name="T57" fmla="*/ 175 h 413"/>
                  <a:gd name="T58" fmla="*/ 213 w 429"/>
                  <a:gd name="T59" fmla="*/ 196 h 413"/>
                  <a:gd name="T60" fmla="*/ 206 w 429"/>
                  <a:gd name="T61" fmla="*/ 213 h 413"/>
                  <a:gd name="T62" fmla="*/ 157 w 429"/>
                  <a:gd name="T63" fmla="*/ 255 h 413"/>
                  <a:gd name="T64" fmla="*/ 122 w 429"/>
                  <a:gd name="T65" fmla="*/ 283 h 413"/>
                  <a:gd name="T66" fmla="*/ 132 w 429"/>
                  <a:gd name="T67" fmla="*/ 287 h 413"/>
                  <a:gd name="T68" fmla="*/ 136 w 429"/>
                  <a:gd name="T69" fmla="*/ 283 h 413"/>
                  <a:gd name="T70" fmla="*/ 146 w 429"/>
                  <a:gd name="T71" fmla="*/ 283 h 413"/>
                  <a:gd name="T72" fmla="*/ 153 w 429"/>
                  <a:gd name="T73" fmla="*/ 290 h 413"/>
                  <a:gd name="T74" fmla="*/ 146 w 429"/>
                  <a:gd name="T75" fmla="*/ 308 h 413"/>
                  <a:gd name="T76" fmla="*/ 125 w 429"/>
                  <a:gd name="T77" fmla="*/ 325 h 413"/>
                  <a:gd name="T78" fmla="*/ 115 w 429"/>
                  <a:gd name="T79" fmla="*/ 332 h 413"/>
                  <a:gd name="T80" fmla="*/ 83 w 429"/>
                  <a:gd name="T81" fmla="*/ 329 h 413"/>
                  <a:gd name="T82" fmla="*/ 73 w 429"/>
                  <a:gd name="T83" fmla="*/ 318 h 413"/>
                  <a:gd name="T84" fmla="*/ 73 w 429"/>
                  <a:gd name="T85" fmla="*/ 318 h 413"/>
                  <a:gd name="T86" fmla="*/ 76 w 429"/>
                  <a:gd name="T87" fmla="*/ 311 h 413"/>
                  <a:gd name="T88" fmla="*/ 66 w 429"/>
                  <a:gd name="T89" fmla="*/ 304 h 413"/>
                  <a:gd name="T90" fmla="*/ 14 w 429"/>
                  <a:gd name="T91" fmla="*/ 311 h 413"/>
                  <a:gd name="T92" fmla="*/ 7 w 429"/>
                  <a:gd name="T93" fmla="*/ 329 h 413"/>
                  <a:gd name="T94" fmla="*/ 10 w 429"/>
                  <a:gd name="T95" fmla="*/ 336 h 413"/>
                  <a:gd name="T96" fmla="*/ 21 w 429"/>
                  <a:gd name="T97" fmla="*/ 336 h 413"/>
                  <a:gd name="T98" fmla="*/ 38 w 429"/>
                  <a:gd name="T99" fmla="*/ 364 h 413"/>
                  <a:gd name="T100" fmla="*/ 45 w 429"/>
                  <a:gd name="T101" fmla="*/ 378 h 413"/>
                  <a:gd name="T102" fmla="*/ 52 w 429"/>
                  <a:gd name="T103" fmla="*/ 385 h 413"/>
                  <a:gd name="T104" fmla="*/ 59 w 429"/>
                  <a:gd name="T105" fmla="*/ 385 h 413"/>
                  <a:gd name="T106" fmla="*/ 66 w 429"/>
                  <a:gd name="T107" fmla="*/ 392 h 413"/>
                  <a:gd name="T108" fmla="*/ 80 w 429"/>
                  <a:gd name="T109" fmla="*/ 395 h 413"/>
                  <a:gd name="T110" fmla="*/ 111 w 429"/>
                  <a:gd name="T111" fmla="*/ 409 h 413"/>
                  <a:gd name="T112" fmla="*/ 111 w 429"/>
                  <a:gd name="T113" fmla="*/ 392 h 413"/>
                  <a:gd name="T114" fmla="*/ 115 w 429"/>
                  <a:gd name="T115" fmla="*/ 374 h 413"/>
                  <a:gd name="T116" fmla="*/ 125 w 429"/>
                  <a:gd name="T117" fmla="*/ 371 h 413"/>
                  <a:gd name="T118" fmla="*/ 139 w 429"/>
                  <a:gd name="T119" fmla="*/ 381 h 413"/>
                  <a:gd name="T120" fmla="*/ 153 w 429"/>
                  <a:gd name="T121" fmla="*/ 385 h 413"/>
                  <a:gd name="T122" fmla="*/ 181 w 429"/>
                  <a:gd name="T123" fmla="*/ 392 h 413"/>
                  <a:gd name="T124" fmla="*/ 429 w 429"/>
                  <a:gd name="T125" fmla="*/ 39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413">
                    <a:moveTo>
                      <a:pt x="429" y="374"/>
                    </a:moveTo>
                    <a:lnTo>
                      <a:pt x="429" y="374"/>
                    </a:lnTo>
                    <a:lnTo>
                      <a:pt x="426" y="374"/>
                    </a:lnTo>
                    <a:lnTo>
                      <a:pt x="422" y="374"/>
                    </a:lnTo>
                    <a:lnTo>
                      <a:pt x="422" y="374"/>
                    </a:lnTo>
                    <a:lnTo>
                      <a:pt x="419" y="371"/>
                    </a:lnTo>
                    <a:lnTo>
                      <a:pt x="419" y="367"/>
                    </a:lnTo>
                    <a:lnTo>
                      <a:pt x="419" y="367"/>
                    </a:lnTo>
                    <a:lnTo>
                      <a:pt x="419" y="364"/>
                    </a:lnTo>
                    <a:lnTo>
                      <a:pt x="422" y="364"/>
                    </a:lnTo>
                    <a:lnTo>
                      <a:pt x="426" y="364"/>
                    </a:lnTo>
                    <a:lnTo>
                      <a:pt x="426" y="364"/>
                    </a:lnTo>
                    <a:lnTo>
                      <a:pt x="426" y="364"/>
                    </a:lnTo>
                    <a:lnTo>
                      <a:pt x="426" y="360"/>
                    </a:lnTo>
                    <a:lnTo>
                      <a:pt x="426" y="357"/>
                    </a:lnTo>
                    <a:lnTo>
                      <a:pt x="422" y="357"/>
                    </a:lnTo>
                    <a:lnTo>
                      <a:pt x="419" y="357"/>
                    </a:lnTo>
                    <a:lnTo>
                      <a:pt x="419" y="357"/>
                    </a:lnTo>
                    <a:lnTo>
                      <a:pt x="419" y="350"/>
                    </a:lnTo>
                    <a:lnTo>
                      <a:pt x="419" y="350"/>
                    </a:lnTo>
                    <a:lnTo>
                      <a:pt x="419" y="350"/>
                    </a:lnTo>
                    <a:lnTo>
                      <a:pt x="426" y="346"/>
                    </a:lnTo>
                    <a:lnTo>
                      <a:pt x="426" y="346"/>
                    </a:lnTo>
                    <a:lnTo>
                      <a:pt x="426" y="346"/>
                    </a:lnTo>
                    <a:lnTo>
                      <a:pt x="426" y="339"/>
                    </a:lnTo>
                    <a:lnTo>
                      <a:pt x="426" y="336"/>
                    </a:lnTo>
                    <a:lnTo>
                      <a:pt x="426" y="336"/>
                    </a:lnTo>
                    <a:lnTo>
                      <a:pt x="422" y="336"/>
                    </a:lnTo>
                    <a:lnTo>
                      <a:pt x="422" y="329"/>
                    </a:lnTo>
                    <a:lnTo>
                      <a:pt x="426" y="329"/>
                    </a:lnTo>
                    <a:lnTo>
                      <a:pt x="426" y="329"/>
                    </a:lnTo>
                    <a:lnTo>
                      <a:pt x="426" y="325"/>
                    </a:lnTo>
                    <a:lnTo>
                      <a:pt x="426" y="325"/>
                    </a:lnTo>
                    <a:lnTo>
                      <a:pt x="426" y="315"/>
                    </a:lnTo>
                    <a:lnTo>
                      <a:pt x="426" y="315"/>
                    </a:lnTo>
                    <a:lnTo>
                      <a:pt x="426" y="315"/>
                    </a:lnTo>
                    <a:lnTo>
                      <a:pt x="426" y="315"/>
                    </a:lnTo>
                    <a:lnTo>
                      <a:pt x="426" y="308"/>
                    </a:lnTo>
                    <a:lnTo>
                      <a:pt x="426" y="308"/>
                    </a:lnTo>
                    <a:lnTo>
                      <a:pt x="426" y="308"/>
                    </a:lnTo>
                    <a:lnTo>
                      <a:pt x="422" y="308"/>
                    </a:lnTo>
                    <a:lnTo>
                      <a:pt x="422" y="308"/>
                    </a:lnTo>
                    <a:lnTo>
                      <a:pt x="422" y="304"/>
                    </a:lnTo>
                    <a:lnTo>
                      <a:pt x="422" y="304"/>
                    </a:lnTo>
                    <a:lnTo>
                      <a:pt x="422" y="294"/>
                    </a:lnTo>
                    <a:lnTo>
                      <a:pt x="419" y="273"/>
                    </a:lnTo>
                    <a:lnTo>
                      <a:pt x="419" y="269"/>
                    </a:lnTo>
                    <a:lnTo>
                      <a:pt x="419" y="266"/>
                    </a:lnTo>
                    <a:lnTo>
                      <a:pt x="419" y="266"/>
                    </a:lnTo>
                    <a:lnTo>
                      <a:pt x="419" y="262"/>
                    </a:lnTo>
                    <a:lnTo>
                      <a:pt x="419" y="248"/>
                    </a:lnTo>
                    <a:lnTo>
                      <a:pt x="415" y="234"/>
                    </a:lnTo>
                    <a:lnTo>
                      <a:pt x="415" y="217"/>
                    </a:lnTo>
                    <a:lnTo>
                      <a:pt x="415" y="217"/>
                    </a:lnTo>
                    <a:lnTo>
                      <a:pt x="415" y="213"/>
                    </a:lnTo>
                    <a:lnTo>
                      <a:pt x="415" y="213"/>
                    </a:lnTo>
                    <a:lnTo>
                      <a:pt x="412" y="178"/>
                    </a:lnTo>
                    <a:lnTo>
                      <a:pt x="412" y="178"/>
                    </a:lnTo>
                    <a:lnTo>
                      <a:pt x="408" y="175"/>
                    </a:lnTo>
                    <a:lnTo>
                      <a:pt x="391" y="161"/>
                    </a:lnTo>
                    <a:lnTo>
                      <a:pt x="374" y="150"/>
                    </a:lnTo>
                    <a:lnTo>
                      <a:pt x="367" y="143"/>
                    </a:lnTo>
                    <a:lnTo>
                      <a:pt x="367" y="143"/>
                    </a:lnTo>
                    <a:lnTo>
                      <a:pt x="367" y="140"/>
                    </a:lnTo>
                    <a:lnTo>
                      <a:pt x="363" y="140"/>
                    </a:lnTo>
                    <a:lnTo>
                      <a:pt x="356" y="129"/>
                    </a:lnTo>
                    <a:lnTo>
                      <a:pt x="353" y="126"/>
                    </a:lnTo>
                    <a:lnTo>
                      <a:pt x="349" y="122"/>
                    </a:lnTo>
                    <a:lnTo>
                      <a:pt x="349" y="119"/>
                    </a:lnTo>
                    <a:lnTo>
                      <a:pt x="349" y="115"/>
                    </a:lnTo>
                    <a:lnTo>
                      <a:pt x="349" y="112"/>
                    </a:lnTo>
                    <a:lnTo>
                      <a:pt x="349" y="105"/>
                    </a:lnTo>
                    <a:lnTo>
                      <a:pt x="346" y="105"/>
                    </a:lnTo>
                    <a:lnTo>
                      <a:pt x="346" y="105"/>
                    </a:lnTo>
                    <a:lnTo>
                      <a:pt x="328" y="84"/>
                    </a:lnTo>
                    <a:lnTo>
                      <a:pt x="328" y="84"/>
                    </a:lnTo>
                    <a:lnTo>
                      <a:pt x="325" y="84"/>
                    </a:lnTo>
                    <a:lnTo>
                      <a:pt x="321" y="87"/>
                    </a:lnTo>
                    <a:lnTo>
                      <a:pt x="321" y="87"/>
                    </a:lnTo>
                    <a:lnTo>
                      <a:pt x="321" y="87"/>
                    </a:lnTo>
                    <a:lnTo>
                      <a:pt x="321" y="87"/>
                    </a:lnTo>
                    <a:lnTo>
                      <a:pt x="321" y="80"/>
                    </a:lnTo>
                    <a:lnTo>
                      <a:pt x="318" y="80"/>
                    </a:lnTo>
                    <a:lnTo>
                      <a:pt x="318" y="80"/>
                    </a:lnTo>
                    <a:lnTo>
                      <a:pt x="314" y="80"/>
                    </a:lnTo>
                    <a:lnTo>
                      <a:pt x="314" y="80"/>
                    </a:lnTo>
                    <a:lnTo>
                      <a:pt x="311" y="80"/>
                    </a:lnTo>
                    <a:lnTo>
                      <a:pt x="311" y="73"/>
                    </a:lnTo>
                    <a:lnTo>
                      <a:pt x="311" y="73"/>
                    </a:lnTo>
                    <a:lnTo>
                      <a:pt x="311" y="70"/>
                    </a:lnTo>
                    <a:lnTo>
                      <a:pt x="311" y="70"/>
                    </a:lnTo>
                    <a:lnTo>
                      <a:pt x="311" y="70"/>
                    </a:lnTo>
                    <a:lnTo>
                      <a:pt x="311" y="70"/>
                    </a:lnTo>
                    <a:lnTo>
                      <a:pt x="311" y="66"/>
                    </a:lnTo>
                    <a:lnTo>
                      <a:pt x="290" y="45"/>
                    </a:lnTo>
                    <a:lnTo>
                      <a:pt x="290" y="45"/>
                    </a:lnTo>
                    <a:lnTo>
                      <a:pt x="290" y="45"/>
                    </a:lnTo>
                    <a:lnTo>
                      <a:pt x="286" y="49"/>
                    </a:lnTo>
                    <a:lnTo>
                      <a:pt x="286" y="49"/>
                    </a:lnTo>
                    <a:lnTo>
                      <a:pt x="279" y="52"/>
                    </a:lnTo>
                    <a:lnTo>
                      <a:pt x="279" y="52"/>
                    </a:lnTo>
                    <a:lnTo>
                      <a:pt x="276" y="52"/>
                    </a:lnTo>
                    <a:lnTo>
                      <a:pt x="272" y="52"/>
                    </a:lnTo>
                    <a:lnTo>
                      <a:pt x="269" y="52"/>
                    </a:lnTo>
                    <a:lnTo>
                      <a:pt x="269" y="52"/>
                    </a:lnTo>
                    <a:lnTo>
                      <a:pt x="269" y="52"/>
                    </a:lnTo>
                    <a:lnTo>
                      <a:pt x="269" y="49"/>
                    </a:lnTo>
                    <a:lnTo>
                      <a:pt x="265" y="49"/>
                    </a:lnTo>
                    <a:lnTo>
                      <a:pt x="265" y="49"/>
                    </a:lnTo>
                    <a:lnTo>
                      <a:pt x="262" y="49"/>
                    </a:lnTo>
                    <a:lnTo>
                      <a:pt x="262" y="49"/>
                    </a:lnTo>
                    <a:lnTo>
                      <a:pt x="262" y="49"/>
                    </a:lnTo>
                    <a:lnTo>
                      <a:pt x="262" y="45"/>
                    </a:lnTo>
                    <a:lnTo>
                      <a:pt x="262" y="42"/>
                    </a:lnTo>
                    <a:lnTo>
                      <a:pt x="262" y="42"/>
                    </a:lnTo>
                    <a:lnTo>
                      <a:pt x="262" y="38"/>
                    </a:lnTo>
                    <a:lnTo>
                      <a:pt x="262" y="38"/>
                    </a:lnTo>
                    <a:lnTo>
                      <a:pt x="251" y="42"/>
                    </a:lnTo>
                    <a:lnTo>
                      <a:pt x="248" y="42"/>
                    </a:lnTo>
                    <a:lnTo>
                      <a:pt x="248" y="38"/>
                    </a:lnTo>
                    <a:lnTo>
                      <a:pt x="248" y="38"/>
                    </a:lnTo>
                    <a:lnTo>
                      <a:pt x="244" y="38"/>
                    </a:lnTo>
                    <a:lnTo>
                      <a:pt x="244" y="38"/>
                    </a:lnTo>
                    <a:lnTo>
                      <a:pt x="241" y="38"/>
                    </a:lnTo>
                    <a:lnTo>
                      <a:pt x="241" y="38"/>
                    </a:lnTo>
                    <a:lnTo>
                      <a:pt x="241" y="3"/>
                    </a:lnTo>
                    <a:lnTo>
                      <a:pt x="241" y="0"/>
                    </a:lnTo>
                    <a:lnTo>
                      <a:pt x="241" y="0"/>
                    </a:lnTo>
                    <a:lnTo>
                      <a:pt x="237" y="0"/>
                    </a:lnTo>
                    <a:lnTo>
                      <a:pt x="237" y="3"/>
                    </a:lnTo>
                    <a:lnTo>
                      <a:pt x="234" y="10"/>
                    </a:lnTo>
                    <a:lnTo>
                      <a:pt x="234" y="14"/>
                    </a:lnTo>
                    <a:lnTo>
                      <a:pt x="234" y="17"/>
                    </a:lnTo>
                    <a:lnTo>
                      <a:pt x="234" y="21"/>
                    </a:lnTo>
                    <a:lnTo>
                      <a:pt x="234" y="24"/>
                    </a:lnTo>
                    <a:lnTo>
                      <a:pt x="234" y="31"/>
                    </a:lnTo>
                    <a:lnTo>
                      <a:pt x="230" y="49"/>
                    </a:lnTo>
                    <a:lnTo>
                      <a:pt x="227" y="49"/>
                    </a:lnTo>
                    <a:lnTo>
                      <a:pt x="230" y="52"/>
                    </a:lnTo>
                    <a:lnTo>
                      <a:pt x="230" y="56"/>
                    </a:lnTo>
                    <a:lnTo>
                      <a:pt x="230" y="59"/>
                    </a:lnTo>
                    <a:lnTo>
                      <a:pt x="230" y="63"/>
                    </a:lnTo>
                    <a:lnTo>
                      <a:pt x="230" y="66"/>
                    </a:lnTo>
                    <a:lnTo>
                      <a:pt x="230" y="73"/>
                    </a:lnTo>
                    <a:lnTo>
                      <a:pt x="234" y="84"/>
                    </a:lnTo>
                    <a:lnTo>
                      <a:pt x="234" y="91"/>
                    </a:lnTo>
                    <a:lnTo>
                      <a:pt x="234" y="91"/>
                    </a:lnTo>
                    <a:lnTo>
                      <a:pt x="234" y="94"/>
                    </a:lnTo>
                    <a:lnTo>
                      <a:pt x="234" y="94"/>
                    </a:lnTo>
                    <a:lnTo>
                      <a:pt x="234" y="98"/>
                    </a:lnTo>
                    <a:lnTo>
                      <a:pt x="237" y="101"/>
                    </a:lnTo>
                    <a:lnTo>
                      <a:pt x="234" y="105"/>
                    </a:lnTo>
                    <a:lnTo>
                      <a:pt x="234" y="105"/>
                    </a:lnTo>
                    <a:lnTo>
                      <a:pt x="237" y="108"/>
                    </a:lnTo>
                    <a:lnTo>
                      <a:pt x="237" y="112"/>
                    </a:lnTo>
                    <a:lnTo>
                      <a:pt x="241" y="115"/>
                    </a:lnTo>
                    <a:lnTo>
                      <a:pt x="241" y="119"/>
                    </a:lnTo>
                    <a:lnTo>
                      <a:pt x="241" y="122"/>
                    </a:lnTo>
                    <a:lnTo>
                      <a:pt x="241" y="126"/>
                    </a:lnTo>
                    <a:lnTo>
                      <a:pt x="237" y="129"/>
                    </a:lnTo>
                    <a:lnTo>
                      <a:pt x="234" y="133"/>
                    </a:lnTo>
                    <a:lnTo>
                      <a:pt x="223" y="143"/>
                    </a:lnTo>
                    <a:lnTo>
                      <a:pt x="220" y="143"/>
                    </a:lnTo>
                    <a:lnTo>
                      <a:pt x="220" y="147"/>
                    </a:lnTo>
                    <a:lnTo>
                      <a:pt x="220" y="147"/>
                    </a:lnTo>
                    <a:lnTo>
                      <a:pt x="216" y="150"/>
                    </a:lnTo>
                    <a:lnTo>
                      <a:pt x="216" y="154"/>
                    </a:lnTo>
                    <a:lnTo>
                      <a:pt x="213" y="157"/>
                    </a:lnTo>
                    <a:lnTo>
                      <a:pt x="213" y="161"/>
                    </a:lnTo>
                    <a:lnTo>
                      <a:pt x="213" y="161"/>
                    </a:lnTo>
                    <a:lnTo>
                      <a:pt x="213" y="164"/>
                    </a:lnTo>
                    <a:lnTo>
                      <a:pt x="216" y="168"/>
                    </a:lnTo>
                    <a:lnTo>
                      <a:pt x="213" y="168"/>
                    </a:lnTo>
                    <a:lnTo>
                      <a:pt x="213" y="175"/>
                    </a:lnTo>
                    <a:lnTo>
                      <a:pt x="213" y="178"/>
                    </a:lnTo>
                    <a:lnTo>
                      <a:pt x="213" y="182"/>
                    </a:lnTo>
                    <a:lnTo>
                      <a:pt x="213" y="182"/>
                    </a:lnTo>
                    <a:lnTo>
                      <a:pt x="213" y="185"/>
                    </a:lnTo>
                    <a:lnTo>
                      <a:pt x="213" y="192"/>
                    </a:lnTo>
                    <a:lnTo>
                      <a:pt x="213" y="196"/>
                    </a:lnTo>
                    <a:lnTo>
                      <a:pt x="213" y="199"/>
                    </a:lnTo>
                    <a:lnTo>
                      <a:pt x="213" y="203"/>
                    </a:lnTo>
                    <a:lnTo>
                      <a:pt x="213" y="203"/>
                    </a:lnTo>
                    <a:lnTo>
                      <a:pt x="209" y="206"/>
                    </a:lnTo>
                    <a:lnTo>
                      <a:pt x="209" y="210"/>
                    </a:lnTo>
                    <a:lnTo>
                      <a:pt x="206" y="213"/>
                    </a:lnTo>
                    <a:lnTo>
                      <a:pt x="192" y="227"/>
                    </a:lnTo>
                    <a:lnTo>
                      <a:pt x="188" y="231"/>
                    </a:lnTo>
                    <a:lnTo>
                      <a:pt x="181" y="238"/>
                    </a:lnTo>
                    <a:lnTo>
                      <a:pt x="171" y="245"/>
                    </a:lnTo>
                    <a:lnTo>
                      <a:pt x="164" y="252"/>
                    </a:lnTo>
                    <a:lnTo>
                      <a:pt x="157" y="255"/>
                    </a:lnTo>
                    <a:lnTo>
                      <a:pt x="153" y="259"/>
                    </a:lnTo>
                    <a:lnTo>
                      <a:pt x="146" y="262"/>
                    </a:lnTo>
                    <a:lnTo>
                      <a:pt x="139" y="266"/>
                    </a:lnTo>
                    <a:lnTo>
                      <a:pt x="132" y="269"/>
                    </a:lnTo>
                    <a:lnTo>
                      <a:pt x="132" y="273"/>
                    </a:lnTo>
                    <a:lnTo>
                      <a:pt x="122" y="283"/>
                    </a:lnTo>
                    <a:lnTo>
                      <a:pt x="122" y="283"/>
                    </a:lnTo>
                    <a:lnTo>
                      <a:pt x="125" y="290"/>
                    </a:lnTo>
                    <a:lnTo>
                      <a:pt x="125" y="290"/>
                    </a:lnTo>
                    <a:lnTo>
                      <a:pt x="129" y="290"/>
                    </a:lnTo>
                    <a:lnTo>
                      <a:pt x="132" y="287"/>
                    </a:lnTo>
                    <a:lnTo>
                      <a:pt x="132" y="287"/>
                    </a:lnTo>
                    <a:lnTo>
                      <a:pt x="132" y="287"/>
                    </a:lnTo>
                    <a:lnTo>
                      <a:pt x="132" y="283"/>
                    </a:lnTo>
                    <a:lnTo>
                      <a:pt x="132" y="283"/>
                    </a:lnTo>
                    <a:lnTo>
                      <a:pt x="132" y="283"/>
                    </a:lnTo>
                    <a:lnTo>
                      <a:pt x="136" y="283"/>
                    </a:lnTo>
                    <a:lnTo>
                      <a:pt x="136" y="283"/>
                    </a:lnTo>
                    <a:lnTo>
                      <a:pt x="136" y="283"/>
                    </a:lnTo>
                    <a:lnTo>
                      <a:pt x="139" y="287"/>
                    </a:lnTo>
                    <a:lnTo>
                      <a:pt x="143" y="287"/>
                    </a:lnTo>
                    <a:lnTo>
                      <a:pt x="143" y="287"/>
                    </a:lnTo>
                    <a:lnTo>
                      <a:pt x="143" y="283"/>
                    </a:lnTo>
                    <a:lnTo>
                      <a:pt x="146" y="283"/>
                    </a:lnTo>
                    <a:lnTo>
                      <a:pt x="146" y="283"/>
                    </a:lnTo>
                    <a:lnTo>
                      <a:pt x="146" y="283"/>
                    </a:lnTo>
                    <a:lnTo>
                      <a:pt x="150" y="283"/>
                    </a:lnTo>
                    <a:lnTo>
                      <a:pt x="153" y="287"/>
                    </a:lnTo>
                    <a:lnTo>
                      <a:pt x="153" y="290"/>
                    </a:lnTo>
                    <a:lnTo>
                      <a:pt x="153" y="290"/>
                    </a:lnTo>
                    <a:lnTo>
                      <a:pt x="153" y="290"/>
                    </a:lnTo>
                    <a:lnTo>
                      <a:pt x="153" y="294"/>
                    </a:lnTo>
                    <a:lnTo>
                      <a:pt x="153" y="297"/>
                    </a:lnTo>
                    <a:lnTo>
                      <a:pt x="150" y="301"/>
                    </a:lnTo>
                    <a:lnTo>
                      <a:pt x="150" y="301"/>
                    </a:lnTo>
                    <a:lnTo>
                      <a:pt x="146" y="308"/>
                    </a:lnTo>
                    <a:lnTo>
                      <a:pt x="146" y="315"/>
                    </a:lnTo>
                    <a:lnTo>
                      <a:pt x="146" y="315"/>
                    </a:lnTo>
                    <a:lnTo>
                      <a:pt x="143" y="318"/>
                    </a:lnTo>
                    <a:lnTo>
                      <a:pt x="139" y="318"/>
                    </a:lnTo>
                    <a:lnTo>
                      <a:pt x="136" y="318"/>
                    </a:lnTo>
                    <a:lnTo>
                      <a:pt x="125" y="325"/>
                    </a:lnTo>
                    <a:lnTo>
                      <a:pt x="122" y="325"/>
                    </a:lnTo>
                    <a:lnTo>
                      <a:pt x="122" y="325"/>
                    </a:lnTo>
                    <a:lnTo>
                      <a:pt x="122" y="329"/>
                    </a:lnTo>
                    <a:lnTo>
                      <a:pt x="122" y="329"/>
                    </a:lnTo>
                    <a:lnTo>
                      <a:pt x="118" y="332"/>
                    </a:lnTo>
                    <a:lnTo>
                      <a:pt x="115" y="332"/>
                    </a:lnTo>
                    <a:lnTo>
                      <a:pt x="111" y="332"/>
                    </a:lnTo>
                    <a:lnTo>
                      <a:pt x="108" y="332"/>
                    </a:lnTo>
                    <a:lnTo>
                      <a:pt x="97" y="332"/>
                    </a:lnTo>
                    <a:lnTo>
                      <a:pt x="94" y="329"/>
                    </a:lnTo>
                    <a:lnTo>
                      <a:pt x="87" y="329"/>
                    </a:lnTo>
                    <a:lnTo>
                      <a:pt x="83" y="329"/>
                    </a:lnTo>
                    <a:lnTo>
                      <a:pt x="80" y="329"/>
                    </a:lnTo>
                    <a:lnTo>
                      <a:pt x="76" y="325"/>
                    </a:lnTo>
                    <a:lnTo>
                      <a:pt x="73" y="322"/>
                    </a:lnTo>
                    <a:lnTo>
                      <a:pt x="69" y="318"/>
                    </a:lnTo>
                    <a:lnTo>
                      <a:pt x="69" y="318"/>
                    </a:lnTo>
                    <a:lnTo>
                      <a:pt x="73" y="318"/>
                    </a:lnTo>
                    <a:lnTo>
                      <a:pt x="73" y="318"/>
                    </a:lnTo>
                    <a:lnTo>
                      <a:pt x="73" y="315"/>
                    </a:lnTo>
                    <a:lnTo>
                      <a:pt x="73" y="318"/>
                    </a:lnTo>
                    <a:lnTo>
                      <a:pt x="73" y="318"/>
                    </a:lnTo>
                    <a:lnTo>
                      <a:pt x="73" y="318"/>
                    </a:lnTo>
                    <a:lnTo>
                      <a:pt x="73" y="318"/>
                    </a:lnTo>
                    <a:lnTo>
                      <a:pt x="76" y="318"/>
                    </a:lnTo>
                    <a:lnTo>
                      <a:pt x="76" y="315"/>
                    </a:lnTo>
                    <a:lnTo>
                      <a:pt x="76" y="315"/>
                    </a:lnTo>
                    <a:lnTo>
                      <a:pt x="76" y="315"/>
                    </a:lnTo>
                    <a:lnTo>
                      <a:pt x="76" y="311"/>
                    </a:lnTo>
                    <a:lnTo>
                      <a:pt x="76" y="311"/>
                    </a:lnTo>
                    <a:lnTo>
                      <a:pt x="73" y="311"/>
                    </a:lnTo>
                    <a:lnTo>
                      <a:pt x="69" y="311"/>
                    </a:lnTo>
                    <a:lnTo>
                      <a:pt x="69" y="311"/>
                    </a:lnTo>
                    <a:lnTo>
                      <a:pt x="69" y="308"/>
                    </a:lnTo>
                    <a:lnTo>
                      <a:pt x="66" y="304"/>
                    </a:lnTo>
                    <a:lnTo>
                      <a:pt x="66" y="304"/>
                    </a:lnTo>
                    <a:lnTo>
                      <a:pt x="62" y="304"/>
                    </a:lnTo>
                    <a:lnTo>
                      <a:pt x="62" y="301"/>
                    </a:lnTo>
                    <a:lnTo>
                      <a:pt x="59" y="301"/>
                    </a:lnTo>
                    <a:lnTo>
                      <a:pt x="55" y="301"/>
                    </a:lnTo>
                    <a:lnTo>
                      <a:pt x="31" y="308"/>
                    </a:lnTo>
                    <a:lnTo>
                      <a:pt x="14" y="311"/>
                    </a:lnTo>
                    <a:lnTo>
                      <a:pt x="7" y="311"/>
                    </a:lnTo>
                    <a:lnTo>
                      <a:pt x="0" y="315"/>
                    </a:lnTo>
                    <a:lnTo>
                      <a:pt x="0" y="322"/>
                    </a:lnTo>
                    <a:lnTo>
                      <a:pt x="3" y="325"/>
                    </a:lnTo>
                    <a:lnTo>
                      <a:pt x="3" y="325"/>
                    </a:lnTo>
                    <a:lnTo>
                      <a:pt x="7" y="329"/>
                    </a:lnTo>
                    <a:lnTo>
                      <a:pt x="7" y="332"/>
                    </a:lnTo>
                    <a:lnTo>
                      <a:pt x="7" y="332"/>
                    </a:lnTo>
                    <a:lnTo>
                      <a:pt x="7" y="332"/>
                    </a:lnTo>
                    <a:lnTo>
                      <a:pt x="7" y="336"/>
                    </a:lnTo>
                    <a:lnTo>
                      <a:pt x="7" y="336"/>
                    </a:lnTo>
                    <a:lnTo>
                      <a:pt x="10" y="336"/>
                    </a:lnTo>
                    <a:lnTo>
                      <a:pt x="14" y="336"/>
                    </a:lnTo>
                    <a:lnTo>
                      <a:pt x="14" y="336"/>
                    </a:lnTo>
                    <a:lnTo>
                      <a:pt x="14" y="339"/>
                    </a:lnTo>
                    <a:lnTo>
                      <a:pt x="17" y="339"/>
                    </a:lnTo>
                    <a:lnTo>
                      <a:pt x="21" y="339"/>
                    </a:lnTo>
                    <a:lnTo>
                      <a:pt x="21" y="336"/>
                    </a:lnTo>
                    <a:lnTo>
                      <a:pt x="35" y="336"/>
                    </a:lnTo>
                    <a:lnTo>
                      <a:pt x="35" y="336"/>
                    </a:lnTo>
                    <a:lnTo>
                      <a:pt x="38" y="336"/>
                    </a:lnTo>
                    <a:lnTo>
                      <a:pt x="38" y="339"/>
                    </a:lnTo>
                    <a:lnTo>
                      <a:pt x="38" y="360"/>
                    </a:lnTo>
                    <a:lnTo>
                      <a:pt x="38" y="364"/>
                    </a:lnTo>
                    <a:lnTo>
                      <a:pt x="42" y="367"/>
                    </a:lnTo>
                    <a:lnTo>
                      <a:pt x="42" y="371"/>
                    </a:lnTo>
                    <a:lnTo>
                      <a:pt x="42" y="371"/>
                    </a:lnTo>
                    <a:lnTo>
                      <a:pt x="42" y="374"/>
                    </a:lnTo>
                    <a:lnTo>
                      <a:pt x="42" y="378"/>
                    </a:lnTo>
                    <a:lnTo>
                      <a:pt x="45" y="378"/>
                    </a:lnTo>
                    <a:lnTo>
                      <a:pt x="45" y="378"/>
                    </a:lnTo>
                    <a:lnTo>
                      <a:pt x="45" y="381"/>
                    </a:lnTo>
                    <a:lnTo>
                      <a:pt x="48" y="385"/>
                    </a:lnTo>
                    <a:lnTo>
                      <a:pt x="52" y="385"/>
                    </a:lnTo>
                    <a:lnTo>
                      <a:pt x="52" y="385"/>
                    </a:lnTo>
                    <a:lnTo>
                      <a:pt x="52" y="385"/>
                    </a:lnTo>
                    <a:lnTo>
                      <a:pt x="52" y="385"/>
                    </a:lnTo>
                    <a:lnTo>
                      <a:pt x="55" y="385"/>
                    </a:lnTo>
                    <a:lnTo>
                      <a:pt x="55" y="385"/>
                    </a:lnTo>
                    <a:lnTo>
                      <a:pt x="55" y="385"/>
                    </a:lnTo>
                    <a:lnTo>
                      <a:pt x="59" y="385"/>
                    </a:lnTo>
                    <a:lnTo>
                      <a:pt x="59" y="385"/>
                    </a:lnTo>
                    <a:lnTo>
                      <a:pt x="62" y="388"/>
                    </a:lnTo>
                    <a:lnTo>
                      <a:pt x="62" y="388"/>
                    </a:lnTo>
                    <a:lnTo>
                      <a:pt x="62" y="392"/>
                    </a:lnTo>
                    <a:lnTo>
                      <a:pt x="66" y="392"/>
                    </a:lnTo>
                    <a:lnTo>
                      <a:pt x="66" y="392"/>
                    </a:lnTo>
                    <a:lnTo>
                      <a:pt x="66" y="392"/>
                    </a:lnTo>
                    <a:lnTo>
                      <a:pt x="69" y="392"/>
                    </a:lnTo>
                    <a:lnTo>
                      <a:pt x="69" y="395"/>
                    </a:lnTo>
                    <a:lnTo>
                      <a:pt x="76" y="392"/>
                    </a:lnTo>
                    <a:lnTo>
                      <a:pt x="76" y="392"/>
                    </a:lnTo>
                    <a:lnTo>
                      <a:pt x="76" y="395"/>
                    </a:lnTo>
                    <a:lnTo>
                      <a:pt x="80" y="395"/>
                    </a:lnTo>
                    <a:lnTo>
                      <a:pt x="80" y="395"/>
                    </a:lnTo>
                    <a:lnTo>
                      <a:pt x="83" y="395"/>
                    </a:lnTo>
                    <a:lnTo>
                      <a:pt x="87" y="399"/>
                    </a:lnTo>
                    <a:lnTo>
                      <a:pt x="90" y="399"/>
                    </a:lnTo>
                    <a:lnTo>
                      <a:pt x="108" y="409"/>
                    </a:lnTo>
                    <a:lnTo>
                      <a:pt x="111" y="409"/>
                    </a:lnTo>
                    <a:lnTo>
                      <a:pt x="111" y="409"/>
                    </a:lnTo>
                    <a:lnTo>
                      <a:pt x="111" y="409"/>
                    </a:lnTo>
                    <a:lnTo>
                      <a:pt x="111" y="406"/>
                    </a:lnTo>
                    <a:lnTo>
                      <a:pt x="111" y="406"/>
                    </a:lnTo>
                    <a:lnTo>
                      <a:pt x="111" y="402"/>
                    </a:lnTo>
                    <a:lnTo>
                      <a:pt x="111" y="392"/>
                    </a:lnTo>
                    <a:lnTo>
                      <a:pt x="111" y="385"/>
                    </a:lnTo>
                    <a:lnTo>
                      <a:pt x="111" y="381"/>
                    </a:lnTo>
                    <a:lnTo>
                      <a:pt x="111" y="378"/>
                    </a:lnTo>
                    <a:lnTo>
                      <a:pt x="115" y="378"/>
                    </a:lnTo>
                    <a:lnTo>
                      <a:pt x="115" y="374"/>
                    </a:lnTo>
                    <a:lnTo>
                      <a:pt x="115" y="374"/>
                    </a:lnTo>
                    <a:lnTo>
                      <a:pt x="115" y="371"/>
                    </a:lnTo>
                    <a:lnTo>
                      <a:pt x="115" y="371"/>
                    </a:lnTo>
                    <a:lnTo>
                      <a:pt x="118" y="371"/>
                    </a:lnTo>
                    <a:lnTo>
                      <a:pt x="122" y="367"/>
                    </a:lnTo>
                    <a:lnTo>
                      <a:pt x="125" y="367"/>
                    </a:lnTo>
                    <a:lnTo>
                      <a:pt x="125" y="371"/>
                    </a:lnTo>
                    <a:lnTo>
                      <a:pt x="125" y="371"/>
                    </a:lnTo>
                    <a:lnTo>
                      <a:pt x="129" y="374"/>
                    </a:lnTo>
                    <a:lnTo>
                      <a:pt x="129" y="374"/>
                    </a:lnTo>
                    <a:lnTo>
                      <a:pt x="129" y="378"/>
                    </a:lnTo>
                    <a:lnTo>
                      <a:pt x="136" y="378"/>
                    </a:lnTo>
                    <a:lnTo>
                      <a:pt x="139" y="381"/>
                    </a:lnTo>
                    <a:lnTo>
                      <a:pt x="143" y="381"/>
                    </a:lnTo>
                    <a:lnTo>
                      <a:pt x="146" y="381"/>
                    </a:lnTo>
                    <a:lnTo>
                      <a:pt x="150" y="381"/>
                    </a:lnTo>
                    <a:lnTo>
                      <a:pt x="150" y="381"/>
                    </a:lnTo>
                    <a:lnTo>
                      <a:pt x="153" y="385"/>
                    </a:lnTo>
                    <a:lnTo>
                      <a:pt x="153" y="385"/>
                    </a:lnTo>
                    <a:lnTo>
                      <a:pt x="157" y="388"/>
                    </a:lnTo>
                    <a:lnTo>
                      <a:pt x="160" y="392"/>
                    </a:lnTo>
                    <a:lnTo>
                      <a:pt x="164" y="392"/>
                    </a:lnTo>
                    <a:lnTo>
                      <a:pt x="164" y="392"/>
                    </a:lnTo>
                    <a:lnTo>
                      <a:pt x="171" y="392"/>
                    </a:lnTo>
                    <a:lnTo>
                      <a:pt x="181" y="392"/>
                    </a:lnTo>
                    <a:lnTo>
                      <a:pt x="192" y="392"/>
                    </a:lnTo>
                    <a:lnTo>
                      <a:pt x="192" y="392"/>
                    </a:lnTo>
                    <a:lnTo>
                      <a:pt x="192" y="392"/>
                    </a:lnTo>
                    <a:lnTo>
                      <a:pt x="195" y="392"/>
                    </a:lnTo>
                    <a:lnTo>
                      <a:pt x="195" y="413"/>
                    </a:lnTo>
                    <a:lnTo>
                      <a:pt x="429" y="392"/>
                    </a:lnTo>
                    <a:lnTo>
                      <a:pt x="429" y="37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63">
                <a:extLst>
                  <a:ext uri="{FF2B5EF4-FFF2-40B4-BE49-F238E27FC236}">
                    <a16:creationId xmlns:a16="http://schemas.microsoft.com/office/drawing/2014/main" id="{90821251-6AF9-D028-24EC-F73B467DFC1E}"/>
                  </a:ext>
                </a:extLst>
              </p:cNvPr>
              <p:cNvSpPr>
                <a:spLocks/>
              </p:cNvSpPr>
              <p:nvPr/>
            </p:nvSpPr>
            <p:spPr bwMode="auto">
              <a:xfrm>
                <a:off x="3416" y="2909"/>
                <a:ext cx="46" cy="24"/>
              </a:xfrm>
              <a:custGeom>
                <a:avLst/>
                <a:gdLst>
                  <a:gd name="T0" fmla="*/ 42 w 46"/>
                  <a:gd name="T1" fmla="*/ 3 h 24"/>
                  <a:gd name="T2" fmla="*/ 42 w 46"/>
                  <a:gd name="T3" fmla="*/ 3 h 24"/>
                  <a:gd name="T4" fmla="*/ 46 w 46"/>
                  <a:gd name="T5" fmla="*/ 3 h 24"/>
                  <a:gd name="T6" fmla="*/ 46 w 46"/>
                  <a:gd name="T7" fmla="*/ 3 h 24"/>
                  <a:gd name="T8" fmla="*/ 46 w 46"/>
                  <a:gd name="T9" fmla="*/ 7 h 24"/>
                  <a:gd name="T10" fmla="*/ 42 w 46"/>
                  <a:gd name="T11" fmla="*/ 7 h 24"/>
                  <a:gd name="T12" fmla="*/ 39 w 46"/>
                  <a:gd name="T13" fmla="*/ 7 h 24"/>
                  <a:gd name="T14" fmla="*/ 35 w 46"/>
                  <a:gd name="T15" fmla="*/ 10 h 24"/>
                  <a:gd name="T16" fmla="*/ 32 w 46"/>
                  <a:gd name="T17" fmla="*/ 10 h 24"/>
                  <a:gd name="T18" fmla="*/ 28 w 46"/>
                  <a:gd name="T19" fmla="*/ 14 h 24"/>
                  <a:gd name="T20" fmla="*/ 25 w 46"/>
                  <a:gd name="T21" fmla="*/ 17 h 24"/>
                  <a:gd name="T22" fmla="*/ 25 w 46"/>
                  <a:gd name="T23" fmla="*/ 17 h 24"/>
                  <a:gd name="T24" fmla="*/ 21 w 46"/>
                  <a:gd name="T25" fmla="*/ 21 h 24"/>
                  <a:gd name="T26" fmla="*/ 18 w 46"/>
                  <a:gd name="T27" fmla="*/ 21 h 24"/>
                  <a:gd name="T28" fmla="*/ 18 w 46"/>
                  <a:gd name="T29" fmla="*/ 21 h 24"/>
                  <a:gd name="T30" fmla="*/ 14 w 46"/>
                  <a:gd name="T31" fmla="*/ 21 h 24"/>
                  <a:gd name="T32" fmla="*/ 11 w 46"/>
                  <a:gd name="T33" fmla="*/ 24 h 24"/>
                  <a:gd name="T34" fmla="*/ 11 w 46"/>
                  <a:gd name="T35" fmla="*/ 24 h 24"/>
                  <a:gd name="T36" fmla="*/ 11 w 46"/>
                  <a:gd name="T37" fmla="*/ 24 h 24"/>
                  <a:gd name="T38" fmla="*/ 7 w 46"/>
                  <a:gd name="T39" fmla="*/ 24 h 24"/>
                  <a:gd name="T40" fmla="*/ 7 w 46"/>
                  <a:gd name="T41" fmla="*/ 24 h 24"/>
                  <a:gd name="T42" fmla="*/ 4 w 46"/>
                  <a:gd name="T43" fmla="*/ 24 h 24"/>
                  <a:gd name="T44" fmla="*/ 4 w 46"/>
                  <a:gd name="T45" fmla="*/ 24 h 24"/>
                  <a:gd name="T46" fmla="*/ 4 w 46"/>
                  <a:gd name="T47" fmla="*/ 21 h 24"/>
                  <a:gd name="T48" fmla="*/ 0 w 46"/>
                  <a:gd name="T49" fmla="*/ 21 h 24"/>
                  <a:gd name="T50" fmla="*/ 0 w 46"/>
                  <a:gd name="T51" fmla="*/ 21 h 24"/>
                  <a:gd name="T52" fmla="*/ 0 w 46"/>
                  <a:gd name="T53" fmla="*/ 17 h 24"/>
                  <a:gd name="T54" fmla="*/ 4 w 46"/>
                  <a:gd name="T55" fmla="*/ 17 h 24"/>
                  <a:gd name="T56" fmla="*/ 14 w 46"/>
                  <a:gd name="T57" fmla="*/ 17 h 24"/>
                  <a:gd name="T58" fmla="*/ 18 w 46"/>
                  <a:gd name="T59" fmla="*/ 14 h 24"/>
                  <a:gd name="T60" fmla="*/ 21 w 46"/>
                  <a:gd name="T61" fmla="*/ 10 h 24"/>
                  <a:gd name="T62" fmla="*/ 25 w 46"/>
                  <a:gd name="T63" fmla="*/ 7 h 24"/>
                  <a:gd name="T64" fmla="*/ 35 w 46"/>
                  <a:gd name="T65" fmla="*/ 3 h 24"/>
                  <a:gd name="T66" fmla="*/ 39 w 46"/>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24">
                    <a:moveTo>
                      <a:pt x="39" y="0"/>
                    </a:moveTo>
                    <a:lnTo>
                      <a:pt x="42" y="3"/>
                    </a:lnTo>
                    <a:lnTo>
                      <a:pt x="42" y="3"/>
                    </a:lnTo>
                    <a:lnTo>
                      <a:pt x="42" y="3"/>
                    </a:lnTo>
                    <a:lnTo>
                      <a:pt x="42" y="3"/>
                    </a:lnTo>
                    <a:lnTo>
                      <a:pt x="46" y="3"/>
                    </a:lnTo>
                    <a:lnTo>
                      <a:pt x="46" y="3"/>
                    </a:lnTo>
                    <a:lnTo>
                      <a:pt x="46" y="3"/>
                    </a:lnTo>
                    <a:lnTo>
                      <a:pt x="46" y="7"/>
                    </a:lnTo>
                    <a:lnTo>
                      <a:pt x="46" y="7"/>
                    </a:lnTo>
                    <a:lnTo>
                      <a:pt x="42" y="7"/>
                    </a:lnTo>
                    <a:lnTo>
                      <a:pt x="42" y="7"/>
                    </a:lnTo>
                    <a:lnTo>
                      <a:pt x="39" y="7"/>
                    </a:lnTo>
                    <a:lnTo>
                      <a:pt x="39" y="7"/>
                    </a:lnTo>
                    <a:lnTo>
                      <a:pt x="39" y="10"/>
                    </a:lnTo>
                    <a:lnTo>
                      <a:pt x="35" y="10"/>
                    </a:lnTo>
                    <a:lnTo>
                      <a:pt x="35" y="10"/>
                    </a:lnTo>
                    <a:lnTo>
                      <a:pt x="32" y="10"/>
                    </a:lnTo>
                    <a:lnTo>
                      <a:pt x="28" y="14"/>
                    </a:lnTo>
                    <a:lnTo>
                      <a:pt x="28" y="14"/>
                    </a:lnTo>
                    <a:lnTo>
                      <a:pt x="25" y="17"/>
                    </a:lnTo>
                    <a:lnTo>
                      <a:pt x="25" y="17"/>
                    </a:lnTo>
                    <a:lnTo>
                      <a:pt x="25" y="17"/>
                    </a:lnTo>
                    <a:lnTo>
                      <a:pt x="25" y="17"/>
                    </a:lnTo>
                    <a:lnTo>
                      <a:pt x="21" y="21"/>
                    </a:lnTo>
                    <a:lnTo>
                      <a:pt x="21" y="21"/>
                    </a:lnTo>
                    <a:lnTo>
                      <a:pt x="18" y="21"/>
                    </a:lnTo>
                    <a:lnTo>
                      <a:pt x="18" y="21"/>
                    </a:lnTo>
                    <a:lnTo>
                      <a:pt x="18" y="21"/>
                    </a:lnTo>
                    <a:lnTo>
                      <a:pt x="18" y="21"/>
                    </a:lnTo>
                    <a:lnTo>
                      <a:pt x="14" y="21"/>
                    </a:lnTo>
                    <a:lnTo>
                      <a:pt x="14" y="21"/>
                    </a:lnTo>
                    <a:lnTo>
                      <a:pt x="14" y="21"/>
                    </a:lnTo>
                    <a:lnTo>
                      <a:pt x="11" y="24"/>
                    </a:lnTo>
                    <a:lnTo>
                      <a:pt x="11" y="24"/>
                    </a:lnTo>
                    <a:lnTo>
                      <a:pt x="11" y="24"/>
                    </a:lnTo>
                    <a:lnTo>
                      <a:pt x="11" y="24"/>
                    </a:lnTo>
                    <a:lnTo>
                      <a:pt x="11" y="24"/>
                    </a:lnTo>
                    <a:lnTo>
                      <a:pt x="7" y="24"/>
                    </a:lnTo>
                    <a:lnTo>
                      <a:pt x="7" y="24"/>
                    </a:lnTo>
                    <a:lnTo>
                      <a:pt x="7" y="24"/>
                    </a:lnTo>
                    <a:lnTo>
                      <a:pt x="7" y="24"/>
                    </a:lnTo>
                    <a:lnTo>
                      <a:pt x="7" y="24"/>
                    </a:lnTo>
                    <a:lnTo>
                      <a:pt x="4" y="24"/>
                    </a:lnTo>
                    <a:lnTo>
                      <a:pt x="4" y="24"/>
                    </a:lnTo>
                    <a:lnTo>
                      <a:pt x="4" y="24"/>
                    </a:lnTo>
                    <a:lnTo>
                      <a:pt x="4" y="24"/>
                    </a:lnTo>
                    <a:lnTo>
                      <a:pt x="4" y="21"/>
                    </a:lnTo>
                    <a:lnTo>
                      <a:pt x="4" y="21"/>
                    </a:lnTo>
                    <a:lnTo>
                      <a:pt x="0" y="21"/>
                    </a:lnTo>
                    <a:lnTo>
                      <a:pt x="0" y="21"/>
                    </a:lnTo>
                    <a:lnTo>
                      <a:pt x="0" y="21"/>
                    </a:lnTo>
                    <a:lnTo>
                      <a:pt x="0" y="21"/>
                    </a:lnTo>
                    <a:lnTo>
                      <a:pt x="0" y="17"/>
                    </a:lnTo>
                    <a:lnTo>
                      <a:pt x="0" y="17"/>
                    </a:lnTo>
                    <a:lnTo>
                      <a:pt x="4" y="17"/>
                    </a:lnTo>
                    <a:lnTo>
                      <a:pt x="7" y="17"/>
                    </a:lnTo>
                    <a:lnTo>
                      <a:pt x="14" y="17"/>
                    </a:lnTo>
                    <a:lnTo>
                      <a:pt x="18" y="14"/>
                    </a:lnTo>
                    <a:lnTo>
                      <a:pt x="18" y="14"/>
                    </a:lnTo>
                    <a:lnTo>
                      <a:pt x="21" y="14"/>
                    </a:lnTo>
                    <a:lnTo>
                      <a:pt x="21" y="10"/>
                    </a:lnTo>
                    <a:lnTo>
                      <a:pt x="25" y="10"/>
                    </a:lnTo>
                    <a:lnTo>
                      <a:pt x="25" y="7"/>
                    </a:lnTo>
                    <a:lnTo>
                      <a:pt x="25" y="7"/>
                    </a:lnTo>
                    <a:lnTo>
                      <a:pt x="35" y="3"/>
                    </a:lnTo>
                    <a:lnTo>
                      <a:pt x="39" y="3"/>
                    </a:lnTo>
                    <a:lnTo>
                      <a:pt x="39" y="0"/>
                    </a:lnTo>
                    <a:lnTo>
                      <a:pt x="39"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64">
                <a:extLst>
                  <a:ext uri="{FF2B5EF4-FFF2-40B4-BE49-F238E27FC236}">
                    <a16:creationId xmlns:a16="http://schemas.microsoft.com/office/drawing/2014/main" id="{24D42097-E951-C789-5EAF-3C66D9B234FD}"/>
                  </a:ext>
                </a:extLst>
              </p:cNvPr>
              <p:cNvSpPr>
                <a:spLocks/>
              </p:cNvSpPr>
              <p:nvPr/>
            </p:nvSpPr>
            <p:spPr bwMode="auto">
              <a:xfrm>
                <a:off x="3416" y="2909"/>
                <a:ext cx="46" cy="24"/>
              </a:xfrm>
              <a:custGeom>
                <a:avLst/>
                <a:gdLst>
                  <a:gd name="T0" fmla="*/ 42 w 46"/>
                  <a:gd name="T1" fmla="*/ 3 h 24"/>
                  <a:gd name="T2" fmla="*/ 42 w 46"/>
                  <a:gd name="T3" fmla="*/ 3 h 24"/>
                  <a:gd name="T4" fmla="*/ 46 w 46"/>
                  <a:gd name="T5" fmla="*/ 3 h 24"/>
                  <a:gd name="T6" fmla="*/ 46 w 46"/>
                  <a:gd name="T7" fmla="*/ 3 h 24"/>
                  <a:gd name="T8" fmla="*/ 46 w 46"/>
                  <a:gd name="T9" fmla="*/ 7 h 24"/>
                  <a:gd name="T10" fmla="*/ 42 w 46"/>
                  <a:gd name="T11" fmla="*/ 7 h 24"/>
                  <a:gd name="T12" fmla="*/ 39 w 46"/>
                  <a:gd name="T13" fmla="*/ 7 h 24"/>
                  <a:gd name="T14" fmla="*/ 35 w 46"/>
                  <a:gd name="T15" fmla="*/ 10 h 24"/>
                  <a:gd name="T16" fmla="*/ 32 w 46"/>
                  <a:gd name="T17" fmla="*/ 10 h 24"/>
                  <a:gd name="T18" fmla="*/ 28 w 46"/>
                  <a:gd name="T19" fmla="*/ 14 h 24"/>
                  <a:gd name="T20" fmla="*/ 25 w 46"/>
                  <a:gd name="T21" fmla="*/ 17 h 24"/>
                  <a:gd name="T22" fmla="*/ 25 w 46"/>
                  <a:gd name="T23" fmla="*/ 17 h 24"/>
                  <a:gd name="T24" fmla="*/ 21 w 46"/>
                  <a:gd name="T25" fmla="*/ 21 h 24"/>
                  <a:gd name="T26" fmla="*/ 18 w 46"/>
                  <a:gd name="T27" fmla="*/ 21 h 24"/>
                  <a:gd name="T28" fmla="*/ 18 w 46"/>
                  <a:gd name="T29" fmla="*/ 21 h 24"/>
                  <a:gd name="T30" fmla="*/ 14 w 46"/>
                  <a:gd name="T31" fmla="*/ 21 h 24"/>
                  <a:gd name="T32" fmla="*/ 11 w 46"/>
                  <a:gd name="T33" fmla="*/ 24 h 24"/>
                  <a:gd name="T34" fmla="*/ 11 w 46"/>
                  <a:gd name="T35" fmla="*/ 24 h 24"/>
                  <a:gd name="T36" fmla="*/ 11 w 46"/>
                  <a:gd name="T37" fmla="*/ 24 h 24"/>
                  <a:gd name="T38" fmla="*/ 7 w 46"/>
                  <a:gd name="T39" fmla="*/ 24 h 24"/>
                  <a:gd name="T40" fmla="*/ 7 w 46"/>
                  <a:gd name="T41" fmla="*/ 24 h 24"/>
                  <a:gd name="T42" fmla="*/ 4 w 46"/>
                  <a:gd name="T43" fmla="*/ 24 h 24"/>
                  <a:gd name="T44" fmla="*/ 4 w 46"/>
                  <a:gd name="T45" fmla="*/ 24 h 24"/>
                  <a:gd name="T46" fmla="*/ 4 w 46"/>
                  <a:gd name="T47" fmla="*/ 21 h 24"/>
                  <a:gd name="T48" fmla="*/ 0 w 46"/>
                  <a:gd name="T49" fmla="*/ 21 h 24"/>
                  <a:gd name="T50" fmla="*/ 0 w 46"/>
                  <a:gd name="T51" fmla="*/ 21 h 24"/>
                  <a:gd name="T52" fmla="*/ 0 w 46"/>
                  <a:gd name="T53" fmla="*/ 17 h 24"/>
                  <a:gd name="T54" fmla="*/ 4 w 46"/>
                  <a:gd name="T55" fmla="*/ 17 h 24"/>
                  <a:gd name="T56" fmla="*/ 14 w 46"/>
                  <a:gd name="T57" fmla="*/ 17 h 24"/>
                  <a:gd name="T58" fmla="*/ 18 w 46"/>
                  <a:gd name="T59" fmla="*/ 14 h 24"/>
                  <a:gd name="T60" fmla="*/ 21 w 46"/>
                  <a:gd name="T61" fmla="*/ 10 h 24"/>
                  <a:gd name="T62" fmla="*/ 25 w 46"/>
                  <a:gd name="T63" fmla="*/ 7 h 24"/>
                  <a:gd name="T64" fmla="*/ 35 w 46"/>
                  <a:gd name="T65" fmla="*/ 3 h 24"/>
                  <a:gd name="T66" fmla="*/ 39 w 46"/>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24">
                    <a:moveTo>
                      <a:pt x="39" y="0"/>
                    </a:moveTo>
                    <a:lnTo>
                      <a:pt x="42" y="3"/>
                    </a:lnTo>
                    <a:lnTo>
                      <a:pt x="42" y="3"/>
                    </a:lnTo>
                    <a:lnTo>
                      <a:pt x="42" y="3"/>
                    </a:lnTo>
                    <a:lnTo>
                      <a:pt x="42" y="3"/>
                    </a:lnTo>
                    <a:lnTo>
                      <a:pt x="46" y="3"/>
                    </a:lnTo>
                    <a:lnTo>
                      <a:pt x="46" y="3"/>
                    </a:lnTo>
                    <a:lnTo>
                      <a:pt x="46" y="3"/>
                    </a:lnTo>
                    <a:lnTo>
                      <a:pt x="46" y="7"/>
                    </a:lnTo>
                    <a:lnTo>
                      <a:pt x="46" y="7"/>
                    </a:lnTo>
                    <a:lnTo>
                      <a:pt x="42" y="7"/>
                    </a:lnTo>
                    <a:lnTo>
                      <a:pt x="42" y="7"/>
                    </a:lnTo>
                    <a:lnTo>
                      <a:pt x="39" y="7"/>
                    </a:lnTo>
                    <a:lnTo>
                      <a:pt x="39" y="7"/>
                    </a:lnTo>
                    <a:lnTo>
                      <a:pt x="39" y="10"/>
                    </a:lnTo>
                    <a:lnTo>
                      <a:pt x="35" y="10"/>
                    </a:lnTo>
                    <a:lnTo>
                      <a:pt x="35" y="10"/>
                    </a:lnTo>
                    <a:lnTo>
                      <a:pt x="32" y="10"/>
                    </a:lnTo>
                    <a:lnTo>
                      <a:pt x="28" y="14"/>
                    </a:lnTo>
                    <a:lnTo>
                      <a:pt x="28" y="14"/>
                    </a:lnTo>
                    <a:lnTo>
                      <a:pt x="25" y="17"/>
                    </a:lnTo>
                    <a:lnTo>
                      <a:pt x="25" y="17"/>
                    </a:lnTo>
                    <a:lnTo>
                      <a:pt x="25" y="17"/>
                    </a:lnTo>
                    <a:lnTo>
                      <a:pt x="25" y="17"/>
                    </a:lnTo>
                    <a:lnTo>
                      <a:pt x="21" y="21"/>
                    </a:lnTo>
                    <a:lnTo>
                      <a:pt x="21" y="21"/>
                    </a:lnTo>
                    <a:lnTo>
                      <a:pt x="18" y="21"/>
                    </a:lnTo>
                    <a:lnTo>
                      <a:pt x="18" y="21"/>
                    </a:lnTo>
                    <a:lnTo>
                      <a:pt x="18" y="21"/>
                    </a:lnTo>
                    <a:lnTo>
                      <a:pt x="18" y="21"/>
                    </a:lnTo>
                    <a:lnTo>
                      <a:pt x="14" y="21"/>
                    </a:lnTo>
                    <a:lnTo>
                      <a:pt x="14" y="21"/>
                    </a:lnTo>
                    <a:lnTo>
                      <a:pt x="14" y="21"/>
                    </a:lnTo>
                    <a:lnTo>
                      <a:pt x="11" y="24"/>
                    </a:lnTo>
                    <a:lnTo>
                      <a:pt x="11" y="24"/>
                    </a:lnTo>
                    <a:lnTo>
                      <a:pt x="11" y="24"/>
                    </a:lnTo>
                    <a:lnTo>
                      <a:pt x="11" y="24"/>
                    </a:lnTo>
                    <a:lnTo>
                      <a:pt x="11" y="24"/>
                    </a:lnTo>
                    <a:lnTo>
                      <a:pt x="7" y="24"/>
                    </a:lnTo>
                    <a:lnTo>
                      <a:pt x="7" y="24"/>
                    </a:lnTo>
                    <a:lnTo>
                      <a:pt x="7" y="24"/>
                    </a:lnTo>
                    <a:lnTo>
                      <a:pt x="7" y="24"/>
                    </a:lnTo>
                    <a:lnTo>
                      <a:pt x="7" y="24"/>
                    </a:lnTo>
                    <a:lnTo>
                      <a:pt x="4" y="24"/>
                    </a:lnTo>
                    <a:lnTo>
                      <a:pt x="4" y="24"/>
                    </a:lnTo>
                    <a:lnTo>
                      <a:pt x="4" y="24"/>
                    </a:lnTo>
                    <a:lnTo>
                      <a:pt x="4" y="24"/>
                    </a:lnTo>
                    <a:lnTo>
                      <a:pt x="4" y="21"/>
                    </a:lnTo>
                    <a:lnTo>
                      <a:pt x="4" y="21"/>
                    </a:lnTo>
                    <a:lnTo>
                      <a:pt x="0" y="21"/>
                    </a:lnTo>
                    <a:lnTo>
                      <a:pt x="0" y="21"/>
                    </a:lnTo>
                    <a:lnTo>
                      <a:pt x="0" y="21"/>
                    </a:lnTo>
                    <a:lnTo>
                      <a:pt x="0" y="21"/>
                    </a:lnTo>
                    <a:lnTo>
                      <a:pt x="0" y="17"/>
                    </a:lnTo>
                    <a:lnTo>
                      <a:pt x="0" y="17"/>
                    </a:lnTo>
                    <a:lnTo>
                      <a:pt x="4" y="17"/>
                    </a:lnTo>
                    <a:lnTo>
                      <a:pt x="7" y="17"/>
                    </a:lnTo>
                    <a:lnTo>
                      <a:pt x="14" y="17"/>
                    </a:lnTo>
                    <a:lnTo>
                      <a:pt x="18" y="14"/>
                    </a:lnTo>
                    <a:lnTo>
                      <a:pt x="18" y="14"/>
                    </a:lnTo>
                    <a:lnTo>
                      <a:pt x="21" y="14"/>
                    </a:lnTo>
                    <a:lnTo>
                      <a:pt x="21" y="10"/>
                    </a:lnTo>
                    <a:lnTo>
                      <a:pt x="25" y="10"/>
                    </a:lnTo>
                    <a:lnTo>
                      <a:pt x="25" y="7"/>
                    </a:lnTo>
                    <a:lnTo>
                      <a:pt x="25" y="7"/>
                    </a:lnTo>
                    <a:lnTo>
                      <a:pt x="35" y="3"/>
                    </a:lnTo>
                    <a:lnTo>
                      <a:pt x="39" y="3"/>
                    </a:lnTo>
                    <a:lnTo>
                      <a:pt x="39" y="0"/>
                    </a:lnTo>
                    <a:lnTo>
                      <a:pt x="39"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Rectangle 65">
                <a:extLst>
                  <a:ext uri="{FF2B5EF4-FFF2-40B4-BE49-F238E27FC236}">
                    <a16:creationId xmlns:a16="http://schemas.microsoft.com/office/drawing/2014/main" id="{31E048C7-8D93-6FCF-89A2-3E46D8D45391}"/>
                  </a:ext>
                </a:extLst>
              </p:cNvPr>
              <p:cNvSpPr>
                <a:spLocks noChangeArrowheads="1"/>
              </p:cNvSpPr>
              <p:nvPr/>
            </p:nvSpPr>
            <p:spPr bwMode="auto">
              <a:xfrm>
                <a:off x="3986" y="2902"/>
                <a:ext cx="1" cy="3"/>
              </a:xfrm>
              <a:prstGeom prst="rect">
                <a:avLst/>
              </a:pr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Rectangle 66">
                <a:extLst>
                  <a:ext uri="{FF2B5EF4-FFF2-40B4-BE49-F238E27FC236}">
                    <a16:creationId xmlns:a16="http://schemas.microsoft.com/office/drawing/2014/main" id="{200CF0A4-55A8-B9CD-AC2B-5911CBAC55C2}"/>
                  </a:ext>
                </a:extLst>
              </p:cNvPr>
              <p:cNvSpPr>
                <a:spLocks noChangeArrowheads="1"/>
              </p:cNvSpPr>
              <p:nvPr/>
            </p:nvSpPr>
            <p:spPr bwMode="auto">
              <a:xfrm>
                <a:off x="3983" y="2902"/>
                <a:ext cx="1" cy="1"/>
              </a:xfrm>
              <a:prstGeom prst="rect">
                <a:avLst/>
              </a:pr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Rectangle 67">
                <a:extLst>
                  <a:ext uri="{FF2B5EF4-FFF2-40B4-BE49-F238E27FC236}">
                    <a16:creationId xmlns:a16="http://schemas.microsoft.com/office/drawing/2014/main" id="{9AF8CAAD-7105-BE5D-3EF8-8C88AF55DBB0}"/>
                  </a:ext>
                </a:extLst>
              </p:cNvPr>
              <p:cNvSpPr>
                <a:spLocks noChangeArrowheads="1"/>
              </p:cNvSpPr>
              <p:nvPr/>
            </p:nvSpPr>
            <p:spPr bwMode="auto">
              <a:xfrm>
                <a:off x="3986" y="2863"/>
                <a:ext cx="1" cy="1"/>
              </a:xfrm>
              <a:prstGeom prst="rect">
                <a:avLst/>
              </a:pr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Rectangle 68">
                <a:extLst>
                  <a:ext uri="{FF2B5EF4-FFF2-40B4-BE49-F238E27FC236}">
                    <a16:creationId xmlns:a16="http://schemas.microsoft.com/office/drawing/2014/main" id="{85070E97-2BD4-9FAF-8078-F844A64D1630}"/>
                  </a:ext>
                </a:extLst>
              </p:cNvPr>
              <p:cNvSpPr>
                <a:spLocks noChangeArrowheads="1"/>
              </p:cNvSpPr>
              <p:nvPr/>
            </p:nvSpPr>
            <p:spPr bwMode="auto">
              <a:xfrm>
                <a:off x="3986" y="2863"/>
                <a:ext cx="1" cy="1"/>
              </a:xfrm>
              <a:prstGeom prst="rect">
                <a:avLst/>
              </a:pr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Rectangle 69">
                <a:extLst>
                  <a:ext uri="{FF2B5EF4-FFF2-40B4-BE49-F238E27FC236}">
                    <a16:creationId xmlns:a16="http://schemas.microsoft.com/office/drawing/2014/main" id="{D4A416AF-17E6-D3DF-EC6C-F768051CBA20}"/>
                  </a:ext>
                </a:extLst>
              </p:cNvPr>
              <p:cNvSpPr>
                <a:spLocks noChangeArrowheads="1"/>
              </p:cNvSpPr>
              <p:nvPr/>
            </p:nvSpPr>
            <p:spPr bwMode="auto">
              <a:xfrm>
                <a:off x="3986" y="2863"/>
                <a:ext cx="1" cy="1"/>
              </a:xfrm>
              <a:prstGeom prst="rect">
                <a:avLst/>
              </a:pr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Rectangle 70">
                <a:extLst>
                  <a:ext uri="{FF2B5EF4-FFF2-40B4-BE49-F238E27FC236}">
                    <a16:creationId xmlns:a16="http://schemas.microsoft.com/office/drawing/2014/main" id="{A956CE46-1F15-33D8-F66E-44A966E059EF}"/>
                  </a:ext>
                </a:extLst>
              </p:cNvPr>
              <p:cNvSpPr>
                <a:spLocks noChangeArrowheads="1"/>
              </p:cNvSpPr>
              <p:nvPr/>
            </p:nvSpPr>
            <p:spPr bwMode="auto">
              <a:xfrm>
                <a:off x="3986" y="2860"/>
                <a:ext cx="4" cy="3"/>
              </a:xfrm>
              <a:prstGeom prst="rect">
                <a:avLst/>
              </a:pr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Rectangle 71">
                <a:extLst>
                  <a:ext uri="{FF2B5EF4-FFF2-40B4-BE49-F238E27FC236}">
                    <a16:creationId xmlns:a16="http://schemas.microsoft.com/office/drawing/2014/main" id="{D9461B9A-1BF8-9D7F-BC30-1861ED3738B1}"/>
                  </a:ext>
                </a:extLst>
              </p:cNvPr>
              <p:cNvSpPr>
                <a:spLocks noChangeArrowheads="1"/>
              </p:cNvSpPr>
              <p:nvPr/>
            </p:nvSpPr>
            <p:spPr bwMode="auto">
              <a:xfrm>
                <a:off x="3993" y="2860"/>
                <a:ext cx="4" cy="1"/>
              </a:xfrm>
              <a:prstGeom prst="rect">
                <a:avLst/>
              </a:pr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Rectangle 72">
                <a:extLst>
                  <a:ext uri="{FF2B5EF4-FFF2-40B4-BE49-F238E27FC236}">
                    <a16:creationId xmlns:a16="http://schemas.microsoft.com/office/drawing/2014/main" id="{DDFD088F-37C3-8EAF-F1E0-705FB806DF7B}"/>
                  </a:ext>
                </a:extLst>
              </p:cNvPr>
              <p:cNvSpPr>
                <a:spLocks noChangeArrowheads="1"/>
              </p:cNvSpPr>
              <p:nvPr/>
            </p:nvSpPr>
            <p:spPr bwMode="auto">
              <a:xfrm>
                <a:off x="3993" y="2856"/>
                <a:ext cx="4" cy="4"/>
              </a:xfrm>
              <a:prstGeom prst="rect">
                <a:avLst/>
              </a:pr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Rectangle 73">
                <a:extLst>
                  <a:ext uri="{FF2B5EF4-FFF2-40B4-BE49-F238E27FC236}">
                    <a16:creationId xmlns:a16="http://schemas.microsoft.com/office/drawing/2014/main" id="{C5E90BD4-57E0-C992-5646-3A53F7A8C967}"/>
                  </a:ext>
                </a:extLst>
              </p:cNvPr>
              <p:cNvSpPr>
                <a:spLocks noChangeArrowheads="1"/>
              </p:cNvSpPr>
              <p:nvPr/>
            </p:nvSpPr>
            <p:spPr bwMode="auto">
              <a:xfrm>
                <a:off x="3997" y="2856"/>
                <a:ext cx="1" cy="1"/>
              </a:xfrm>
              <a:prstGeom prst="rect">
                <a:avLst/>
              </a:pr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Rectangle 74">
                <a:extLst>
                  <a:ext uri="{FF2B5EF4-FFF2-40B4-BE49-F238E27FC236}">
                    <a16:creationId xmlns:a16="http://schemas.microsoft.com/office/drawing/2014/main" id="{B7812E15-4844-8609-0E2C-100453B691B4}"/>
                  </a:ext>
                </a:extLst>
              </p:cNvPr>
              <p:cNvSpPr>
                <a:spLocks noChangeArrowheads="1"/>
              </p:cNvSpPr>
              <p:nvPr/>
            </p:nvSpPr>
            <p:spPr bwMode="auto">
              <a:xfrm>
                <a:off x="3997" y="2856"/>
                <a:ext cx="3" cy="1"/>
              </a:xfrm>
              <a:prstGeom prst="rect">
                <a:avLst/>
              </a:pr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75">
                <a:extLst>
                  <a:ext uri="{FF2B5EF4-FFF2-40B4-BE49-F238E27FC236}">
                    <a16:creationId xmlns:a16="http://schemas.microsoft.com/office/drawing/2014/main" id="{FD885771-F586-F46E-CC04-25E11B2F3599}"/>
                  </a:ext>
                </a:extLst>
              </p:cNvPr>
              <p:cNvSpPr>
                <a:spLocks/>
              </p:cNvSpPr>
              <p:nvPr/>
            </p:nvSpPr>
            <p:spPr bwMode="auto">
              <a:xfrm>
                <a:off x="3731" y="2485"/>
                <a:ext cx="297" cy="515"/>
              </a:xfrm>
              <a:custGeom>
                <a:avLst/>
                <a:gdLst>
                  <a:gd name="T0" fmla="*/ 28 w 297"/>
                  <a:gd name="T1" fmla="*/ 501 h 515"/>
                  <a:gd name="T2" fmla="*/ 28 w 297"/>
                  <a:gd name="T3" fmla="*/ 494 h 515"/>
                  <a:gd name="T4" fmla="*/ 35 w 297"/>
                  <a:gd name="T5" fmla="*/ 473 h 515"/>
                  <a:gd name="T6" fmla="*/ 35 w 297"/>
                  <a:gd name="T7" fmla="*/ 452 h 515"/>
                  <a:gd name="T8" fmla="*/ 31 w 297"/>
                  <a:gd name="T9" fmla="*/ 431 h 515"/>
                  <a:gd name="T10" fmla="*/ 24 w 297"/>
                  <a:gd name="T11" fmla="*/ 354 h 515"/>
                  <a:gd name="T12" fmla="*/ 7 w 297"/>
                  <a:gd name="T13" fmla="*/ 287 h 515"/>
                  <a:gd name="T14" fmla="*/ 17 w 297"/>
                  <a:gd name="T15" fmla="*/ 277 h 515"/>
                  <a:gd name="T16" fmla="*/ 31 w 297"/>
                  <a:gd name="T17" fmla="*/ 277 h 515"/>
                  <a:gd name="T18" fmla="*/ 35 w 297"/>
                  <a:gd name="T19" fmla="*/ 259 h 515"/>
                  <a:gd name="T20" fmla="*/ 45 w 297"/>
                  <a:gd name="T21" fmla="*/ 256 h 515"/>
                  <a:gd name="T22" fmla="*/ 56 w 297"/>
                  <a:gd name="T23" fmla="*/ 249 h 515"/>
                  <a:gd name="T24" fmla="*/ 70 w 297"/>
                  <a:gd name="T25" fmla="*/ 231 h 515"/>
                  <a:gd name="T26" fmla="*/ 84 w 297"/>
                  <a:gd name="T27" fmla="*/ 210 h 515"/>
                  <a:gd name="T28" fmla="*/ 105 w 297"/>
                  <a:gd name="T29" fmla="*/ 196 h 515"/>
                  <a:gd name="T30" fmla="*/ 136 w 297"/>
                  <a:gd name="T31" fmla="*/ 189 h 515"/>
                  <a:gd name="T32" fmla="*/ 203 w 297"/>
                  <a:gd name="T33" fmla="*/ 84 h 515"/>
                  <a:gd name="T34" fmla="*/ 241 w 297"/>
                  <a:gd name="T35" fmla="*/ 25 h 515"/>
                  <a:gd name="T36" fmla="*/ 248 w 297"/>
                  <a:gd name="T37" fmla="*/ 7 h 515"/>
                  <a:gd name="T38" fmla="*/ 269 w 297"/>
                  <a:gd name="T39" fmla="*/ 14 h 515"/>
                  <a:gd name="T40" fmla="*/ 290 w 297"/>
                  <a:gd name="T41" fmla="*/ 53 h 515"/>
                  <a:gd name="T42" fmla="*/ 290 w 297"/>
                  <a:gd name="T43" fmla="*/ 77 h 515"/>
                  <a:gd name="T44" fmla="*/ 276 w 297"/>
                  <a:gd name="T45" fmla="*/ 112 h 515"/>
                  <a:gd name="T46" fmla="*/ 259 w 297"/>
                  <a:gd name="T47" fmla="*/ 137 h 515"/>
                  <a:gd name="T48" fmla="*/ 234 w 297"/>
                  <a:gd name="T49" fmla="*/ 172 h 515"/>
                  <a:gd name="T50" fmla="*/ 224 w 297"/>
                  <a:gd name="T51" fmla="*/ 207 h 515"/>
                  <a:gd name="T52" fmla="*/ 227 w 297"/>
                  <a:gd name="T53" fmla="*/ 224 h 515"/>
                  <a:gd name="T54" fmla="*/ 224 w 297"/>
                  <a:gd name="T55" fmla="*/ 238 h 515"/>
                  <a:gd name="T56" fmla="*/ 213 w 297"/>
                  <a:gd name="T57" fmla="*/ 249 h 515"/>
                  <a:gd name="T58" fmla="*/ 206 w 297"/>
                  <a:gd name="T59" fmla="*/ 259 h 515"/>
                  <a:gd name="T60" fmla="*/ 203 w 297"/>
                  <a:gd name="T61" fmla="*/ 263 h 515"/>
                  <a:gd name="T62" fmla="*/ 192 w 297"/>
                  <a:gd name="T63" fmla="*/ 273 h 515"/>
                  <a:gd name="T64" fmla="*/ 203 w 297"/>
                  <a:gd name="T65" fmla="*/ 280 h 515"/>
                  <a:gd name="T66" fmla="*/ 213 w 297"/>
                  <a:gd name="T67" fmla="*/ 277 h 515"/>
                  <a:gd name="T68" fmla="*/ 227 w 297"/>
                  <a:gd name="T69" fmla="*/ 277 h 515"/>
                  <a:gd name="T70" fmla="*/ 231 w 297"/>
                  <a:gd name="T71" fmla="*/ 266 h 515"/>
                  <a:gd name="T72" fmla="*/ 234 w 297"/>
                  <a:gd name="T73" fmla="*/ 284 h 515"/>
                  <a:gd name="T74" fmla="*/ 224 w 297"/>
                  <a:gd name="T75" fmla="*/ 298 h 515"/>
                  <a:gd name="T76" fmla="*/ 210 w 297"/>
                  <a:gd name="T77" fmla="*/ 308 h 515"/>
                  <a:gd name="T78" fmla="*/ 210 w 297"/>
                  <a:gd name="T79" fmla="*/ 326 h 515"/>
                  <a:gd name="T80" fmla="*/ 220 w 297"/>
                  <a:gd name="T81" fmla="*/ 315 h 515"/>
                  <a:gd name="T82" fmla="*/ 227 w 297"/>
                  <a:gd name="T83" fmla="*/ 319 h 515"/>
                  <a:gd name="T84" fmla="*/ 217 w 297"/>
                  <a:gd name="T85" fmla="*/ 361 h 515"/>
                  <a:gd name="T86" fmla="*/ 210 w 297"/>
                  <a:gd name="T87" fmla="*/ 413 h 515"/>
                  <a:gd name="T88" fmla="*/ 199 w 297"/>
                  <a:gd name="T89" fmla="*/ 462 h 515"/>
                  <a:gd name="T90" fmla="*/ 196 w 297"/>
                  <a:gd name="T91" fmla="*/ 455 h 515"/>
                  <a:gd name="T92" fmla="*/ 192 w 297"/>
                  <a:gd name="T93" fmla="*/ 445 h 515"/>
                  <a:gd name="T94" fmla="*/ 185 w 297"/>
                  <a:gd name="T95" fmla="*/ 434 h 515"/>
                  <a:gd name="T96" fmla="*/ 168 w 297"/>
                  <a:gd name="T97" fmla="*/ 427 h 515"/>
                  <a:gd name="T98" fmla="*/ 171 w 297"/>
                  <a:gd name="T99" fmla="*/ 413 h 515"/>
                  <a:gd name="T100" fmla="*/ 171 w 297"/>
                  <a:gd name="T101" fmla="*/ 389 h 515"/>
                  <a:gd name="T102" fmla="*/ 164 w 297"/>
                  <a:gd name="T103" fmla="*/ 375 h 515"/>
                  <a:gd name="T104" fmla="*/ 147 w 297"/>
                  <a:gd name="T105" fmla="*/ 413 h 515"/>
                  <a:gd name="T106" fmla="*/ 122 w 297"/>
                  <a:gd name="T107" fmla="*/ 431 h 515"/>
                  <a:gd name="T108" fmla="*/ 112 w 297"/>
                  <a:gd name="T109" fmla="*/ 438 h 515"/>
                  <a:gd name="T110" fmla="*/ 91 w 297"/>
                  <a:gd name="T111" fmla="*/ 473 h 515"/>
                  <a:gd name="T112" fmla="*/ 84 w 297"/>
                  <a:gd name="T113" fmla="*/ 501 h 515"/>
                  <a:gd name="T114" fmla="*/ 73 w 297"/>
                  <a:gd name="T115" fmla="*/ 515 h 515"/>
                  <a:gd name="T116" fmla="*/ 56 w 297"/>
                  <a:gd name="T117" fmla="*/ 50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7" h="515">
                    <a:moveTo>
                      <a:pt x="38" y="511"/>
                    </a:moveTo>
                    <a:lnTo>
                      <a:pt x="38" y="511"/>
                    </a:lnTo>
                    <a:lnTo>
                      <a:pt x="35" y="511"/>
                    </a:lnTo>
                    <a:lnTo>
                      <a:pt x="31" y="511"/>
                    </a:lnTo>
                    <a:lnTo>
                      <a:pt x="31" y="511"/>
                    </a:lnTo>
                    <a:lnTo>
                      <a:pt x="28" y="508"/>
                    </a:lnTo>
                    <a:lnTo>
                      <a:pt x="28" y="504"/>
                    </a:lnTo>
                    <a:lnTo>
                      <a:pt x="28" y="504"/>
                    </a:lnTo>
                    <a:lnTo>
                      <a:pt x="28" y="501"/>
                    </a:lnTo>
                    <a:lnTo>
                      <a:pt x="31" y="501"/>
                    </a:lnTo>
                    <a:lnTo>
                      <a:pt x="35" y="501"/>
                    </a:lnTo>
                    <a:lnTo>
                      <a:pt x="35" y="501"/>
                    </a:lnTo>
                    <a:lnTo>
                      <a:pt x="35" y="501"/>
                    </a:lnTo>
                    <a:lnTo>
                      <a:pt x="35" y="497"/>
                    </a:lnTo>
                    <a:lnTo>
                      <a:pt x="35" y="494"/>
                    </a:lnTo>
                    <a:lnTo>
                      <a:pt x="31" y="494"/>
                    </a:lnTo>
                    <a:lnTo>
                      <a:pt x="28" y="494"/>
                    </a:lnTo>
                    <a:lnTo>
                      <a:pt x="28" y="494"/>
                    </a:lnTo>
                    <a:lnTo>
                      <a:pt x="28" y="487"/>
                    </a:lnTo>
                    <a:lnTo>
                      <a:pt x="28" y="487"/>
                    </a:lnTo>
                    <a:lnTo>
                      <a:pt x="28" y="487"/>
                    </a:lnTo>
                    <a:lnTo>
                      <a:pt x="35" y="483"/>
                    </a:lnTo>
                    <a:lnTo>
                      <a:pt x="35" y="483"/>
                    </a:lnTo>
                    <a:lnTo>
                      <a:pt x="35" y="483"/>
                    </a:lnTo>
                    <a:lnTo>
                      <a:pt x="35" y="476"/>
                    </a:lnTo>
                    <a:lnTo>
                      <a:pt x="35" y="473"/>
                    </a:lnTo>
                    <a:lnTo>
                      <a:pt x="35" y="473"/>
                    </a:lnTo>
                    <a:lnTo>
                      <a:pt x="31" y="473"/>
                    </a:lnTo>
                    <a:lnTo>
                      <a:pt x="31" y="466"/>
                    </a:lnTo>
                    <a:lnTo>
                      <a:pt x="35" y="466"/>
                    </a:lnTo>
                    <a:lnTo>
                      <a:pt x="35" y="466"/>
                    </a:lnTo>
                    <a:lnTo>
                      <a:pt x="35" y="462"/>
                    </a:lnTo>
                    <a:lnTo>
                      <a:pt x="35" y="462"/>
                    </a:lnTo>
                    <a:lnTo>
                      <a:pt x="35" y="452"/>
                    </a:lnTo>
                    <a:lnTo>
                      <a:pt x="35" y="452"/>
                    </a:lnTo>
                    <a:lnTo>
                      <a:pt x="35" y="452"/>
                    </a:lnTo>
                    <a:lnTo>
                      <a:pt x="35" y="452"/>
                    </a:lnTo>
                    <a:lnTo>
                      <a:pt x="35" y="445"/>
                    </a:lnTo>
                    <a:lnTo>
                      <a:pt x="35" y="445"/>
                    </a:lnTo>
                    <a:lnTo>
                      <a:pt x="35" y="445"/>
                    </a:lnTo>
                    <a:lnTo>
                      <a:pt x="31" y="445"/>
                    </a:lnTo>
                    <a:lnTo>
                      <a:pt x="31" y="445"/>
                    </a:lnTo>
                    <a:lnTo>
                      <a:pt x="31" y="441"/>
                    </a:lnTo>
                    <a:lnTo>
                      <a:pt x="31" y="441"/>
                    </a:lnTo>
                    <a:lnTo>
                      <a:pt x="31" y="431"/>
                    </a:lnTo>
                    <a:lnTo>
                      <a:pt x="28" y="410"/>
                    </a:lnTo>
                    <a:lnTo>
                      <a:pt x="28" y="406"/>
                    </a:lnTo>
                    <a:lnTo>
                      <a:pt x="28" y="403"/>
                    </a:lnTo>
                    <a:lnTo>
                      <a:pt x="28" y="403"/>
                    </a:lnTo>
                    <a:lnTo>
                      <a:pt x="28" y="399"/>
                    </a:lnTo>
                    <a:lnTo>
                      <a:pt x="28" y="385"/>
                    </a:lnTo>
                    <a:lnTo>
                      <a:pt x="24" y="371"/>
                    </a:lnTo>
                    <a:lnTo>
                      <a:pt x="24" y="354"/>
                    </a:lnTo>
                    <a:lnTo>
                      <a:pt x="24" y="354"/>
                    </a:lnTo>
                    <a:lnTo>
                      <a:pt x="24" y="350"/>
                    </a:lnTo>
                    <a:lnTo>
                      <a:pt x="24" y="350"/>
                    </a:lnTo>
                    <a:lnTo>
                      <a:pt x="21" y="315"/>
                    </a:lnTo>
                    <a:lnTo>
                      <a:pt x="21" y="315"/>
                    </a:lnTo>
                    <a:lnTo>
                      <a:pt x="17" y="312"/>
                    </a:lnTo>
                    <a:lnTo>
                      <a:pt x="0" y="298"/>
                    </a:lnTo>
                    <a:lnTo>
                      <a:pt x="7" y="291"/>
                    </a:lnTo>
                    <a:lnTo>
                      <a:pt x="7" y="291"/>
                    </a:lnTo>
                    <a:lnTo>
                      <a:pt x="7" y="287"/>
                    </a:lnTo>
                    <a:lnTo>
                      <a:pt x="7" y="287"/>
                    </a:lnTo>
                    <a:lnTo>
                      <a:pt x="10" y="287"/>
                    </a:lnTo>
                    <a:lnTo>
                      <a:pt x="10" y="284"/>
                    </a:lnTo>
                    <a:lnTo>
                      <a:pt x="14" y="284"/>
                    </a:lnTo>
                    <a:lnTo>
                      <a:pt x="17" y="284"/>
                    </a:lnTo>
                    <a:lnTo>
                      <a:pt x="17" y="284"/>
                    </a:lnTo>
                    <a:lnTo>
                      <a:pt x="17" y="284"/>
                    </a:lnTo>
                    <a:lnTo>
                      <a:pt x="17" y="277"/>
                    </a:lnTo>
                    <a:lnTo>
                      <a:pt x="17" y="277"/>
                    </a:lnTo>
                    <a:lnTo>
                      <a:pt x="21" y="277"/>
                    </a:lnTo>
                    <a:lnTo>
                      <a:pt x="21" y="277"/>
                    </a:lnTo>
                    <a:lnTo>
                      <a:pt x="24" y="277"/>
                    </a:lnTo>
                    <a:lnTo>
                      <a:pt x="24" y="277"/>
                    </a:lnTo>
                    <a:lnTo>
                      <a:pt x="28" y="277"/>
                    </a:lnTo>
                    <a:lnTo>
                      <a:pt x="28" y="277"/>
                    </a:lnTo>
                    <a:lnTo>
                      <a:pt x="28" y="277"/>
                    </a:lnTo>
                    <a:lnTo>
                      <a:pt x="31" y="277"/>
                    </a:lnTo>
                    <a:lnTo>
                      <a:pt x="31" y="277"/>
                    </a:lnTo>
                    <a:lnTo>
                      <a:pt x="31" y="277"/>
                    </a:lnTo>
                    <a:lnTo>
                      <a:pt x="31" y="273"/>
                    </a:lnTo>
                    <a:lnTo>
                      <a:pt x="28" y="273"/>
                    </a:lnTo>
                    <a:lnTo>
                      <a:pt x="28" y="273"/>
                    </a:lnTo>
                    <a:lnTo>
                      <a:pt x="31" y="266"/>
                    </a:lnTo>
                    <a:lnTo>
                      <a:pt x="31" y="266"/>
                    </a:lnTo>
                    <a:lnTo>
                      <a:pt x="31" y="266"/>
                    </a:lnTo>
                    <a:lnTo>
                      <a:pt x="35" y="263"/>
                    </a:lnTo>
                    <a:lnTo>
                      <a:pt x="35" y="259"/>
                    </a:lnTo>
                    <a:lnTo>
                      <a:pt x="38" y="259"/>
                    </a:lnTo>
                    <a:lnTo>
                      <a:pt x="38" y="259"/>
                    </a:lnTo>
                    <a:lnTo>
                      <a:pt x="38" y="259"/>
                    </a:lnTo>
                    <a:lnTo>
                      <a:pt x="42" y="259"/>
                    </a:lnTo>
                    <a:lnTo>
                      <a:pt x="42" y="263"/>
                    </a:lnTo>
                    <a:lnTo>
                      <a:pt x="42" y="263"/>
                    </a:lnTo>
                    <a:lnTo>
                      <a:pt x="42" y="263"/>
                    </a:lnTo>
                    <a:lnTo>
                      <a:pt x="45" y="259"/>
                    </a:lnTo>
                    <a:lnTo>
                      <a:pt x="45" y="256"/>
                    </a:lnTo>
                    <a:lnTo>
                      <a:pt x="45" y="256"/>
                    </a:lnTo>
                    <a:lnTo>
                      <a:pt x="45" y="252"/>
                    </a:lnTo>
                    <a:lnTo>
                      <a:pt x="45" y="252"/>
                    </a:lnTo>
                    <a:lnTo>
                      <a:pt x="49" y="252"/>
                    </a:lnTo>
                    <a:lnTo>
                      <a:pt x="49" y="252"/>
                    </a:lnTo>
                    <a:lnTo>
                      <a:pt x="52" y="249"/>
                    </a:lnTo>
                    <a:lnTo>
                      <a:pt x="52" y="249"/>
                    </a:lnTo>
                    <a:lnTo>
                      <a:pt x="56" y="249"/>
                    </a:lnTo>
                    <a:lnTo>
                      <a:pt x="56" y="249"/>
                    </a:lnTo>
                    <a:lnTo>
                      <a:pt x="59" y="235"/>
                    </a:lnTo>
                    <a:lnTo>
                      <a:pt x="59" y="231"/>
                    </a:lnTo>
                    <a:lnTo>
                      <a:pt x="59" y="231"/>
                    </a:lnTo>
                    <a:lnTo>
                      <a:pt x="59" y="231"/>
                    </a:lnTo>
                    <a:lnTo>
                      <a:pt x="63" y="231"/>
                    </a:lnTo>
                    <a:lnTo>
                      <a:pt x="63" y="231"/>
                    </a:lnTo>
                    <a:lnTo>
                      <a:pt x="66" y="231"/>
                    </a:lnTo>
                    <a:lnTo>
                      <a:pt x="70" y="231"/>
                    </a:lnTo>
                    <a:lnTo>
                      <a:pt x="70" y="231"/>
                    </a:lnTo>
                    <a:lnTo>
                      <a:pt x="70" y="228"/>
                    </a:lnTo>
                    <a:lnTo>
                      <a:pt x="70" y="228"/>
                    </a:lnTo>
                    <a:lnTo>
                      <a:pt x="70" y="224"/>
                    </a:lnTo>
                    <a:lnTo>
                      <a:pt x="70" y="221"/>
                    </a:lnTo>
                    <a:lnTo>
                      <a:pt x="70" y="221"/>
                    </a:lnTo>
                    <a:lnTo>
                      <a:pt x="70" y="221"/>
                    </a:lnTo>
                    <a:lnTo>
                      <a:pt x="77" y="214"/>
                    </a:lnTo>
                    <a:lnTo>
                      <a:pt x="84" y="210"/>
                    </a:lnTo>
                    <a:lnTo>
                      <a:pt x="84" y="210"/>
                    </a:lnTo>
                    <a:lnTo>
                      <a:pt x="91" y="210"/>
                    </a:lnTo>
                    <a:lnTo>
                      <a:pt x="91" y="210"/>
                    </a:lnTo>
                    <a:lnTo>
                      <a:pt x="91" y="210"/>
                    </a:lnTo>
                    <a:lnTo>
                      <a:pt x="91" y="210"/>
                    </a:lnTo>
                    <a:lnTo>
                      <a:pt x="91" y="207"/>
                    </a:lnTo>
                    <a:lnTo>
                      <a:pt x="91" y="203"/>
                    </a:lnTo>
                    <a:lnTo>
                      <a:pt x="98" y="196"/>
                    </a:lnTo>
                    <a:lnTo>
                      <a:pt x="101" y="196"/>
                    </a:lnTo>
                    <a:lnTo>
                      <a:pt x="105" y="196"/>
                    </a:lnTo>
                    <a:lnTo>
                      <a:pt x="108" y="193"/>
                    </a:lnTo>
                    <a:lnTo>
                      <a:pt x="115" y="193"/>
                    </a:lnTo>
                    <a:lnTo>
                      <a:pt x="115" y="193"/>
                    </a:lnTo>
                    <a:lnTo>
                      <a:pt x="119" y="193"/>
                    </a:lnTo>
                    <a:lnTo>
                      <a:pt x="119" y="189"/>
                    </a:lnTo>
                    <a:lnTo>
                      <a:pt x="119" y="189"/>
                    </a:lnTo>
                    <a:lnTo>
                      <a:pt x="122" y="189"/>
                    </a:lnTo>
                    <a:lnTo>
                      <a:pt x="126" y="189"/>
                    </a:lnTo>
                    <a:lnTo>
                      <a:pt x="136" y="189"/>
                    </a:lnTo>
                    <a:lnTo>
                      <a:pt x="136" y="189"/>
                    </a:lnTo>
                    <a:lnTo>
                      <a:pt x="136" y="186"/>
                    </a:lnTo>
                    <a:lnTo>
                      <a:pt x="150" y="172"/>
                    </a:lnTo>
                    <a:lnTo>
                      <a:pt x="154" y="165"/>
                    </a:lnTo>
                    <a:lnTo>
                      <a:pt x="157" y="161"/>
                    </a:lnTo>
                    <a:lnTo>
                      <a:pt x="182" y="133"/>
                    </a:lnTo>
                    <a:lnTo>
                      <a:pt x="182" y="133"/>
                    </a:lnTo>
                    <a:lnTo>
                      <a:pt x="203" y="88"/>
                    </a:lnTo>
                    <a:lnTo>
                      <a:pt x="203" y="84"/>
                    </a:lnTo>
                    <a:lnTo>
                      <a:pt x="203" y="84"/>
                    </a:lnTo>
                    <a:lnTo>
                      <a:pt x="196" y="21"/>
                    </a:lnTo>
                    <a:lnTo>
                      <a:pt x="210" y="21"/>
                    </a:lnTo>
                    <a:lnTo>
                      <a:pt x="217" y="25"/>
                    </a:lnTo>
                    <a:lnTo>
                      <a:pt x="231" y="25"/>
                    </a:lnTo>
                    <a:lnTo>
                      <a:pt x="231" y="25"/>
                    </a:lnTo>
                    <a:lnTo>
                      <a:pt x="234" y="25"/>
                    </a:lnTo>
                    <a:lnTo>
                      <a:pt x="234" y="25"/>
                    </a:lnTo>
                    <a:lnTo>
                      <a:pt x="241" y="25"/>
                    </a:lnTo>
                    <a:lnTo>
                      <a:pt x="241" y="25"/>
                    </a:lnTo>
                    <a:lnTo>
                      <a:pt x="241" y="21"/>
                    </a:lnTo>
                    <a:lnTo>
                      <a:pt x="241" y="21"/>
                    </a:lnTo>
                    <a:lnTo>
                      <a:pt x="241" y="21"/>
                    </a:lnTo>
                    <a:lnTo>
                      <a:pt x="245" y="18"/>
                    </a:lnTo>
                    <a:lnTo>
                      <a:pt x="248" y="18"/>
                    </a:lnTo>
                    <a:lnTo>
                      <a:pt x="248" y="18"/>
                    </a:lnTo>
                    <a:lnTo>
                      <a:pt x="248" y="11"/>
                    </a:lnTo>
                    <a:lnTo>
                      <a:pt x="248" y="7"/>
                    </a:lnTo>
                    <a:lnTo>
                      <a:pt x="245" y="4"/>
                    </a:lnTo>
                    <a:lnTo>
                      <a:pt x="248" y="4"/>
                    </a:lnTo>
                    <a:lnTo>
                      <a:pt x="248" y="0"/>
                    </a:lnTo>
                    <a:lnTo>
                      <a:pt x="248" y="0"/>
                    </a:lnTo>
                    <a:lnTo>
                      <a:pt x="252" y="4"/>
                    </a:lnTo>
                    <a:lnTo>
                      <a:pt x="252" y="4"/>
                    </a:lnTo>
                    <a:lnTo>
                      <a:pt x="262" y="7"/>
                    </a:lnTo>
                    <a:lnTo>
                      <a:pt x="262" y="7"/>
                    </a:lnTo>
                    <a:lnTo>
                      <a:pt x="269" y="14"/>
                    </a:lnTo>
                    <a:lnTo>
                      <a:pt x="276" y="25"/>
                    </a:lnTo>
                    <a:lnTo>
                      <a:pt x="280" y="35"/>
                    </a:lnTo>
                    <a:lnTo>
                      <a:pt x="283" y="39"/>
                    </a:lnTo>
                    <a:lnTo>
                      <a:pt x="283" y="42"/>
                    </a:lnTo>
                    <a:lnTo>
                      <a:pt x="287" y="42"/>
                    </a:lnTo>
                    <a:lnTo>
                      <a:pt x="290" y="42"/>
                    </a:lnTo>
                    <a:lnTo>
                      <a:pt x="290" y="46"/>
                    </a:lnTo>
                    <a:lnTo>
                      <a:pt x="290" y="49"/>
                    </a:lnTo>
                    <a:lnTo>
                      <a:pt x="290" y="53"/>
                    </a:lnTo>
                    <a:lnTo>
                      <a:pt x="290" y="53"/>
                    </a:lnTo>
                    <a:lnTo>
                      <a:pt x="290" y="56"/>
                    </a:lnTo>
                    <a:lnTo>
                      <a:pt x="294" y="56"/>
                    </a:lnTo>
                    <a:lnTo>
                      <a:pt x="297" y="60"/>
                    </a:lnTo>
                    <a:lnTo>
                      <a:pt x="297" y="60"/>
                    </a:lnTo>
                    <a:lnTo>
                      <a:pt x="294" y="67"/>
                    </a:lnTo>
                    <a:lnTo>
                      <a:pt x="294" y="70"/>
                    </a:lnTo>
                    <a:lnTo>
                      <a:pt x="290" y="74"/>
                    </a:lnTo>
                    <a:lnTo>
                      <a:pt x="290" y="77"/>
                    </a:lnTo>
                    <a:lnTo>
                      <a:pt x="290" y="84"/>
                    </a:lnTo>
                    <a:lnTo>
                      <a:pt x="290" y="91"/>
                    </a:lnTo>
                    <a:lnTo>
                      <a:pt x="287" y="91"/>
                    </a:lnTo>
                    <a:lnTo>
                      <a:pt x="287" y="95"/>
                    </a:lnTo>
                    <a:lnTo>
                      <a:pt x="287" y="98"/>
                    </a:lnTo>
                    <a:lnTo>
                      <a:pt x="283" y="102"/>
                    </a:lnTo>
                    <a:lnTo>
                      <a:pt x="283" y="102"/>
                    </a:lnTo>
                    <a:lnTo>
                      <a:pt x="280" y="102"/>
                    </a:lnTo>
                    <a:lnTo>
                      <a:pt x="276" y="112"/>
                    </a:lnTo>
                    <a:lnTo>
                      <a:pt x="276" y="112"/>
                    </a:lnTo>
                    <a:lnTo>
                      <a:pt x="276" y="112"/>
                    </a:lnTo>
                    <a:lnTo>
                      <a:pt x="273" y="119"/>
                    </a:lnTo>
                    <a:lnTo>
                      <a:pt x="269" y="119"/>
                    </a:lnTo>
                    <a:lnTo>
                      <a:pt x="269" y="123"/>
                    </a:lnTo>
                    <a:lnTo>
                      <a:pt x="269" y="123"/>
                    </a:lnTo>
                    <a:lnTo>
                      <a:pt x="262" y="133"/>
                    </a:lnTo>
                    <a:lnTo>
                      <a:pt x="259" y="137"/>
                    </a:lnTo>
                    <a:lnTo>
                      <a:pt x="259" y="137"/>
                    </a:lnTo>
                    <a:lnTo>
                      <a:pt x="259" y="137"/>
                    </a:lnTo>
                    <a:lnTo>
                      <a:pt x="252" y="144"/>
                    </a:lnTo>
                    <a:lnTo>
                      <a:pt x="248" y="147"/>
                    </a:lnTo>
                    <a:lnTo>
                      <a:pt x="245" y="151"/>
                    </a:lnTo>
                    <a:lnTo>
                      <a:pt x="241" y="154"/>
                    </a:lnTo>
                    <a:lnTo>
                      <a:pt x="241" y="161"/>
                    </a:lnTo>
                    <a:lnTo>
                      <a:pt x="238" y="161"/>
                    </a:lnTo>
                    <a:lnTo>
                      <a:pt x="238" y="161"/>
                    </a:lnTo>
                    <a:lnTo>
                      <a:pt x="234" y="172"/>
                    </a:lnTo>
                    <a:lnTo>
                      <a:pt x="234" y="172"/>
                    </a:lnTo>
                    <a:lnTo>
                      <a:pt x="234" y="172"/>
                    </a:lnTo>
                    <a:lnTo>
                      <a:pt x="227" y="186"/>
                    </a:lnTo>
                    <a:lnTo>
                      <a:pt x="224" y="196"/>
                    </a:lnTo>
                    <a:lnTo>
                      <a:pt x="224" y="203"/>
                    </a:lnTo>
                    <a:lnTo>
                      <a:pt x="220" y="207"/>
                    </a:lnTo>
                    <a:lnTo>
                      <a:pt x="220" y="207"/>
                    </a:lnTo>
                    <a:lnTo>
                      <a:pt x="220" y="207"/>
                    </a:lnTo>
                    <a:lnTo>
                      <a:pt x="224" y="207"/>
                    </a:lnTo>
                    <a:lnTo>
                      <a:pt x="224" y="210"/>
                    </a:lnTo>
                    <a:lnTo>
                      <a:pt x="224" y="210"/>
                    </a:lnTo>
                    <a:lnTo>
                      <a:pt x="224" y="214"/>
                    </a:lnTo>
                    <a:lnTo>
                      <a:pt x="224" y="214"/>
                    </a:lnTo>
                    <a:lnTo>
                      <a:pt x="224" y="214"/>
                    </a:lnTo>
                    <a:lnTo>
                      <a:pt x="224" y="221"/>
                    </a:lnTo>
                    <a:lnTo>
                      <a:pt x="224" y="221"/>
                    </a:lnTo>
                    <a:lnTo>
                      <a:pt x="224" y="221"/>
                    </a:lnTo>
                    <a:lnTo>
                      <a:pt x="227" y="224"/>
                    </a:lnTo>
                    <a:lnTo>
                      <a:pt x="227" y="224"/>
                    </a:lnTo>
                    <a:lnTo>
                      <a:pt x="227" y="228"/>
                    </a:lnTo>
                    <a:lnTo>
                      <a:pt x="227" y="228"/>
                    </a:lnTo>
                    <a:lnTo>
                      <a:pt x="227" y="228"/>
                    </a:lnTo>
                    <a:lnTo>
                      <a:pt x="227" y="231"/>
                    </a:lnTo>
                    <a:lnTo>
                      <a:pt x="227" y="231"/>
                    </a:lnTo>
                    <a:lnTo>
                      <a:pt x="227" y="231"/>
                    </a:lnTo>
                    <a:lnTo>
                      <a:pt x="227" y="235"/>
                    </a:lnTo>
                    <a:lnTo>
                      <a:pt x="224" y="238"/>
                    </a:lnTo>
                    <a:lnTo>
                      <a:pt x="224" y="238"/>
                    </a:lnTo>
                    <a:lnTo>
                      <a:pt x="224" y="242"/>
                    </a:lnTo>
                    <a:lnTo>
                      <a:pt x="220" y="245"/>
                    </a:lnTo>
                    <a:lnTo>
                      <a:pt x="217" y="245"/>
                    </a:lnTo>
                    <a:lnTo>
                      <a:pt x="217" y="245"/>
                    </a:lnTo>
                    <a:lnTo>
                      <a:pt x="217" y="245"/>
                    </a:lnTo>
                    <a:lnTo>
                      <a:pt x="217" y="245"/>
                    </a:lnTo>
                    <a:lnTo>
                      <a:pt x="213" y="245"/>
                    </a:lnTo>
                    <a:lnTo>
                      <a:pt x="213" y="249"/>
                    </a:lnTo>
                    <a:lnTo>
                      <a:pt x="210" y="252"/>
                    </a:lnTo>
                    <a:lnTo>
                      <a:pt x="210" y="256"/>
                    </a:lnTo>
                    <a:lnTo>
                      <a:pt x="210" y="256"/>
                    </a:lnTo>
                    <a:lnTo>
                      <a:pt x="210" y="256"/>
                    </a:lnTo>
                    <a:lnTo>
                      <a:pt x="206" y="256"/>
                    </a:lnTo>
                    <a:lnTo>
                      <a:pt x="206" y="259"/>
                    </a:lnTo>
                    <a:lnTo>
                      <a:pt x="206" y="259"/>
                    </a:lnTo>
                    <a:lnTo>
                      <a:pt x="206" y="259"/>
                    </a:lnTo>
                    <a:lnTo>
                      <a:pt x="206" y="259"/>
                    </a:lnTo>
                    <a:lnTo>
                      <a:pt x="206" y="266"/>
                    </a:lnTo>
                    <a:lnTo>
                      <a:pt x="206" y="270"/>
                    </a:lnTo>
                    <a:lnTo>
                      <a:pt x="203" y="270"/>
                    </a:lnTo>
                    <a:lnTo>
                      <a:pt x="203" y="270"/>
                    </a:lnTo>
                    <a:lnTo>
                      <a:pt x="203" y="270"/>
                    </a:lnTo>
                    <a:lnTo>
                      <a:pt x="203" y="270"/>
                    </a:lnTo>
                    <a:lnTo>
                      <a:pt x="203" y="270"/>
                    </a:lnTo>
                    <a:lnTo>
                      <a:pt x="203" y="263"/>
                    </a:lnTo>
                    <a:lnTo>
                      <a:pt x="203" y="263"/>
                    </a:lnTo>
                    <a:lnTo>
                      <a:pt x="203" y="263"/>
                    </a:lnTo>
                    <a:lnTo>
                      <a:pt x="199" y="263"/>
                    </a:lnTo>
                    <a:lnTo>
                      <a:pt x="196" y="263"/>
                    </a:lnTo>
                    <a:lnTo>
                      <a:pt x="196" y="263"/>
                    </a:lnTo>
                    <a:lnTo>
                      <a:pt x="196" y="266"/>
                    </a:lnTo>
                    <a:lnTo>
                      <a:pt x="192" y="266"/>
                    </a:lnTo>
                    <a:lnTo>
                      <a:pt x="196" y="270"/>
                    </a:lnTo>
                    <a:lnTo>
                      <a:pt x="196" y="273"/>
                    </a:lnTo>
                    <a:lnTo>
                      <a:pt x="192" y="273"/>
                    </a:lnTo>
                    <a:lnTo>
                      <a:pt x="196" y="273"/>
                    </a:lnTo>
                    <a:lnTo>
                      <a:pt x="199" y="280"/>
                    </a:lnTo>
                    <a:lnTo>
                      <a:pt x="199" y="280"/>
                    </a:lnTo>
                    <a:lnTo>
                      <a:pt x="203" y="280"/>
                    </a:lnTo>
                    <a:lnTo>
                      <a:pt x="203" y="280"/>
                    </a:lnTo>
                    <a:lnTo>
                      <a:pt x="203" y="280"/>
                    </a:lnTo>
                    <a:lnTo>
                      <a:pt x="203" y="280"/>
                    </a:lnTo>
                    <a:lnTo>
                      <a:pt x="206" y="280"/>
                    </a:lnTo>
                    <a:lnTo>
                      <a:pt x="203" y="280"/>
                    </a:lnTo>
                    <a:lnTo>
                      <a:pt x="203" y="284"/>
                    </a:lnTo>
                    <a:lnTo>
                      <a:pt x="203" y="287"/>
                    </a:lnTo>
                    <a:lnTo>
                      <a:pt x="206" y="287"/>
                    </a:lnTo>
                    <a:lnTo>
                      <a:pt x="206" y="287"/>
                    </a:lnTo>
                    <a:lnTo>
                      <a:pt x="206" y="284"/>
                    </a:lnTo>
                    <a:lnTo>
                      <a:pt x="210" y="284"/>
                    </a:lnTo>
                    <a:lnTo>
                      <a:pt x="210" y="280"/>
                    </a:lnTo>
                    <a:lnTo>
                      <a:pt x="210" y="280"/>
                    </a:lnTo>
                    <a:lnTo>
                      <a:pt x="213" y="277"/>
                    </a:lnTo>
                    <a:lnTo>
                      <a:pt x="217" y="277"/>
                    </a:lnTo>
                    <a:lnTo>
                      <a:pt x="220" y="277"/>
                    </a:lnTo>
                    <a:lnTo>
                      <a:pt x="220" y="277"/>
                    </a:lnTo>
                    <a:lnTo>
                      <a:pt x="224" y="277"/>
                    </a:lnTo>
                    <a:lnTo>
                      <a:pt x="224" y="277"/>
                    </a:lnTo>
                    <a:lnTo>
                      <a:pt x="224" y="277"/>
                    </a:lnTo>
                    <a:lnTo>
                      <a:pt x="227" y="277"/>
                    </a:lnTo>
                    <a:lnTo>
                      <a:pt x="227" y="277"/>
                    </a:lnTo>
                    <a:lnTo>
                      <a:pt x="227" y="277"/>
                    </a:lnTo>
                    <a:lnTo>
                      <a:pt x="227" y="277"/>
                    </a:lnTo>
                    <a:lnTo>
                      <a:pt x="231" y="277"/>
                    </a:lnTo>
                    <a:lnTo>
                      <a:pt x="231" y="277"/>
                    </a:lnTo>
                    <a:lnTo>
                      <a:pt x="234" y="277"/>
                    </a:lnTo>
                    <a:lnTo>
                      <a:pt x="234" y="277"/>
                    </a:lnTo>
                    <a:lnTo>
                      <a:pt x="231" y="273"/>
                    </a:lnTo>
                    <a:lnTo>
                      <a:pt x="231" y="270"/>
                    </a:lnTo>
                    <a:lnTo>
                      <a:pt x="231" y="270"/>
                    </a:lnTo>
                    <a:lnTo>
                      <a:pt x="231" y="266"/>
                    </a:lnTo>
                    <a:lnTo>
                      <a:pt x="234" y="266"/>
                    </a:lnTo>
                    <a:lnTo>
                      <a:pt x="238" y="270"/>
                    </a:lnTo>
                    <a:lnTo>
                      <a:pt x="238" y="270"/>
                    </a:lnTo>
                    <a:lnTo>
                      <a:pt x="238" y="270"/>
                    </a:lnTo>
                    <a:lnTo>
                      <a:pt x="238" y="273"/>
                    </a:lnTo>
                    <a:lnTo>
                      <a:pt x="238" y="273"/>
                    </a:lnTo>
                    <a:lnTo>
                      <a:pt x="234" y="277"/>
                    </a:lnTo>
                    <a:lnTo>
                      <a:pt x="234" y="280"/>
                    </a:lnTo>
                    <a:lnTo>
                      <a:pt x="234" y="284"/>
                    </a:lnTo>
                    <a:lnTo>
                      <a:pt x="234" y="287"/>
                    </a:lnTo>
                    <a:lnTo>
                      <a:pt x="231" y="291"/>
                    </a:lnTo>
                    <a:lnTo>
                      <a:pt x="227" y="291"/>
                    </a:lnTo>
                    <a:lnTo>
                      <a:pt x="227" y="291"/>
                    </a:lnTo>
                    <a:lnTo>
                      <a:pt x="227" y="294"/>
                    </a:lnTo>
                    <a:lnTo>
                      <a:pt x="224" y="298"/>
                    </a:lnTo>
                    <a:lnTo>
                      <a:pt x="224" y="298"/>
                    </a:lnTo>
                    <a:lnTo>
                      <a:pt x="224" y="298"/>
                    </a:lnTo>
                    <a:lnTo>
                      <a:pt x="224" y="298"/>
                    </a:lnTo>
                    <a:lnTo>
                      <a:pt x="224" y="298"/>
                    </a:lnTo>
                    <a:lnTo>
                      <a:pt x="224" y="298"/>
                    </a:lnTo>
                    <a:lnTo>
                      <a:pt x="224" y="294"/>
                    </a:lnTo>
                    <a:lnTo>
                      <a:pt x="224" y="294"/>
                    </a:lnTo>
                    <a:lnTo>
                      <a:pt x="220" y="294"/>
                    </a:lnTo>
                    <a:lnTo>
                      <a:pt x="217" y="298"/>
                    </a:lnTo>
                    <a:lnTo>
                      <a:pt x="213" y="301"/>
                    </a:lnTo>
                    <a:lnTo>
                      <a:pt x="210" y="301"/>
                    </a:lnTo>
                    <a:lnTo>
                      <a:pt x="210" y="308"/>
                    </a:lnTo>
                    <a:lnTo>
                      <a:pt x="210" y="312"/>
                    </a:lnTo>
                    <a:lnTo>
                      <a:pt x="210" y="312"/>
                    </a:lnTo>
                    <a:lnTo>
                      <a:pt x="210" y="315"/>
                    </a:lnTo>
                    <a:lnTo>
                      <a:pt x="210" y="315"/>
                    </a:lnTo>
                    <a:lnTo>
                      <a:pt x="210" y="319"/>
                    </a:lnTo>
                    <a:lnTo>
                      <a:pt x="206" y="319"/>
                    </a:lnTo>
                    <a:lnTo>
                      <a:pt x="206" y="319"/>
                    </a:lnTo>
                    <a:lnTo>
                      <a:pt x="206" y="322"/>
                    </a:lnTo>
                    <a:lnTo>
                      <a:pt x="210" y="326"/>
                    </a:lnTo>
                    <a:lnTo>
                      <a:pt x="210" y="329"/>
                    </a:lnTo>
                    <a:lnTo>
                      <a:pt x="213" y="329"/>
                    </a:lnTo>
                    <a:lnTo>
                      <a:pt x="213" y="329"/>
                    </a:lnTo>
                    <a:lnTo>
                      <a:pt x="213" y="329"/>
                    </a:lnTo>
                    <a:lnTo>
                      <a:pt x="217" y="326"/>
                    </a:lnTo>
                    <a:lnTo>
                      <a:pt x="217" y="322"/>
                    </a:lnTo>
                    <a:lnTo>
                      <a:pt x="217" y="319"/>
                    </a:lnTo>
                    <a:lnTo>
                      <a:pt x="220" y="315"/>
                    </a:lnTo>
                    <a:lnTo>
                      <a:pt x="220" y="315"/>
                    </a:lnTo>
                    <a:lnTo>
                      <a:pt x="220" y="312"/>
                    </a:lnTo>
                    <a:lnTo>
                      <a:pt x="224" y="312"/>
                    </a:lnTo>
                    <a:lnTo>
                      <a:pt x="227" y="308"/>
                    </a:lnTo>
                    <a:lnTo>
                      <a:pt x="231" y="308"/>
                    </a:lnTo>
                    <a:lnTo>
                      <a:pt x="234" y="308"/>
                    </a:lnTo>
                    <a:lnTo>
                      <a:pt x="234" y="308"/>
                    </a:lnTo>
                    <a:lnTo>
                      <a:pt x="231" y="315"/>
                    </a:lnTo>
                    <a:lnTo>
                      <a:pt x="227" y="319"/>
                    </a:lnTo>
                    <a:lnTo>
                      <a:pt x="227" y="319"/>
                    </a:lnTo>
                    <a:lnTo>
                      <a:pt x="227" y="322"/>
                    </a:lnTo>
                    <a:lnTo>
                      <a:pt x="227" y="326"/>
                    </a:lnTo>
                    <a:lnTo>
                      <a:pt x="227" y="329"/>
                    </a:lnTo>
                    <a:lnTo>
                      <a:pt x="227" y="333"/>
                    </a:lnTo>
                    <a:lnTo>
                      <a:pt x="227" y="340"/>
                    </a:lnTo>
                    <a:lnTo>
                      <a:pt x="224" y="343"/>
                    </a:lnTo>
                    <a:lnTo>
                      <a:pt x="224" y="343"/>
                    </a:lnTo>
                    <a:lnTo>
                      <a:pt x="224" y="343"/>
                    </a:lnTo>
                    <a:lnTo>
                      <a:pt x="217" y="361"/>
                    </a:lnTo>
                    <a:lnTo>
                      <a:pt x="217" y="371"/>
                    </a:lnTo>
                    <a:lnTo>
                      <a:pt x="217" y="382"/>
                    </a:lnTo>
                    <a:lnTo>
                      <a:pt x="213" y="385"/>
                    </a:lnTo>
                    <a:lnTo>
                      <a:pt x="213" y="385"/>
                    </a:lnTo>
                    <a:lnTo>
                      <a:pt x="210" y="392"/>
                    </a:lnTo>
                    <a:lnTo>
                      <a:pt x="210" y="392"/>
                    </a:lnTo>
                    <a:lnTo>
                      <a:pt x="210" y="399"/>
                    </a:lnTo>
                    <a:lnTo>
                      <a:pt x="210" y="406"/>
                    </a:lnTo>
                    <a:lnTo>
                      <a:pt x="210" y="413"/>
                    </a:lnTo>
                    <a:lnTo>
                      <a:pt x="206" y="424"/>
                    </a:lnTo>
                    <a:lnTo>
                      <a:pt x="206" y="431"/>
                    </a:lnTo>
                    <a:lnTo>
                      <a:pt x="203" y="441"/>
                    </a:lnTo>
                    <a:lnTo>
                      <a:pt x="203" y="445"/>
                    </a:lnTo>
                    <a:lnTo>
                      <a:pt x="203" y="445"/>
                    </a:lnTo>
                    <a:lnTo>
                      <a:pt x="199" y="452"/>
                    </a:lnTo>
                    <a:lnTo>
                      <a:pt x="199" y="452"/>
                    </a:lnTo>
                    <a:lnTo>
                      <a:pt x="199" y="462"/>
                    </a:lnTo>
                    <a:lnTo>
                      <a:pt x="199" y="462"/>
                    </a:lnTo>
                    <a:lnTo>
                      <a:pt x="199" y="462"/>
                    </a:lnTo>
                    <a:lnTo>
                      <a:pt x="199" y="462"/>
                    </a:lnTo>
                    <a:lnTo>
                      <a:pt x="199" y="462"/>
                    </a:lnTo>
                    <a:lnTo>
                      <a:pt x="196" y="459"/>
                    </a:lnTo>
                    <a:lnTo>
                      <a:pt x="192" y="459"/>
                    </a:lnTo>
                    <a:lnTo>
                      <a:pt x="192" y="459"/>
                    </a:lnTo>
                    <a:lnTo>
                      <a:pt x="192" y="455"/>
                    </a:lnTo>
                    <a:lnTo>
                      <a:pt x="196" y="455"/>
                    </a:lnTo>
                    <a:lnTo>
                      <a:pt x="196" y="455"/>
                    </a:lnTo>
                    <a:lnTo>
                      <a:pt x="196" y="452"/>
                    </a:lnTo>
                    <a:lnTo>
                      <a:pt x="196" y="452"/>
                    </a:lnTo>
                    <a:lnTo>
                      <a:pt x="192" y="452"/>
                    </a:lnTo>
                    <a:lnTo>
                      <a:pt x="192" y="448"/>
                    </a:lnTo>
                    <a:lnTo>
                      <a:pt x="192" y="448"/>
                    </a:lnTo>
                    <a:lnTo>
                      <a:pt x="192" y="448"/>
                    </a:lnTo>
                    <a:lnTo>
                      <a:pt x="192" y="448"/>
                    </a:lnTo>
                    <a:lnTo>
                      <a:pt x="192" y="448"/>
                    </a:lnTo>
                    <a:lnTo>
                      <a:pt x="192" y="445"/>
                    </a:lnTo>
                    <a:lnTo>
                      <a:pt x="192" y="445"/>
                    </a:lnTo>
                    <a:lnTo>
                      <a:pt x="196" y="445"/>
                    </a:lnTo>
                    <a:lnTo>
                      <a:pt x="192" y="441"/>
                    </a:lnTo>
                    <a:lnTo>
                      <a:pt x="192" y="438"/>
                    </a:lnTo>
                    <a:lnTo>
                      <a:pt x="189" y="438"/>
                    </a:lnTo>
                    <a:lnTo>
                      <a:pt x="189" y="438"/>
                    </a:lnTo>
                    <a:lnTo>
                      <a:pt x="185" y="438"/>
                    </a:lnTo>
                    <a:lnTo>
                      <a:pt x="185" y="434"/>
                    </a:lnTo>
                    <a:lnTo>
                      <a:pt x="185" y="434"/>
                    </a:lnTo>
                    <a:lnTo>
                      <a:pt x="185" y="434"/>
                    </a:lnTo>
                    <a:lnTo>
                      <a:pt x="185" y="431"/>
                    </a:lnTo>
                    <a:lnTo>
                      <a:pt x="185" y="431"/>
                    </a:lnTo>
                    <a:lnTo>
                      <a:pt x="182" y="431"/>
                    </a:lnTo>
                    <a:lnTo>
                      <a:pt x="182" y="431"/>
                    </a:lnTo>
                    <a:lnTo>
                      <a:pt x="175" y="431"/>
                    </a:lnTo>
                    <a:lnTo>
                      <a:pt x="171" y="427"/>
                    </a:lnTo>
                    <a:lnTo>
                      <a:pt x="168" y="427"/>
                    </a:lnTo>
                    <a:lnTo>
                      <a:pt x="168" y="427"/>
                    </a:lnTo>
                    <a:lnTo>
                      <a:pt x="168" y="424"/>
                    </a:lnTo>
                    <a:lnTo>
                      <a:pt x="168" y="424"/>
                    </a:lnTo>
                    <a:lnTo>
                      <a:pt x="168" y="424"/>
                    </a:lnTo>
                    <a:lnTo>
                      <a:pt x="168" y="420"/>
                    </a:lnTo>
                    <a:lnTo>
                      <a:pt x="171" y="420"/>
                    </a:lnTo>
                    <a:lnTo>
                      <a:pt x="171" y="420"/>
                    </a:lnTo>
                    <a:lnTo>
                      <a:pt x="171" y="420"/>
                    </a:lnTo>
                    <a:lnTo>
                      <a:pt x="171" y="413"/>
                    </a:lnTo>
                    <a:lnTo>
                      <a:pt x="171" y="413"/>
                    </a:lnTo>
                    <a:lnTo>
                      <a:pt x="171" y="413"/>
                    </a:lnTo>
                    <a:lnTo>
                      <a:pt x="171" y="410"/>
                    </a:lnTo>
                    <a:lnTo>
                      <a:pt x="171" y="410"/>
                    </a:lnTo>
                    <a:lnTo>
                      <a:pt x="171" y="406"/>
                    </a:lnTo>
                    <a:lnTo>
                      <a:pt x="175" y="403"/>
                    </a:lnTo>
                    <a:lnTo>
                      <a:pt x="175" y="399"/>
                    </a:lnTo>
                    <a:lnTo>
                      <a:pt x="171" y="396"/>
                    </a:lnTo>
                    <a:lnTo>
                      <a:pt x="171" y="392"/>
                    </a:lnTo>
                    <a:lnTo>
                      <a:pt x="171" y="389"/>
                    </a:lnTo>
                    <a:lnTo>
                      <a:pt x="171" y="385"/>
                    </a:lnTo>
                    <a:lnTo>
                      <a:pt x="168" y="382"/>
                    </a:lnTo>
                    <a:lnTo>
                      <a:pt x="168" y="382"/>
                    </a:lnTo>
                    <a:lnTo>
                      <a:pt x="168" y="382"/>
                    </a:lnTo>
                    <a:lnTo>
                      <a:pt x="168" y="382"/>
                    </a:lnTo>
                    <a:lnTo>
                      <a:pt x="168" y="378"/>
                    </a:lnTo>
                    <a:lnTo>
                      <a:pt x="168" y="378"/>
                    </a:lnTo>
                    <a:lnTo>
                      <a:pt x="168" y="378"/>
                    </a:lnTo>
                    <a:lnTo>
                      <a:pt x="164" y="375"/>
                    </a:lnTo>
                    <a:lnTo>
                      <a:pt x="164" y="375"/>
                    </a:lnTo>
                    <a:lnTo>
                      <a:pt x="164" y="375"/>
                    </a:lnTo>
                    <a:lnTo>
                      <a:pt x="164" y="375"/>
                    </a:lnTo>
                    <a:lnTo>
                      <a:pt x="157" y="385"/>
                    </a:lnTo>
                    <a:lnTo>
                      <a:pt x="154" y="392"/>
                    </a:lnTo>
                    <a:lnTo>
                      <a:pt x="150" y="399"/>
                    </a:lnTo>
                    <a:lnTo>
                      <a:pt x="150" y="403"/>
                    </a:lnTo>
                    <a:lnTo>
                      <a:pt x="147" y="410"/>
                    </a:lnTo>
                    <a:lnTo>
                      <a:pt x="147" y="413"/>
                    </a:lnTo>
                    <a:lnTo>
                      <a:pt x="140" y="427"/>
                    </a:lnTo>
                    <a:lnTo>
                      <a:pt x="140" y="427"/>
                    </a:lnTo>
                    <a:lnTo>
                      <a:pt x="136" y="427"/>
                    </a:lnTo>
                    <a:lnTo>
                      <a:pt x="129" y="431"/>
                    </a:lnTo>
                    <a:lnTo>
                      <a:pt x="129" y="431"/>
                    </a:lnTo>
                    <a:lnTo>
                      <a:pt x="126" y="431"/>
                    </a:lnTo>
                    <a:lnTo>
                      <a:pt x="126" y="431"/>
                    </a:lnTo>
                    <a:lnTo>
                      <a:pt x="126" y="427"/>
                    </a:lnTo>
                    <a:lnTo>
                      <a:pt x="122" y="431"/>
                    </a:lnTo>
                    <a:lnTo>
                      <a:pt x="119" y="431"/>
                    </a:lnTo>
                    <a:lnTo>
                      <a:pt x="115" y="431"/>
                    </a:lnTo>
                    <a:lnTo>
                      <a:pt x="115" y="431"/>
                    </a:lnTo>
                    <a:lnTo>
                      <a:pt x="115" y="431"/>
                    </a:lnTo>
                    <a:lnTo>
                      <a:pt x="115" y="431"/>
                    </a:lnTo>
                    <a:lnTo>
                      <a:pt x="115" y="431"/>
                    </a:lnTo>
                    <a:lnTo>
                      <a:pt x="112" y="434"/>
                    </a:lnTo>
                    <a:lnTo>
                      <a:pt x="112" y="434"/>
                    </a:lnTo>
                    <a:lnTo>
                      <a:pt x="112" y="438"/>
                    </a:lnTo>
                    <a:lnTo>
                      <a:pt x="108" y="441"/>
                    </a:lnTo>
                    <a:lnTo>
                      <a:pt x="108" y="452"/>
                    </a:lnTo>
                    <a:lnTo>
                      <a:pt x="105" y="452"/>
                    </a:lnTo>
                    <a:lnTo>
                      <a:pt x="101" y="459"/>
                    </a:lnTo>
                    <a:lnTo>
                      <a:pt x="105" y="466"/>
                    </a:lnTo>
                    <a:lnTo>
                      <a:pt x="101" y="466"/>
                    </a:lnTo>
                    <a:lnTo>
                      <a:pt x="101" y="469"/>
                    </a:lnTo>
                    <a:lnTo>
                      <a:pt x="94" y="473"/>
                    </a:lnTo>
                    <a:lnTo>
                      <a:pt x="91" y="473"/>
                    </a:lnTo>
                    <a:lnTo>
                      <a:pt x="91" y="476"/>
                    </a:lnTo>
                    <a:lnTo>
                      <a:pt x="91" y="487"/>
                    </a:lnTo>
                    <a:lnTo>
                      <a:pt x="91" y="490"/>
                    </a:lnTo>
                    <a:lnTo>
                      <a:pt x="91" y="490"/>
                    </a:lnTo>
                    <a:lnTo>
                      <a:pt x="91" y="490"/>
                    </a:lnTo>
                    <a:lnTo>
                      <a:pt x="87" y="494"/>
                    </a:lnTo>
                    <a:lnTo>
                      <a:pt x="84" y="494"/>
                    </a:lnTo>
                    <a:lnTo>
                      <a:pt x="84" y="497"/>
                    </a:lnTo>
                    <a:lnTo>
                      <a:pt x="84" y="501"/>
                    </a:lnTo>
                    <a:lnTo>
                      <a:pt x="80" y="504"/>
                    </a:lnTo>
                    <a:lnTo>
                      <a:pt x="80" y="508"/>
                    </a:lnTo>
                    <a:lnTo>
                      <a:pt x="77" y="508"/>
                    </a:lnTo>
                    <a:lnTo>
                      <a:pt x="73" y="508"/>
                    </a:lnTo>
                    <a:lnTo>
                      <a:pt x="73" y="511"/>
                    </a:lnTo>
                    <a:lnTo>
                      <a:pt x="73" y="511"/>
                    </a:lnTo>
                    <a:lnTo>
                      <a:pt x="73" y="511"/>
                    </a:lnTo>
                    <a:lnTo>
                      <a:pt x="73" y="511"/>
                    </a:lnTo>
                    <a:lnTo>
                      <a:pt x="73" y="515"/>
                    </a:lnTo>
                    <a:lnTo>
                      <a:pt x="73" y="515"/>
                    </a:lnTo>
                    <a:lnTo>
                      <a:pt x="66" y="511"/>
                    </a:lnTo>
                    <a:lnTo>
                      <a:pt x="63" y="508"/>
                    </a:lnTo>
                    <a:lnTo>
                      <a:pt x="63" y="508"/>
                    </a:lnTo>
                    <a:lnTo>
                      <a:pt x="63" y="508"/>
                    </a:lnTo>
                    <a:lnTo>
                      <a:pt x="59" y="508"/>
                    </a:lnTo>
                    <a:lnTo>
                      <a:pt x="59" y="508"/>
                    </a:lnTo>
                    <a:lnTo>
                      <a:pt x="56" y="508"/>
                    </a:lnTo>
                    <a:lnTo>
                      <a:pt x="56" y="504"/>
                    </a:lnTo>
                    <a:lnTo>
                      <a:pt x="56" y="504"/>
                    </a:lnTo>
                    <a:lnTo>
                      <a:pt x="52" y="504"/>
                    </a:lnTo>
                    <a:lnTo>
                      <a:pt x="52" y="501"/>
                    </a:lnTo>
                    <a:lnTo>
                      <a:pt x="49" y="504"/>
                    </a:lnTo>
                    <a:lnTo>
                      <a:pt x="45" y="504"/>
                    </a:lnTo>
                    <a:lnTo>
                      <a:pt x="38" y="508"/>
                    </a:lnTo>
                    <a:lnTo>
                      <a:pt x="38" y="508"/>
                    </a:lnTo>
                    <a:lnTo>
                      <a:pt x="38" y="51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76">
                <a:extLst>
                  <a:ext uri="{FF2B5EF4-FFF2-40B4-BE49-F238E27FC236}">
                    <a16:creationId xmlns:a16="http://schemas.microsoft.com/office/drawing/2014/main" id="{34176045-3127-C56C-834D-6A0E99AE00DD}"/>
                  </a:ext>
                </a:extLst>
              </p:cNvPr>
              <p:cNvSpPr>
                <a:spLocks/>
              </p:cNvSpPr>
              <p:nvPr/>
            </p:nvSpPr>
            <p:spPr bwMode="auto">
              <a:xfrm>
                <a:off x="3731" y="2485"/>
                <a:ext cx="297" cy="515"/>
              </a:xfrm>
              <a:custGeom>
                <a:avLst/>
                <a:gdLst>
                  <a:gd name="T0" fmla="*/ 28 w 297"/>
                  <a:gd name="T1" fmla="*/ 501 h 515"/>
                  <a:gd name="T2" fmla="*/ 28 w 297"/>
                  <a:gd name="T3" fmla="*/ 494 h 515"/>
                  <a:gd name="T4" fmla="*/ 35 w 297"/>
                  <a:gd name="T5" fmla="*/ 473 h 515"/>
                  <a:gd name="T6" fmla="*/ 35 w 297"/>
                  <a:gd name="T7" fmla="*/ 452 h 515"/>
                  <a:gd name="T8" fmla="*/ 31 w 297"/>
                  <a:gd name="T9" fmla="*/ 431 h 515"/>
                  <a:gd name="T10" fmla="*/ 24 w 297"/>
                  <a:gd name="T11" fmla="*/ 354 h 515"/>
                  <a:gd name="T12" fmla="*/ 7 w 297"/>
                  <a:gd name="T13" fmla="*/ 287 h 515"/>
                  <a:gd name="T14" fmla="*/ 17 w 297"/>
                  <a:gd name="T15" fmla="*/ 277 h 515"/>
                  <a:gd name="T16" fmla="*/ 31 w 297"/>
                  <a:gd name="T17" fmla="*/ 277 h 515"/>
                  <a:gd name="T18" fmla="*/ 35 w 297"/>
                  <a:gd name="T19" fmla="*/ 259 h 515"/>
                  <a:gd name="T20" fmla="*/ 45 w 297"/>
                  <a:gd name="T21" fmla="*/ 256 h 515"/>
                  <a:gd name="T22" fmla="*/ 56 w 297"/>
                  <a:gd name="T23" fmla="*/ 249 h 515"/>
                  <a:gd name="T24" fmla="*/ 70 w 297"/>
                  <a:gd name="T25" fmla="*/ 231 h 515"/>
                  <a:gd name="T26" fmla="*/ 84 w 297"/>
                  <a:gd name="T27" fmla="*/ 210 h 515"/>
                  <a:gd name="T28" fmla="*/ 105 w 297"/>
                  <a:gd name="T29" fmla="*/ 196 h 515"/>
                  <a:gd name="T30" fmla="*/ 136 w 297"/>
                  <a:gd name="T31" fmla="*/ 189 h 515"/>
                  <a:gd name="T32" fmla="*/ 203 w 297"/>
                  <a:gd name="T33" fmla="*/ 84 h 515"/>
                  <a:gd name="T34" fmla="*/ 241 w 297"/>
                  <a:gd name="T35" fmla="*/ 25 h 515"/>
                  <a:gd name="T36" fmla="*/ 248 w 297"/>
                  <a:gd name="T37" fmla="*/ 7 h 515"/>
                  <a:gd name="T38" fmla="*/ 269 w 297"/>
                  <a:gd name="T39" fmla="*/ 14 h 515"/>
                  <a:gd name="T40" fmla="*/ 290 w 297"/>
                  <a:gd name="T41" fmla="*/ 53 h 515"/>
                  <a:gd name="T42" fmla="*/ 290 w 297"/>
                  <a:gd name="T43" fmla="*/ 77 h 515"/>
                  <a:gd name="T44" fmla="*/ 276 w 297"/>
                  <a:gd name="T45" fmla="*/ 112 h 515"/>
                  <a:gd name="T46" fmla="*/ 259 w 297"/>
                  <a:gd name="T47" fmla="*/ 137 h 515"/>
                  <a:gd name="T48" fmla="*/ 234 w 297"/>
                  <a:gd name="T49" fmla="*/ 172 h 515"/>
                  <a:gd name="T50" fmla="*/ 224 w 297"/>
                  <a:gd name="T51" fmla="*/ 207 h 515"/>
                  <a:gd name="T52" fmla="*/ 227 w 297"/>
                  <a:gd name="T53" fmla="*/ 224 h 515"/>
                  <a:gd name="T54" fmla="*/ 224 w 297"/>
                  <a:gd name="T55" fmla="*/ 238 h 515"/>
                  <a:gd name="T56" fmla="*/ 213 w 297"/>
                  <a:gd name="T57" fmla="*/ 249 h 515"/>
                  <a:gd name="T58" fmla="*/ 206 w 297"/>
                  <a:gd name="T59" fmla="*/ 259 h 515"/>
                  <a:gd name="T60" fmla="*/ 203 w 297"/>
                  <a:gd name="T61" fmla="*/ 263 h 515"/>
                  <a:gd name="T62" fmla="*/ 192 w 297"/>
                  <a:gd name="T63" fmla="*/ 273 h 515"/>
                  <a:gd name="T64" fmla="*/ 203 w 297"/>
                  <a:gd name="T65" fmla="*/ 280 h 515"/>
                  <a:gd name="T66" fmla="*/ 213 w 297"/>
                  <a:gd name="T67" fmla="*/ 277 h 515"/>
                  <a:gd name="T68" fmla="*/ 227 w 297"/>
                  <a:gd name="T69" fmla="*/ 277 h 515"/>
                  <a:gd name="T70" fmla="*/ 231 w 297"/>
                  <a:gd name="T71" fmla="*/ 266 h 515"/>
                  <a:gd name="T72" fmla="*/ 234 w 297"/>
                  <a:gd name="T73" fmla="*/ 284 h 515"/>
                  <a:gd name="T74" fmla="*/ 224 w 297"/>
                  <a:gd name="T75" fmla="*/ 298 h 515"/>
                  <a:gd name="T76" fmla="*/ 210 w 297"/>
                  <a:gd name="T77" fmla="*/ 308 h 515"/>
                  <a:gd name="T78" fmla="*/ 210 w 297"/>
                  <a:gd name="T79" fmla="*/ 326 h 515"/>
                  <a:gd name="T80" fmla="*/ 220 w 297"/>
                  <a:gd name="T81" fmla="*/ 315 h 515"/>
                  <a:gd name="T82" fmla="*/ 227 w 297"/>
                  <a:gd name="T83" fmla="*/ 319 h 515"/>
                  <a:gd name="T84" fmla="*/ 217 w 297"/>
                  <a:gd name="T85" fmla="*/ 361 h 515"/>
                  <a:gd name="T86" fmla="*/ 210 w 297"/>
                  <a:gd name="T87" fmla="*/ 413 h 515"/>
                  <a:gd name="T88" fmla="*/ 199 w 297"/>
                  <a:gd name="T89" fmla="*/ 462 h 515"/>
                  <a:gd name="T90" fmla="*/ 196 w 297"/>
                  <a:gd name="T91" fmla="*/ 455 h 515"/>
                  <a:gd name="T92" fmla="*/ 192 w 297"/>
                  <a:gd name="T93" fmla="*/ 445 h 515"/>
                  <a:gd name="T94" fmla="*/ 185 w 297"/>
                  <a:gd name="T95" fmla="*/ 434 h 515"/>
                  <a:gd name="T96" fmla="*/ 168 w 297"/>
                  <a:gd name="T97" fmla="*/ 427 h 515"/>
                  <a:gd name="T98" fmla="*/ 171 w 297"/>
                  <a:gd name="T99" fmla="*/ 413 h 515"/>
                  <a:gd name="T100" fmla="*/ 171 w 297"/>
                  <a:gd name="T101" fmla="*/ 389 h 515"/>
                  <a:gd name="T102" fmla="*/ 164 w 297"/>
                  <a:gd name="T103" fmla="*/ 375 h 515"/>
                  <a:gd name="T104" fmla="*/ 147 w 297"/>
                  <a:gd name="T105" fmla="*/ 413 h 515"/>
                  <a:gd name="T106" fmla="*/ 122 w 297"/>
                  <a:gd name="T107" fmla="*/ 431 h 515"/>
                  <a:gd name="T108" fmla="*/ 112 w 297"/>
                  <a:gd name="T109" fmla="*/ 438 h 515"/>
                  <a:gd name="T110" fmla="*/ 91 w 297"/>
                  <a:gd name="T111" fmla="*/ 473 h 515"/>
                  <a:gd name="T112" fmla="*/ 84 w 297"/>
                  <a:gd name="T113" fmla="*/ 501 h 515"/>
                  <a:gd name="T114" fmla="*/ 73 w 297"/>
                  <a:gd name="T115" fmla="*/ 515 h 515"/>
                  <a:gd name="T116" fmla="*/ 56 w 297"/>
                  <a:gd name="T117" fmla="*/ 50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7" h="515">
                    <a:moveTo>
                      <a:pt x="38" y="511"/>
                    </a:moveTo>
                    <a:lnTo>
                      <a:pt x="38" y="511"/>
                    </a:lnTo>
                    <a:lnTo>
                      <a:pt x="35" y="511"/>
                    </a:lnTo>
                    <a:lnTo>
                      <a:pt x="31" y="511"/>
                    </a:lnTo>
                    <a:lnTo>
                      <a:pt x="31" y="511"/>
                    </a:lnTo>
                    <a:lnTo>
                      <a:pt x="28" y="508"/>
                    </a:lnTo>
                    <a:lnTo>
                      <a:pt x="28" y="504"/>
                    </a:lnTo>
                    <a:lnTo>
                      <a:pt x="28" y="504"/>
                    </a:lnTo>
                    <a:lnTo>
                      <a:pt x="28" y="501"/>
                    </a:lnTo>
                    <a:lnTo>
                      <a:pt x="31" y="501"/>
                    </a:lnTo>
                    <a:lnTo>
                      <a:pt x="35" y="501"/>
                    </a:lnTo>
                    <a:lnTo>
                      <a:pt x="35" y="501"/>
                    </a:lnTo>
                    <a:lnTo>
                      <a:pt x="35" y="501"/>
                    </a:lnTo>
                    <a:lnTo>
                      <a:pt x="35" y="497"/>
                    </a:lnTo>
                    <a:lnTo>
                      <a:pt x="35" y="494"/>
                    </a:lnTo>
                    <a:lnTo>
                      <a:pt x="31" y="494"/>
                    </a:lnTo>
                    <a:lnTo>
                      <a:pt x="28" y="494"/>
                    </a:lnTo>
                    <a:lnTo>
                      <a:pt x="28" y="494"/>
                    </a:lnTo>
                    <a:lnTo>
                      <a:pt x="28" y="487"/>
                    </a:lnTo>
                    <a:lnTo>
                      <a:pt x="28" y="487"/>
                    </a:lnTo>
                    <a:lnTo>
                      <a:pt x="28" y="487"/>
                    </a:lnTo>
                    <a:lnTo>
                      <a:pt x="35" y="483"/>
                    </a:lnTo>
                    <a:lnTo>
                      <a:pt x="35" y="483"/>
                    </a:lnTo>
                    <a:lnTo>
                      <a:pt x="35" y="483"/>
                    </a:lnTo>
                    <a:lnTo>
                      <a:pt x="35" y="476"/>
                    </a:lnTo>
                    <a:lnTo>
                      <a:pt x="35" y="473"/>
                    </a:lnTo>
                    <a:lnTo>
                      <a:pt x="35" y="473"/>
                    </a:lnTo>
                    <a:lnTo>
                      <a:pt x="31" y="473"/>
                    </a:lnTo>
                    <a:lnTo>
                      <a:pt x="31" y="466"/>
                    </a:lnTo>
                    <a:lnTo>
                      <a:pt x="35" y="466"/>
                    </a:lnTo>
                    <a:lnTo>
                      <a:pt x="35" y="466"/>
                    </a:lnTo>
                    <a:lnTo>
                      <a:pt x="35" y="462"/>
                    </a:lnTo>
                    <a:lnTo>
                      <a:pt x="35" y="462"/>
                    </a:lnTo>
                    <a:lnTo>
                      <a:pt x="35" y="452"/>
                    </a:lnTo>
                    <a:lnTo>
                      <a:pt x="35" y="452"/>
                    </a:lnTo>
                    <a:lnTo>
                      <a:pt x="35" y="452"/>
                    </a:lnTo>
                    <a:lnTo>
                      <a:pt x="35" y="452"/>
                    </a:lnTo>
                    <a:lnTo>
                      <a:pt x="35" y="445"/>
                    </a:lnTo>
                    <a:lnTo>
                      <a:pt x="35" y="445"/>
                    </a:lnTo>
                    <a:lnTo>
                      <a:pt x="35" y="445"/>
                    </a:lnTo>
                    <a:lnTo>
                      <a:pt x="31" y="445"/>
                    </a:lnTo>
                    <a:lnTo>
                      <a:pt x="31" y="445"/>
                    </a:lnTo>
                    <a:lnTo>
                      <a:pt x="31" y="441"/>
                    </a:lnTo>
                    <a:lnTo>
                      <a:pt x="31" y="441"/>
                    </a:lnTo>
                    <a:lnTo>
                      <a:pt x="31" y="431"/>
                    </a:lnTo>
                    <a:lnTo>
                      <a:pt x="28" y="410"/>
                    </a:lnTo>
                    <a:lnTo>
                      <a:pt x="28" y="406"/>
                    </a:lnTo>
                    <a:lnTo>
                      <a:pt x="28" y="403"/>
                    </a:lnTo>
                    <a:lnTo>
                      <a:pt x="28" y="403"/>
                    </a:lnTo>
                    <a:lnTo>
                      <a:pt x="28" y="399"/>
                    </a:lnTo>
                    <a:lnTo>
                      <a:pt x="28" y="385"/>
                    </a:lnTo>
                    <a:lnTo>
                      <a:pt x="24" y="371"/>
                    </a:lnTo>
                    <a:lnTo>
                      <a:pt x="24" y="354"/>
                    </a:lnTo>
                    <a:lnTo>
                      <a:pt x="24" y="354"/>
                    </a:lnTo>
                    <a:lnTo>
                      <a:pt x="24" y="350"/>
                    </a:lnTo>
                    <a:lnTo>
                      <a:pt x="24" y="350"/>
                    </a:lnTo>
                    <a:lnTo>
                      <a:pt x="21" y="315"/>
                    </a:lnTo>
                    <a:lnTo>
                      <a:pt x="21" y="315"/>
                    </a:lnTo>
                    <a:lnTo>
                      <a:pt x="17" y="312"/>
                    </a:lnTo>
                    <a:lnTo>
                      <a:pt x="0" y="298"/>
                    </a:lnTo>
                    <a:lnTo>
                      <a:pt x="7" y="291"/>
                    </a:lnTo>
                    <a:lnTo>
                      <a:pt x="7" y="291"/>
                    </a:lnTo>
                    <a:lnTo>
                      <a:pt x="7" y="287"/>
                    </a:lnTo>
                    <a:lnTo>
                      <a:pt x="7" y="287"/>
                    </a:lnTo>
                    <a:lnTo>
                      <a:pt x="10" y="287"/>
                    </a:lnTo>
                    <a:lnTo>
                      <a:pt x="10" y="284"/>
                    </a:lnTo>
                    <a:lnTo>
                      <a:pt x="14" y="284"/>
                    </a:lnTo>
                    <a:lnTo>
                      <a:pt x="17" y="284"/>
                    </a:lnTo>
                    <a:lnTo>
                      <a:pt x="17" y="284"/>
                    </a:lnTo>
                    <a:lnTo>
                      <a:pt x="17" y="284"/>
                    </a:lnTo>
                    <a:lnTo>
                      <a:pt x="17" y="277"/>
                    </a:lnTo>
                    <a:lnTo>
                      <a:pt x="17" y="277"/>
                    </a:lnTo>
                    <a:lnTo>
                      <a:pt x="21" y="277"/>
                    </a:lnTo>
                    <a:lnTo>
                      <a:pt x="21" y="277"/>
                    </a:lnTo>
                    <a:lnTo>
                      <a:pt x="24" y="277"/>
                    </a:lnTo>
                    <a:lnTo>
                      <a:pt x="24" y="277"/>
                    </a:lnTo>
                    <a:lnTo>
                      <a:pt x="28" y="277"/>
                    </a:lnTo>
                    <a:lnTo>
                      <a:pt x="28" y="277"/>
                    </a:lnTo>
                    <a:lnTo>
                      <a:pt x="28" y="277"/>
                    </a:lnTo>
                    <a:lnTo>
                      <a:pt x="31" y="277"/>
                    </a:lnTo>
                    <a:lnTo>
                      <a:pt x="31" y="277"/>
                    </a:lnTo>
                    <a:lnTo>
                      <a:pt x="31" y="277"/>
                    </a:lnTo>
                    <a:lnTo>
                      <a:pt x="31" y="273"/>
                    </a:lnTo>
                    <a:lnTo>
                      <a:pt x="28" y="273"/>
                    </a:lnTo>
                    <a:lnTo>
                      <a:pt x="28" y="273"/>
                    </a:lnTo>
                    <a:lnTo>
                      <a:pt x="31" y="266"/>
                    </a:lnTo>
                    <a:lnTo>
                      <a:pt x="31" y="266"/>
                    </a:lnTo>
                    <a:lnTo>
                      <a:pt x="31" y="266"/>
                    </a:lnTo>
                    <a:lnTo>
                      <a:pt x="35" y="263"/>
                    </a:lnTo>
                    <a:lnTo>
                      <a:pt x="35" y="259"/>
                    </a:lnTo>
                    <a:lnTo>
                      <a:pt x="38" y="259"/>
                    </a:lnTo>
                    <a:lnTo>
                      <a:pt x="38" y="259"/>
                    </a:lnTo>
                    <a:lnTo>
                      <a:pt x="38" y="259"/>
                    </a:lnTo>
                    <a:lnTo>
                      <a:pt x="42" y="259"/>
                    </a:lnTo>
                    <a:lnTo>
                      <a:pt x="42" y="263"/>
                    </a:lnTo>
                    <a:lnTo>
                      <a:pt x="42" y="263"/>
                    </a:lnTo>
                    <a:lnTo>
                      <a:pt x="42" y="263"/>
                    </a:lnTo>
                    <a:lnTo>
                      <a:pt x="45" y="259"/>
                    </a:lnTo>
                    <a:lnTo>
                      <a:pt x="45" y="256"/>
                    </a:lnTo>
                    <a:lnTo>
                      <a:pt x="45" y="256"/>
                    </a:lnTo>
                    <a:lnTo>
                      <a:pt x="45" y="252"/>
                    </a:lnTo>
                    <a:lnTo>
                      <a:pt x="45" y="252"/>
                    </a:lnTo>
                    <a:lnTo>
                      <a:pt x="49" y="252"/>
                    </a:lnTo>
                    <a:lnTo>
                      <a:pt x="49" y="252"/>
                    </a:lnTo>
                    <a:lnTo>
                      <a:pt x="52" y="249"/>
                    </a:lnTo>
                    <a:lnTo>
                      <a:pt x="52" y="249"/>
                    </a:lnTo>
                    <a:lnTo>
                      <a:pt x="56" y="249"/>
                    </a:lnTo>
                    <a:lnTo>
                      <a:pt x="56" y="249"/>
                    </a:lnTo>
                    <a:lnTo>
                      <a:pt x="59" y="235"/>
                    </a:lnTo>
                    <a:lnTo>
                      <a:pt x="59" y="231"/>
                    </a:lnTo>
                    <a:lnTo>
                      <a:pt x="59" y="231"/>
                    </a:lnTo>
                    <a:lnTo>
                      <a:pt x="59" y="231"/>
                    </a:lnTo>
                    <a:lnTo>
                      <a:pt x="63" y="231"/>
                    </a:lnTo>
                    <a:lnTo>
                      <a:pt x="63" y="231"/>
                    </a:lnTo>
                    <a:lnTo>
                      <a:pt x="66" y="231"/>
                    </a:lnTo>
                    <a:lnTo>
                      <a:pt x="70" y="231"/>
                    </a:lnTo>
                    <a:lnTo>
                      <a:pt x="70" y="231"/>
                    </a:lnTo>
                    <a:lnTo>
                      <a:pt x="70" y="228"/>
                    </a:lnTo>
                    <a:lnTo>
                      <a:pt x="70" y="228"/>
                    </a:lnTo>
                    <a:lnTo>
                      <a:pt x="70" y="224"/>
                    </a:lnTo>
                    <a:lnTo>
                      <a:pt x="70" y="221"/>
                    </a:lnTo>
                    <a:lnTo>
                      <a:pt x="70" y="221"/>
                    </a:lnTo>
                    <a:lnTo>
                      <a:pt x="70" y="221"/>
                    </a:lnTo>
                    <a:lnTo>
                      <a:pt x="77" y="214"/>
                    </a:lnTo>
                    <a:lnTo>
                      <a:pt x="84" y="210"/>
                    </a:lnTo>
                    <a:lnTo>
                      <a:pt x="84" y="210"/>
                    </a:lnTo>
                    <a:lnTo>
                      <a:pt x="91" y="210"/>
                    </a:lnTo>
                    <a:lnTo>
                      <a:pt x="91" y="210"/>
                    </a:lnTo>
                    <a:lnTo>
                      <a:pt x="91" y="210"/>
                    </a:lnTo>
                    <a:lnTo>
                      <a:pt x="91" y="210"/>
                    </a:lnTo>
                    <a:lnTo>
                      <a:pt x="91" y="207"/>
                    </a:lnTo>
                    <a:lnTo>
                      <a:pt x="91" y="203"/>
                    </a:lnTo>
                    <a:lnTo>
                      <a:pt x="98" y="196"/>
                    </a:lnTo>
                    <a:lnTo>
                      <a:pt x="101" y="196"/>
                    </a:lnTo>
                    <a:lnTo>
                      <a:pt x="105" y="196"/>
                    </a:lnTo>
                    <a:lnTo>
                      <a:pt x="108" y="193"/>
                    </a:lnTo>
                    <a:lnTo>
                      <a:pt x="115" y="193"/>
                    </a:lnTo>
                    <a:lnTo>
                      <a:pt x="115" y="193"/>
                    </a:lnTo>
                    <a:lnTo>
                      <a:pt x="119" y="193"/>
                    </a:lnTo>
                    <a:lnTo>
                      <a:pt x="119" y="189"/>
                    </a:lnTo>
                    <a:lnTo>
                      <a:pt x="119" y="189"/>
                    </a:lnTo>
                    <a:lnTo>
                      <a:pt x="122" y="189"/>
                    </a:lnTo>
                    <a:lnTo>
                      <a:pt x="126" y="189"/>
                    </a:lnTo>
                    <a:lnTo>
                      <a:pt x="136" y="189"/>
                    </a:lnTo>
                    <a:lnTo>
                      <a:pt x="136" y="189"/>
                    </a:lnTo>
                    <a:lnTo>
                      <a:pt x="136" y="186"/>
                    </a:lnTo>
                    <a:lnTo>
                      <a:pt x="150" y="172"/>
                    </a:lnTo>
                    <a:lnTo>
                      <a:pt x="154" y="165"/>
                    </a:lnTo>
                    <a:lnTo>
                      <a:pt x="157" y="161"/>
                    </a:lnTo>
                    <a:lnTo>
                      <a:pt x="182" y="133"/>
                    </a:lnTo>
                    <a:lnTo>
                      <a:pt x="182" y="133"/>
                    </a:lnTo>
                    <a:lnTo>
                      <a:pt x="203" y="88"/>
                    </a:lnTo>
                    <a:lnTo>
                      <a:pt x="203" y="84"/>
                    </a:lnTo>
                    <a:lnTo>
                      <a:pt x="203" y="84"/>
                    </a:lnTo>
                    <a:lnTo>
                      <a:pt x="196" y="21"/>
                    </a:lnTo>
                    <a:lnTo>
                      <a:pt x="210" y="21"/>
                    </a:lnTo>
                    <a:lnTo>
                      <a:pt x="217" y="25"/>
                    </a:lnTo>
                    <a:lnTo>
                      <a:pt x="231" y="25"/>
                    </a:lnTo>
                    <a:lnTo>
                      <a:pt x="231" y="25"/>
                    </a:lnTo>
                    <a:lnTo>
                      <a:pt x="234" y="25"/>
                    </a:lnTo>
                    <a:lnTo>
                      <a:pt x="234" y="25"/>
                    </a:lnTo>
                    <a:lnTo>
                      <a:pt x="241" y="25"/>
                    </a:lnTo>
                    <a:lnTo>
                      <a:pt x="241" y="25"/>
                    </a:lnTo>
                    <a:lnTo>
                      <a:pt x="241" y="21"/>
                    </a:lnTo>
                    <a:lnTo>
                      <a:pt x="241" y="21"/>
                    </a:lnTo>
                    <a:lnTo>
                      <a:pt x="241" y="21"/>
                    </a:lnTo>
                    <a:lnTo>
                      <a:pt x="245" y="18"/>
                    </a:lnTo>
                    <a:lnTo>
                      <a:pt x="248" y="18"/>
                    </a:lnTo>
                    <a:lnTo>
                      <a:pt x="248" y="18"/>
                    </a:lnTo>
                    <a:lnTo>
                      <a:pt x="248" y="11"/>
                    </a:lnTo>
                    <a:lnTo>
                      <a:pt x="248" y="7"/>
                    </a:lnTo>
                    <a:lnTo>
                      <a:pt x="245" y="4"/>
                    </a:lnTo>
                    <a:lnTo>
                      <a:pt x="248" y="4"/>
                    </a:lnTo>
                    <a:lnTo>
                      <a:pt x="248" y="0"/>
                    </a:lnTo>
                    <a:lnTo>
                      <a:pt x="248" y="0"/>
                    </a:lnTo>
                    <a:lnTo>
                      <a:pt x="252" y="4"/>
                    </a:lnTo>
                    <a:lnTo>
                      <a:pt x="252" y="4"/>
                    </a:lnTo>
                    <a:lnTo>
                      <a:pt x="262" y="7"/>
                    </a:lnTo>
                    <a:lnTo>
                      <a:pt x="262" y="7"/>
                    </a:lnTo>
                    <a:lnTo>
                      <a:pt x="269" y="14"/>
                    </a:lnTo>
                    <a:lnTo>
                      <a:pt x="276" y="25"/>
                    </a:lnTo>
                    <a:lnTo>
                      <a:pt x="280" y="35"/>
                    </a:lnTo>
                    <a:lnTo>
                      <a:pt x="283" y="39"/>
                    </a:lnTo>
                    <a:lnTo>
                      <a:pt x="283" y="42"/>
                    </a:lnTo>
                    <a:lnTo>
                      <a:pt x="287" y="42"/>
                    </a:lnTo>
                    <a:lnTo>
                      <a:pt x="290" y="42"/>
                    </a:lnTo>
                    <a:lnTo>
                      <a:pt x="290" y="46"/>
                    </a:lnTo>
                    <a:lnTo>
                      <a:pt x="290" y="49"/>
                    </a:lnTo>
                    <a:lnTo>
                      <a:pt x="290" y="53"/>
                    </a:lnTo>
                    <a:lnTo>
                      <a:pt x="290" y="53"/>
                    </a:lnTo>
                    <a:lnTo>
                      <a:pt x="290" y="56"/>
                    </a:lnTo>
                    <a:lnTo>
                      <a:pt x="294" y="56"/>
                    </a:lnTo>
                    <a:lnTo>
                      <a:pt x="297" y="60"/>
                    </a:lnTo>
                    <a:lnTo>
                      <a:pt x="297" y="60"/>
                    </a:lnTo>
                    <a:lnTo>
                      <a:pt x="294" y="67"/>
                    </a:lnTo>
                    <a:lnTo>
                      <a:pt x="294" y="70"/>
                    </a:lnTo>
                    <a:lnTo>
                      <a:pt x="290" y="74"/>
                    </a:lnTo>
                    <a:lnTo>
                      <a:pt x="290" y="77"/>
                    </a:lnTo>
                    <a:lnTo>
                      <a:pt x="290" y="84"/>
                    </a:lnTo>
                    <a:lnTo>
                      <a:pt x="290" y="91"/>
                    </a:lnTo>
                    <a:lnTo>
                      <a:pt x="287" y="91"/>
                    </a:lnTo>
                    <a:lnTo>
                      <a:pt x="287" y="95"/>
                    </a:lnTo>
                    <a:lnTo>
                      <a:pt x="287" y="98"/>
                    </a:lnTo>
                    <a:lnTo>
                      <a:pt x="283" y="102"/>
                    </a:lnTo>
                    <a:lnTo>
                      <a:pt x="283" y="102"/>
                    </a:lnTo>
                    <a:lnTo>
                      <a:pt x="280" y="102"/>
                    </a:lnTo>
                    <a:lnTo>
                      <a:pt x="276" y="112"/>
                    </a:lnTo>
                    <a:lnTo>
                      <a:pt x="276" y="112"/>
                    </a:lnTo>
                    <a:lnTo>
                      <a:pt x="276" y="112"/>
                    </a:lnTo>
                    <a:lnTo>
                      <a:pt x="273" y="119"/>
                    </a:lnTo>
                    <a:lnTo>
                      <a:pt x="269" y="119"/>
                    </a:lnTo>
                    <a:lnTo>
                      <a:pt x="269" y="123"/>
                    </a:lnTo>
                    <a:lnTo>
                      <a:pt x="269" y="123"/>
                    </a:lnTo>
                    <a:lnTo>
                      <a:pt x="262" y="133"/>
                    </a:lnTo>
                    <a:lnTo>
                      <a:pt x="259" y="137"/>
                    </a:lnTo>
                    <a:lnTo>
                      <a:pt x="259" y="137"/>
                    </a:lnTo>
                    <a:lnTo>
                      <a:pt x="259" y="137"/>
                    </a:lnTo>
                    <a:lnTo>
                      <a:pt x="252" y="144"/>
                    </a:lnTo>
                    <a:lnTo>
                      <a:pt x="248" y="147"/>
                    </a:lnTo>
                    <a:lnTo>
                      <a:pt x="245" y="151"/>
                    </a:lnTo>
                    <a:lnTo>
                      <a:pt x="241" y="154"/>
                    </a:lnTo>
                    <a:lnTo>
                      <a:pt x="241" y="161"/>
                    </a:lnTo>
                    <a:lnTo>
                      <a:pt x="238" y="161"/>
                    </a:lnTo>
                    <a:lnTo>
                      <a:pt x="238" y="161"/>
                    </a:lnTo>
                    <a:lnTo>
                      <a:pt x="234" y="172"/>
                    </a:lnTo>
                    <a:lnTo>
                      <a:pt x="234" y="172"/>
                    </a:lnTo>
                    <a:lnTo>
                      <a:pt x="234" y="172"/>
                    </a:lnTo>
                    <a:lnTo>
                      <a:pt x="227" y="186"/>
                    </a:lnTo>
                    <a:lnTo>
                      <a:pt x="224" y="196"/>
                    </a:lnTo>
                    <a:lnTo>
                      <a:pt x="224" y="203"/>
                    </a:lnTo>
                    <a:lnTo>
                      <a:pt x="220" y="207"/>
                    </a:lnTo>
                    <a:lnTo>
                      <a:pt x="220" y="207"/>
                    </a:lnTo>
                    <a:lnTo>
                      <a:pt x="220" y="207"/>
                    </a:lnTo>
                    <a:lnTo>
                      <a:pt x="224" y="207"/>
                    </a:lnTo>
                    <a:lnTo>
                      <a:pt x="224" y="210"/>
                    </a:lnTo>
                    <a:lnTo>
                      <a:pt x="224" y="210"/>
                    </a:lnTo>
                    <a:lnTo>
                      <a:pt x="224" y="214"/>
                    </a:lnTo>
                    <a:lnTo>
                      <a:pt x="224" y="214"/>
                    </a:lnTo>
                    <a:lnTo>
                      <a:pt x="224" y="214"/>
                    </a:lnTo>
                    <a:lnTo>
                      <a:pt x="224" y="221"/>
                    </a:lnTo>
                    <a:lnTo>
                      <a:pt x="224" y="221"/>
                    </a:lnTo>
                    <a:lnTo>
                      <a:pt x="224" y="221"/>
                    </a:lnTo>
                    <a:lnTo>
                      <a:pt x="227" y="224"/>
                    </a:lnTo>
                    <a:lnTo>
                      <a:pt x="227" y="224"/>
                    </a:lnTo>
                    <a:lnTo>
                      <a:pt x="227" y="228"/>
                    </a:lnTo>
                    <a:lnTo>
                      <a:pt x="227" y="228"/>
                    </a:lnTo>
                    <a:lnTo>
                      <a:pt x="227" y="228"/>
                    </a:lnTo>
                    <a:lnTo>
                      <a:pt x="227" y="231"/>
                    </a:lnTo>
                    <a:lnTo>
                      <a:pt x="227" y="231"/>
                    </a:lnTo>
                    <a:lnTo>
                      <a:pt x="227" y="231"/>
                    </a:lnTo>
                    <a:lnTo>
                      <a:pt x="227" y="235"/>
                    </a:lnTo>
                    <a:lnTo>
                      <a:pt x="224" y="238"/>
                    </a:lnTo>
                    <a:lnTo>
                      <a:pt x="224" y="238"/>
                    </a:lnTo>
                    <a:lnTo>
                      <a:pt x="224" y="242"/>
                    </a:lnTo>
                    <a:lnTo>
                      <a:pt x="220" y="245"/>
                    </a:lnTo>
                    <a:lnTo>
                      <a:pt x="217" y="245"/>
                    </a:lnTo>
                    <a:lnTo>
                      <a:pt x="217" y="245"/>
                    </a:lnTo>
                    <a:lnTo>
                      <a:pt x="217" y="245"/>
                    </a:lnTo>
                    <a:lnTo>
                      <a:pt x="217" y="245"/>
                    </a:lnTo>
                    <a:lnTo>
                      <a:pt x="213" y="245"/>
                    </a:lnTo>
                    <a:lnTo>
                      <a:pt x="213" y="249"/>
                    </a:lnTo>
                    <a:lnTo>
                      <a:pt x="210" y="252"/>
                    </a:lnTo>
                    <a:lnTo>
                      <a:pt x="210" y="256"/>
                    </a:lnTo>
                    <a:lnTo>
                      <a:pt x="210" y="256"/>
                    </a:lnTo>
                    <a:lnTo>
                      <a:pt x="210" y="256"/>
                    </a:lnTo>
                    <a:lnTo>
                      <a:pt x="206" y="256"/>
                    </a:lnTo>
                    <a:lnTo>
                      <a:pt x="206" y="259"/>
                    </a:lnTo>
                    <a:lnTo>
                      <a:pt x="206" y="259"/>
                    </a:lnTo>
                    <a:lnTo>
                      <a:pt x="206" y="259"/>
                    </a:lnTo>
                    <a:lnTo>
                      <a:pt x="206" y="259"/>
                    </a:lnTo>
                    <a:lnTo>
                      <a:pt x="206" y="266"/>
                    </a:lnTo>
                    <a:lnTo>
                      <a:pt x="206" y="270"/>
                    </a:lnTo>
                    <a:lnTo>
                      <a:pt x="203" y="270"/>
                    </a:lnTo>
                    <a:lnTo>
                      <a:pt x="203" y="270"/>
                    </a:lnTo>
                    <a:lnTo>
                      <a:pt x="203" y="270"/>
                    </a:lnTo>
                    <a:lnTo>
                      <a:pt x="203" y="270"/>
                    </a:lnTo>
                    <a:lnTo>
                      <a:pt x="203" y="270"/>
                    </a:lnTo>
                    <a:lnTo>
                      <a:pt x="203" y="263"/>
                    </a:lnTo>
                    <a:lnTo>
                      <a:pt x="203" y="263"/>
                    </a:lnTo>
                    <a:lnTo>
                      <a:pt x="203" y="263"/>
                    </a:lnTo>
                    <a:lnTo>
                      <a:pt x="199" y="263"/>
                    </a:lnTo>
                    <a:lnTo>
                      <a:pt x="196" y="263"/>
                    </a:lnTo>
                    <a:lnTo>
                      <a:pt x="196" y="263"/>
                    </a:lnTo>
                    <a:lnTo>
                      <a:pt x="196" y="266"/>
                    </a:lnTo>
                    <a:lnTo>
                      <a:pt x="192" y="266"/>
                    </a:lnTo>
                    <a:lnTo>
                      <a:pt x="196" y="270"/>
                    </a:lnTo>
                    <a:lnTo>
                      <a:pt x="196" y="273"/>
                    </a:lnTo>
                    <a:lnTo>
                      <a:pt x="192" y="273"/>
                    </a:lnTo>
                    <a:lnTo>
                      <a:pt x="196" y="273"/>
                    </a:lnTo>
                    <a:lnTo>
                      <a:pt x="199" y="280"/>
                    </a:lnTo>
                    <a:lnTo>
                      <a:pt x="199" y="280"/>
                    </a:lnTo>
                    <a:lnTo>
                      <a:pt x="203" y="280"/>
                    </a:lnTo>
                    <a:lnTo>
                      <a:pt x="203" y="280"/>
                    </a:lnTo>
                    <a:lnTo>
                      <a:pt x="203" y="280"/>
                    </a:lnTo>
                    <a:lnTo>
                      <a:pt x="203" y="280"/>
                    </a:lnTo>
                    <a:lnTo>
                      <a:pt x="206" y="280"/>
                    </a:lnTo>
                    <a:lnTo>
                      <a:pt x="203" y="280"/>
                    </a:lnTo>
                    <a:lnTo>
                      <a:pt x="203" y="284"/>
                    </a:lnTo>
                    <a:lnTo>
                      <a:pt x="203" y="287"/>
                    </a:lnTo>
                    <a:lnTo>
                      <a:pt x="206" y="287"/>
                    </a:lnTo>
                    <a:lnTo>
                      <a:pt x="206" y="287"/>
                    </a:lnTo>
                    <a:lnTo>
                      <a:pt x="206" y="284"/>
                    </a:lnTo>
                    <a:lnTo>
                      <a:pt x="210" y="284"/>
                    </a:lnTo>
                    <a:lnTo>
                      <a:pt x="210" y="280"/>
                    </a:lnTo>
                    <a:lnTo>
                      <a:pt x="210" y="280"/>
                    </a:lnTo>
                    <a:lnTo>
                      <a:pt x="213" y="277"/>
                    </a:lnTo>
                    <a:lnTo>
                      <a:pt x="217" y="277"/>
                    </a:lnTo>
                    <a:lnTo>
                      <a:pt x="220" y="277"/>
                    </a:lnTo>
                    <a:lnTo>
                      <a:pt x="220" y="277"/>
                    </a:lnTo>
                    <a:lnTo>
                      <a:pt x="224" y="277"/>
                    </a:lnTo>
                    <a:lnTo>
                      <a:pt x="224" y="277"/>
                    </a:lnTo>
                    <a:lnTo>
                      <a:pt x="224" y="277"/>
                    </a:lnTo>
                    <a:lnTo>
                      <a:pt x="227" y="277"/>
                    </a:lnTo>
                    <a:lnTo>
                      <a:pt x="227" y="277"/>
                    </a:lnTo>
                    <a:lnTo>
                      <a:pt x="227" y="277"/>
                    </a:lnTo>
                    <a:lnTo>
                      <a:pt x="227" y="277"/>
                    </a:lnTo>
                    <a:lnTo>
                      <a:pt x="231" y="277"/>
                    </a:lnTo>
                    <a:lnTo>
                      <a:pt x="231" y="277"/>
                    </a:lnTo>
                    <a:lnTo>
                      <a:pt x="234" y="277"/>
                    </a:lnTo>
                    <a:lnTo>
                      <a:pt x="234" y="277"/>
                    </a:lnTo>
                    <a:lnTo>
                      <a:pt x="231" y="273"/>
                    </a:lnTo>
                    <a:lnTo>
                      <a:pt x="231" y="270"/>
                    </a:lnTo>
                    <a:lnTo>
                      <a:pt x="231" y="270"/>
                    </a:lnTo>
                    <a:lnTo>
                      <a:pt x="231" y="266"/>
                    </a:lnTo>
                    <a:lnTo>
                      <a:pt x="234" y="266"/>
                    </a:lnTo>
                    <a:lnTo>
                      <a:pt x="238" y="270"/>
                    </a:lnTo>
                    <a:lnTo>
                      <a:pt x="238" y="270"/>
                    </a:lnTo>
                    <a:lnTo>
                      <a:pt x="238" y="270"/>
                    </a:lnTo>
                    <a:lnTo>
                      <a:pt x="238" y="273"/>
                    </a:lnTo>
                    <a:lnTo>
                      <a:pt x="238" y="273"/>
                    </a:lnTo>
                    <a:lnTo>
                      <a:pt x="234" y="277"/>
                    </a:lnTo>
                    <a:lnTo>
                      <a:pt x="234" y="280"/>
                    </a:lnTo>
                    <a:lnTo>
                      <a:pt x="234" y="284"/>
                    </a:lnTo>
                    <a:lnTo>
                      <a:pt x="234" y="287"/>
                    </a:lnTo>
                    <a:lnTo>
                      <a:pt x="231" y="291"/>
                    </a:lnTo>
                    <a:lnTo>
                      <a:pt x="227" y="291"/>
                    </a:lnTo>
                    <a:lnTo>
                      <a:pt x="227" y="291"/>
                    </a:lnTo>
                    <a:lnTo>
                      <a:pt x="227" y="294"/>
                    </a:lnTo>
                    <a:lnTo>
                      <a:pt x="224" y="298"/>
                    </a:lnTo>
                    <a:lnTo>
                      <a:pt x="224" y="298"/>
                    </a:lnTo>
                    <a:lnTo>
                      <a:pt x="224" y="298"/>
                    </a:lnTo>
                    <a:lnTo>
                      <a:pt x="224" y="298"/>
                    </a:lnTo>
                    <a:lnTo>
                      <a:pt x="224" y="298"/>
                    </a:lnTo>
                    <a:lnTo>
                      <a:pt x="224" y="298"/>
                    </a:lnTo>
                    <a:lnTo>
                      <a:pt x="224" y="294"/>
                    </a:lnTo>
                    <a:lnTo>
                      <a:pt x="224" y="294"/>
                    </a:lnTo>
                    <a:lnTo>
                      <a:pt x="220" y="294"/>
                    </a:lnTo>
                    <a:lnTo>
                      <a:pt x="217" y="298"/>
                    </a:lnTo>
                    <a:lnTo>
                      <a:pt x="213" y="301"/>
                    </a:lnTo>
                    <a:lnTo>
                      <a:pt x="210" y="301"/>
                    </a:lnTo>
                    <a:lnTo>
                      <a:pt x="210" y="308"/>
                    </a:lnTo>
                    <a:lnTo>
                      <a:pt x="210" y="312"/>
                    </a:lnTo>
                    <a:lnTo>
                      <a:pt x="210" y="312"/>
                    </a:lnTo>
                    <a:lnTo>
                      <a:pt x="210" y="315"/>
                    </a:lnTo>
                    <a:lnTo>
                      <a:pt x="210" y="315"/>
                    </a:lnTo>
                    <a:lnTo>
                      <a:pt x="210" y="319"/>
                    </a:lnTo>
                    <a:lnTo>
                      <a:pt x="206" y="319"/>
                    </a:lnTo>
                    <a:lnTo>
                      <a:pt x="206" y="319"/>
                    </a:lnTo>
                    <a:lnTo>
                      <a:pt x="206" y="322"/>
                    </a:lnTo>
                    <a:lnTo>
                      <a:pt x="210" y="326"/>
                    </a:lnTo>
                    <a:lnTo>
                      <a:pt x="210" y="329"/>
                    </a:lnTo>
                    <a:lnTo>
                      <a:pt x="213" y="329"/>
                    </a:lnTo>
                    <a:lnTo>
                      <a:pt x="213" y="329"/>
                    </a:lnTo>
                    <a:lnTo>
                      <a:pt x="213" y="329"/>
                    </a:lnTo>
                    <a:lnTo>
                      <a:pt x="217" y="326"/>
                    </a:lnTo>
                    <a:lnTo>
                      <a:pt x="217" y="322"/>
                    </a:lnTo>
                    <a:lnTo>
                      <a:pt x="217" y="319"/>
                    </a:lnTo>
                    <a:lnTo>
                      <a:pt x="220" y="315"/>
                    </a:lnTo>
                    <a:lnTo>
                      <a:pt x="220" y="315"/>
                    </a:lnTo>
                    <a:lnTo>
                      <a:pt x="220" y="312"/>
                    </a:lnTo>
                    <a:lnTo>
                      <a:pt x="224" y="312"/>
                    </a:lnTo>
                    <a:lnTo>
                      <a:pt x="227" y="308"/>
                    </a:lnTo>
                    <a:lnTo>
                      <a:pt x="231" y="308"/>
                    </a:lnTo>
                    <a:lnTo>
                      <a:pt x="234" y="308"/>
                    </a:lnTo>
                    <a:lnTo>
                      <a:pt x="234" y="308"/>
                    </a:lnTo>
                    <a:lnTo>
                      <a:pt x="231" y="315"/>
                    </a:lnTo>
                    <a:lnTo>
                      <a:pt x="227" y="319"/>
                    </a:lnTo>
                    <a:lnTo>
                      <a:pt x="227" y="319"/>
                    </a:lnTo>
                    <a:lnTo>
                      <a:pt x="227" y="322"/>
                    </a:lnTo>
                    <a:lnTo>
                      <a:pt x="227" y="326"/>
                    </a:lnTo>
                    <a:lnTo>
                      <a:pt x="227" y="329"/>
                    </a:lnTo>
                    <a:lnTo>
                      <a:pt x="227" y="333"/>
                    </a:lnTo>
                    <a:lnTo>
                      <a:pt x="227" y="340"/>
                    </a:lnTo>
                    <a:lnTo>
                      <a:pt x="224" y="343"/>
                    </a:lnTo>
                    <a:lnTo>
                      <a:pt x="224" y="343"/>
                    </a:lnTo>
                    <a:lnTo>
                      <a:pt x="224" y="343"/>
                    </a:lnTo>
                    <a:lnTo>
                      <a:pt x="217" y="361"/>
                    </a:lnTo>
                    <a:lnTo>
                      <a:pt x="217" y="371"/>
                    </a:lnTo>
                    <a:lnTo>
                      <a:pt x="217" y="382"/>
                    </a:lnTo>
                    <a:lnTo>
                      <a:pt x="213" y="385"/>
                    </a:lnTo>
                    <a:lnTo>
                      <a:pt x="213" y="385"/>
                    </a:lnTo>
                    <a:lnTo>
                      <a:pt x="210" y="392"/>
                    </a:lnTo>
                    <a:lnTo>
                      <a:pt x="210" y="392"/>
                    </a:lnTo>
                    <a:lnTo>
                      <a:pt x="210" y="399"/>
                    </a:lnTo>
                    <a:lnTo>
                      <a:pt x="210" y="406"/>
                    </a:lnTo>
                    <a:lnTo>
                      <a:pt x="210" y="413"/>
                    </a:lnTo>
                    <a:lnTo>
                      <a:pt x="206" y="424"/>
                    </a:lnTo>
                    <a:lnTo>
                      <a:pt x="206" y="431"/>
                    </a:lnTo>
                    <a:lnTo>
                      <a:pt x="203" y="441"/>
                    </a:lnTo>
                    <a:lnTo>
                      <a:pt x="203" y="445"/>
                    </a:lnTo>
                    <a:lnTo>
                      <a:pt x="203" y="445"/>
                    </a:lnTo>
                    <a:lnTo>
                      <a:pt x="199" y="452"/>
                    </a:lnTo>
                    <a:lnTo>
                      <a:pt x="199" y="452"/>
                    </a:lnTo>
                    <a:lnTo>
                      <a:pt x="199" y="462"/>
                    </a:lnTo>
                    <a:lnTo>
                      <a:pt x="199" y="462"/>
                    </a:lnTo>
                    <a:lnTo>
                      <a:pt x="199" y="462"/>
                    </a:lnTo>
                    <a:lnTo>
                      <a:pt x="199" y="462"/>
                    </a:lnTo>
                    <a:lnTo>
                      <a:pt x="199" y="462"/>
                    </a:lnTo>
                    <a:lnTo>
                      <a:pt x="196" y="459"/>
                    </a:lnTo>
                    <a:lnTo>
                      <a:pt x="192" y="459"/>
                    </a:lnTo>
                    <a:lnTo>
                      <a:pt x="192" y="459"/>
                    </a:lnTo>
                    <a:lnTo>
                      <a:pt x="192" y="455"/>
                    </a:lnTo>
                    <a:lnTo>
                      <a:pt x="196" y="455"/>
                    </a:lnTo>
                    <a:lnTo>
                      <a:pt x="196" y="455"/>
                    </a:lnTo>
                    <a:lnTo>
                      <a:pt x="196" y="452"/>
                    </a:lnTo>
                    <a:lnTo>
                      <a:pt x="196" y="452"/>
                    </a:lnTo>
                    <a:lnTo>
                      <a:pt x="192" y="452"/>
                    </a:lnTo>
                    <a:lnTo>
                      <a:pt x="192" y="448"/>
                    </a:lnTo>
                    <a:lnTo>
                      <a:pt x="192" y="448"/>
                    </a:lnTo>
                    <a:lnTo>
                      <a:pt x="192" y="448"/>
                    </a:lnTo>
                    <a:lnTo>
                      <a:pt x="192" y="448"/>
                    </a:lnTo>
                    <a:lnTo>
                      <a:pt x="192" y="448"/>
                    </a:lnTo>
                    <a:lnTo>
                      <a:pt x="192" y="445"/>
                    </a:lnTo>
                    <a:lnTo>
                      <a:pt x="192" y="445"/>
                    </a:lnTo>
                    <a:lnTo>
                      <a:pt x="196" y="445"/>
                    </a:lnTo>
                    <a:lnTo>
                      <a:pt x="192" y="441"/>
                    </a:lnTo>
                    <a:lnTo>
                      <a:pt x="192" y="438"/>
                    </a:lnTo>
                    <a:lnTo>
                      <a:pt x="189" y="438"/>
                    </a:lnTo>
                    <a:lnTo>
                      <a:pt x="189" y="438"/>
                    </a:lnTo>
                    <a:lnTo>
                      <a:pt x="185" y="438"/>
                    </a:lnTo>
                    <a:lnTo>
                      <a:pt x="185" y="434"/>
                    </a:lnTo>
                    <a:lnTo>
                      <a:pt x="185" y="434"/>
                    </a:lnTo>
                    <a:lnTo>
                      <a:pt x="185" y="434"/>
                    </a:lnTo>
                    <a:lnTo>
                      <a:pt x="185" y="431"/>
                    </a:lnTo>
                    <a:lnTo>
                      <a:pt x="185" y="431"/>
                    </a:lnTo>
                    <a:lnTo>
                      <a:pt x="182" y="431"/>
                    </a:lnTo>
                    <a:lnTo>
                      <a:pt x="182" y="431"/>
                    </a:lnTo>
                    <a:lnTo>
                      <a:pt x="175" y="431"/>
                    </a:lnTo>
                    <a:lnTo>
                      <a:pt x="171" y="427"/>
                    </a:lnTo>
                    <a:lnTo>
                      <a:pt x="168" y="427"/>
                    </a:lnTo>
                    <a:lnTo>
                      <a:pt x="168" y="427"/>
                    </a:lnTo>
                    <a:lnTo>
                      <a:pt x="168" y="424"/>
                    </a:lnTo>
                    <a:lnTo>
                      <a:pt x="168" y="424"/>
                    </a:lnTo>
                    <a:lnTo>
                      <a:pt x="168" y="424"/>
                    </a:lnTo>
                    <a:lnTo>
                      <a:pt x="168" y="420"/>
                    </a:lnTo>
                    <a:lnTo>
                      <a:pt x="171" y="420"/>
                    </a:lnTo>
                    <a:lnTo>
                      <a:pt x="171" y="420"/>
                    </a:lnTo>
                    <a:lnTo>
                      <a:pt x="171" y="420"/>
                    </a:lnTo>
                    <a:lnTo>
                      <a:pt x="171" y="413"/>
                    </a:lnTo>
                    <a:lnTo>
                      <a:pt x="171" y="413"/>
                    </a:lnTo>
                    <a:lnTo>
                      <a:pt x="171" y="413"/>
                    </a:lnTo>
                    <a:lnTo>
                      <a:pt x="171" y="410"/>
                    </a:lnTo>
                    <a:lnTo>
                      <a:pt x="171" y="410"/>
                    </a:lnTo>
                    <a:lnTo>
                      <a:pt x="171" y="406"/>
                    </a:lnTo>
                    <a:lnTo>
                      <a:pt x="175" y="403"/>
                    </a:lnTo>
                    <a:lnTo>
                      <a:pt x="175" y="399"/>
                    </a:lnTo>
                    <a:lnTo>
                      <a:pt x="171" y="396"/>
                    </a:lnTo>
                    <a:lnTo>
                      <a:pt x="171" y="392"/>
                    </a:lnTo>
                    <a:lnTo>
                      <a:pt x="171" y="389"/>
                    </a:lnTo>
                    <a:lnTo>
                      <a:pt x="171" y="385"/>
                    </a:lnTo>
                    <a:lnTo>
                      <a:pt x="168" y="382"/>
                    </a:lnTo>
                    <a:lnTo>
                      <a:pt x="168" y="382"/>
                    </a:lnTo>
                    <a:lnTo>
                      <a:pt x="168" y="382"/>
                    </a:lnTo>
                    <a:lnTo>
                      <a:pt x="168" y="382"/>
                    </a:lnTo>
                    <a:lnTo>
                      <a:pt x="168" y="378"/>
                    </a:lnTo>
                    <a:lnTo>
                      <a:pt x="168" y="378"/>
                    </a:lnTo>
                    <a:lnTo>
                      <a:pt x="168" y="378"/>
                    </a:lnTo>
                    <a:lnTo>
                      <a:pt x="164" y="375"/>
                    </a:lnTo>
                    <a:lnTo>
                      <a:pt x="164" y="375"/>
                    </a:lnTo>
                    <a:lnTo>
                      <a:pt x="164" y="375"/>
                    </a:lnTo>
                    <a:lnTo>
                      <a:pt x="164" y="375"/>
                    </a:lnTo>
                    <a:lnTo>
                      <a:pt x="157" y="385"/>
                    </a:lnTo>
                    <a:lnTo>
                      <a:pt x="154" y="392"/>
                    </a:lnTo>
                    <a:lnTo>
                      <a:pt x="150" y="399"/>
                    </a:lnTo>
                    <a:lnTo>
                      <a:pt x="150" y="403"/>
                    </a:lnTo>
                    <a:lnTo>
                      <a:pt x="147" y="410"/>
                    </a:lnTo>
                    <a:lnTo>
                      <a:pt x="147" y="413"/>
                    </a:lnTo>
                    <a:lnTo>
                      <a:pt x="140" y="427"/>
                    </a:lnTo>
                    <a:lnTo>
                      <a:pt x="140" y="427"/>
                    </a:lnTo>
                    <a:lnTo>
                      <a:pt x="136" y="427"/>
                    </a:lnTo>
                    <a:lnTo>
                      <a:pt x="129" y="431"/>
                    </a:lnTo>
                    <a:lnTo>
                      <a:pt x="129" y="431"/>
                    </a:lnTo>
                    <a:lnTo>
                      <a:pt x="126" y="431"/>
                    </a:lnTo>
                    <a:lnTo>
                      <a:pt x="126" y="431"/>
                    </a:lnTo>
                    <a:lnTo>
                      <a:pt x="126" y="427"/>
                    </a:lnTo>
                    <a:lnTo>
                      <a:pt x="122" y="431"/>
                    </a:lnTo>
                    <a:lnTo>
                      <a:pt x="119" y="431"/>
                    </a:lnTo>
                    <a:lnTo>
                      <a:pt x="115" y="431"/>
                    </a:lnTo>
                    <a:lnTo>
                      <a:pt x="115" y="431"/>
                    </a:lnTo>
                    <a:lnTo>
                      <a:pt x="115" y="431"/>
                    </a:lnTo>
                    <a:lnTo>
                      <a:pt x="115" y="431"/>
                    </a:lnTo>
                    <a:lnTo>
                      <a:pt x="115" y="431"/>
                    </a:lnTo>
                    <a:lnTo>
                      <a:pt x="112" y="434"/>
                    </a:lnTo>
                    <a:lnTo>
                      <a:pt x="112" y="434"/>
                    </a:lnTo>
                    <a:lnTo>
                      <a:pt x="112" y="438"/>
                    </a:lnTo>
                    <a:lnTo>
                      <a:pt x="108" y="441"/>
                    </a:lnTo>
                    <a:lnTo>
                      <a:pt x="108" y="452"/>
                    </a:lnTo>
                    <a:lnTo>
                      <a:pt x="105" y="452"/>
                    </a:lnTo>
                    <a:lnTo>
                      <a:pt x="101" y="459"/>
                    </a:lnTo>
                    <a:lnTo>
                      <a:pt x="105" y="466"/>
                    </a:lnTo>
                    <a:lnTo>
                      <a:pt x="101" y="466"/>
                    </a:lnTo>
                    <a:lnTo>
                      <a:pt x="101" y="469"/>
                    </a:lnTo>
                    <a:lnTo>
                      <a:pt x="94" y="473"/>
                    </a:lnTo>
                    <a:lnTo>
                      <a:pt x="91" y="473"/>
                    </a:lnTo>
                    <a:lnTo>
                      <a:pt x="91" y="476"/>
                    </a:lnTo>
                    <a:lnTo>
                      <a:pt x="91" y="487"/>
                    </a:lnTo>
                    <a:lnTo>
                      <a:pt x="91" y="490"/>
                    </a:lnTo>
                    <a:lnTo>
                      <a:pt x="91" y="490"/>
                    </a:lnTo>
                    <a:lnTo>
                      <a:pt x="91" y="490"/>
                    </a:lnTo>
                    <a:lnTo>
                      <a:pt x="87" y="494"/>
                    </a:lnTo>
                    <a:lnTo>
                      <a:pt x="84" y="494"/>
                    </a:lnTo>
                    <a:lnTo>
                      <a:pt x="84" y="497"/>
                    </a:lnTo>
                    <a:lnTo>
                      <a:pt x="84" y="501"/>
                    </a:lnTo>
                    <a:lnTo>
                      <a:pt x="80" y="504"/>
                    </a:lnTo>
                    <a:lnTo>
                      <a:pt x="80" y="508"/>
                    </a:lnTo>
                    <a:lnTo>
                      <a:pt x="77" y="508"/>
                    </a:lnTo>
                    <a:lnTo>
                      <a:pt x="73" y="508"/>
                    </a:lnTo>
                    <a:lnTo>
                      <a:pt x="73" y="511"/>
                    </a:lnTo>
                    <a:lnTo>
                      <a:pt x="73" y="511"/>
                    </a:lnTo>
                    <a:lnTo>
                      <a:pt x="73" y="511"/>
                    </a:lnTo>
                    <a:lnTo>
                      <a:pt x="73" y="511"/>
                    </a:lnTo>
                    <a:lnTo>
                      <a:pt x="73" y="515"/>
                    </a:lnTo>
                    <a:lnTo>
                      <a:pt x="73" y="515"/>
                    </a:lnTo>
                    <a:lnTo>
                      <a:pt x="66" y="511"/>
                    </a:lnTo>
                    <a:lnTo>
                      <a:pt x="63" y="508"/>
                    </a:lnTo>
                    <a:lnTo>
                      <a:pt x="63" y="508"/>
                    </a:lnTo>
                    <a:lnTo>
                      <a:pt x="63" y="508"/>
                    </a:lnTo>
                    <a:lnTo>
                      <a:pt x="59" y="508"/>
                    </a:lnTo>
                    <a:lnTo>
                      <a:pt x="59" y="508"/>
                    </a:lnTo>
                    <a:lnTo>
                      <a:pt x="56" y="508"/>
                    </a:lnTo>
                    <a:lnTo>
                      <a:pt x="56" y="504"/>
                    </a:lnTo>
                    <a:lnTo>
                      <a:pt x="56" y="504"/>
                    </a:lnTo>
                    <a:lnTo>
                      <a:pt x="52" y="504"/>
                    </a:lnTo>
                    <a:lnTo>
                      <a:pt x="52" y="501"/>
                    </a:lnTo>
                    <a:lnTo>
                      <a:pt x="49" y="504"/>
                    </a:lnTo>
                    <a:lnTo>
                      <a:pt x="45" y="504"/>
                    </a:lnTo>
                    <a:lnTo>
                      <a:pt x="38" y="508"/>
                    </a:lnTo>
                    <a:lnTo>
                      <a:pt x="38" y="508"/>
                    </a:lnTo>
                    <a:lnTo>
                      <a:pt x="38" y="51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77">
                <a:extLst>
                  <a:ext uri="{FF2B5EF4-FFF2-40B4-BE49-F238E27FC236}">
                    <a16:creationId xmlns:a16="http://schemas.microsoft.com/office/drawing/2014/main" id="{957E7B7A-04A3-FD39-EC8B-ABB9F4A1AE12}"/>
                  </a:ext>
                </a:extLst>
              </p:cNvPr>
              <p:cNvSpPr>
                <a:spLocks/>
              </p:cNvSpPr>
              <p:nvPr/>
            </p:nvSpPr>
            <p:spPr bwMode="auto">
              <a:xfrm>
                <a:off x="3993" y="2877"/>
                <a:ext cx="4" cy="4"/>
              </a:xfrm>
              <a:custGeom>
                <a:avLst/>
                <a:gdLst>
                  <a:gd name="T0" fmla="*/ 4 w 4"/>
                  <a:gd name="T1" fmla="*/ 0 h 4"/>
                  <a:gd name="T2" fmla="*/ 4 w 4"/>
                  <a:gd name="T3" fmla="*/ 4 h 4"/>
                  <a:gd name="T4" fmla="*/ 4 w 4"/>
                  <a:gd name="T5" fmla="*/ 4 h 4"/>
                  <a:gd name="T6" fmla="*/ 0 w 4"/>
                  <a:gd name="T7" fmla="*/ 4 h 4"/>
                  <a:gd name="T8" fmla="*/ 0 w 4"/>
                  <a:gd name="T9" fmla="*/ 4 h 4"/>
                  <a:gd name="T10" fmla="*/ 0 w 4"/>
                  <a:gd name="T11" fmla="*/ 4 h 4"/>
                  <a:gd name="T12" fmla="*/ 0 w 4"/>
                  <a:gd name="T13" fmla="*/ 4 h 4"/>
                  <a:gd name="T14" fmla="*/ 0 w 4"/>
                  <a:gd name="T15" fmla="*/ 4 h 4"/>
                  <a:gd name="T16" fmla="*/ 0 w 4"/>
                  <a:gd name="T17" fmla="*/ 0 h 4"/>
                  <a:gd name="T18" fmla="*/ 4 w 4"/>
                  <a:gd name="T19" fmla="*/ 0 h 4"/>
                  <a:gd name="T20" fmla="*/ 4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4" y="0"/>
                    </a:moveTo>
                    <a:lnTo>
                      <a:pt x="4" y="4"/>
                    </a:lnTo>
                    <a:lnTo>
                      <a:pt x="4" y="4"/>
                    </a:lnTo>
                    <a:lnTo>
                      <a:pt x="0" y="4"/>
                    </a:lnTo>
                    <a:lnTo>
                      <a:pt x="0" y="4"/>
                    </a:lnTo>
                    <a:lnTo>
                      <a:pt x="0" y="4"/>
                    </a:lnTo>
                    <a:lnTo>
                      <a:pt x="0" y="4"/>
                    </a:lnTo>
                    <a:lnTo>
                      <a:pt x="0" y="4"/>
                    </a:lnTo>
                    <a:lnTo>
                      <a:pt x="0" y="0"/>
                    </a:lnTo>
                    <a:lnTo>
                      <a:pt x="4" y="0"/>
                    </a:lnTo>
                    <a:lnTo>
                      <a:pt x="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78">
                <a:extLst>
                  <a:ext uri="{FF2B5EF4-FFF2-40B4-BE49-F238E27FC236}">
                    <a16:creationId xmlns:a16="http://schemas.microsoft.com/office/drawing/2014/main" id="{4331F0C1-5C33-ADB2-A129-A27535F246EC}"/>
                  </a:ext>
                </a:extLst>
              </p:cNvPr>
              <p:cNvSpPr>
                <a:spLocks/>
              </p:cNvSpPr>
              <p:nvPr/>
            </p:nvSpPr>
            <p:spPr bwMode="auto">
              <a:xfrm>
                <a:off x="3993" y="2877"/>
                <a:ext cx="4" cy="4"/>
              </a:xfrm>
              <a:custGeom>
                <a:avLst/>
                <a:gdLst>
                  <a:gd name="T0" fmla="*/ 4 w 4"/>
                  <a:gd name="T1" fmla="*/ 0 h 4"/>
                  <a:gd name="T2" fmla="*/ 4 w 4"/>
                  <a:gd name="T3" fmla="*/ 4 h 4"/>
                  <a:gd name="T4" fmla="*/ 4 w 4"/>
                  <a:gd name="T5" fmla="*/ 4 h 4"/>
                  <a:gd name="T6" fmla="*/ 0 w 4"/>
                  <a:gd name="T7" fmla="*/ 4 h 4"/>
                  <a:gd name="T8" fmla="*/ 0 w 4"/>
                  <a:gd name="T9" fmla="*/ 4 h 4"/>
                  <a:gd name="T10" fmla="*/ 0 w 4"/>
                  <a:gd name="T11" fmla="*/ 4 h 4"/>
                  <a:gd name="T12" fmla="*/ 0 w 4"/>
                  <a:gd name="T13" fmla="*/ 4 h 4"/>
                  <a:gd name="T14" fmla="*/ 0 w 4"/>
                  <a:gd name="T15" fmla="*/ 4 h 4"/>
                  <a:gd name="T16" fmla="*/ 0 w 4"/>
                  <a:gd name="T17" fmla="*/ 0 h 4"/>
                  <a:gd name="T18" fmla="*/ 4 w 4"/>
                  <a:gd name="T19" fmla="*/ 0 h 4"/>
                  <a:gd name="T20" fmla="*/ 4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4" y="0"/>
                    </a:moveTo>
                    <a:lnTo>
                      <a:pt x="4" y="4"/>
                    </a:lnTo>
                    <a:lnTo>
                      <a:pt x="4" y="4"/>
                    </a:lnTo>
                    <a:lnTo>
                      <a:pt x="0" y="4"/>
                    </a:lnTo>
                    <a:lnTo>
                      <a:pt x="0" y="4"/>
                    </a:lnTo>
                    <a:lnTo>
                      <a:pt x="0" y="4"/>
                    </a:lnTo>
                    <a:lnTo>
                      <a:pt x="0" y="4"/>
                    </a:lnTo>
                    <a:lnTo>
                      <a:pt x="0" y="4"/>
                    </a:lnTo>
                    <a:lnTo>
                      <a:pt x="0" y="0"/>
                    </a:lnTo>
                    <a:lnTo>
                      <a:pt x="4" y="0"/>
                    </a:lnTo>
                    <a:lnTo>
                      <a:pt x="4"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79">
                <a:extLst>
                  <a:ext uri="{FF2B5EF4-FFF2-40B4-BE49-F238E27FC236}">
                    <a16:creationId xmlns:a16="http://schemas.microsoft.com/office/drawing/2014/main" id="{70F3EDD1-AAD4-D66E-82FB-26F97B41C445}"/>
                  </a:ext>
                </a:extLst>
              </p:cNvPr>
              <p:cNvSpPr>
                <a:spLocks/>
              </p:cNvSpPr>
              <p:nvPr/>
            </p:nvSpPr>
            <p:spPr bwMode="auto">
              <a:xfrm>
                <a:off x="3990" y="2884"/>
                <a:ext cx="10" cy="21"/>
              </a:xfrm>
              <a:custGeom>
                <a:avLst/>
                <a:gdLst>
                  <a:gd name="T0" fmla="*/ 7 w 10"/>
                  <a:gd name="T1" fmla="*/ 0 h 21"/>
                  <a:gd name="T2" fmla="*/ 7 w 10"/>
                  <a:gd name="T3" fmla="*/ 0 h 21"/>
                  <a:gd name="T4" fmla="*/ 7 w 10"/>
                  <a:gd name="T5" fmla="*/ 0 h 21"/>
                  <a:gd name="T6" fmla="*/ 7 w 10"/>
                  <a:gd name="T7" fmla="*/ 0 h 21"/>
                  <a:gd name="T8" fmla="*/ 7 w 10"/>
                  <a:gd name="T9" fmla="*/ 4 h 21"/>
                  <a:gd name="T10" fmla="*/ 7 w 10"/>
                  <a:gd name="T11" fmla="*/ 4 h 21"/>
                  <a:gd name="T12" fmla="*/ 7 w 10"/>
                  <a:gd name="T13" fmla="*/ 4 h 21"/>
                  <a:gd name="T14" fmla="*/ 7 w 10"/>
                  <a:gd name="T15" fmla="*/ 7 h 21"/>
                  <a:gd name="T16" fmla="*/ 7 w 10"/>
                  <a:gd name="T17" fmla="*/ 7 h 21"/>
                  <a:gd name="T18" fmla="*/ 7 w 10"/>
                  <a:gd name="T19" fmla="*/ 11 h 21"/>
                  <a:gd name="T20" fmla="*/ 7 w 10"/>
                  <a:gd name="T21" fmla="*/ 11 h 21"/>
                  <a:gd name="T22" fmla="*/ 7 w 10"/>
                  <a:gd name="T23" fmla="*/ 11 h 21"/>
                  <a:gd name="T24" fmla="*/ 7 w 10"/>
                  <a:gd name="T25" fmla="*/ 14 h 21"/>
                  <a:gd name="T26" fmla="*/ 7 w 10"/>
                  <a:gd name="T27" fmla="*/ 14 h 21"/>
                  <a:gd name="T28" fmla="*/ 7 w 10"/>
                  <a:gd name="T29" fmla="*/ 14 h 21"/>
                  <a:gd name="T30" fmla="*/ 7 w 10"/>
                  <a:gd name="T31" fmla="*/ 18 h 21"/>
                  <a:gd name="T32" fmla="*/ 3 w 10"/>
                  <a:gd name="T33" fmla="*/ 18 h 21"/>
                  <a:gd name="T34" fmla="*/ 3 w 10"/>
                  <a:gd name="T35" fmla="*/ 21 h 21"/>
                  <a:gd name="T36" fmla="*/ 3 w 10"/>
                  <a:gd name="T37" fmla="*/ 21 h 21"/>
                  <a:gd name="T38" fmla="*/ 3 w 10"/>
                  <a:gd name="T39" fmla="*/ 21 h 21"/>
                  <a:gd name="T40" fmla="*/ 0 w 10"/>
                  <a:gd name="T41" fmla="*/ 21 h 21"/>
                  <a:gd name="T42" fmla="*/ 0 w 10"/>
                  <a:gd name="T43" fmla="*/ 21 h 21"/>
                  <a:gd name="T44" fmla="*/ 3 w 10"/>
                  <a:gd name="T45" fmla="*/ 21 h 21"/>
                  <a:gd name="T46" fmla="*/ 3 w 10"/>
                  <a:gd name="T47" fmla="*/ 21 h 21"/>
                  <a:gd name="T48" fmla="*/ 3 w 10"/>
                  <a:gd name="T49" fmla="*/ 21 h 21"/>
                  <a:gd name="T50" fmla="*/ 3 w 10"/>
                  <a:gd name="T51" fmla="*/ 21 h 21"/>
                  <a:gd name="T52" fmla="*/ 7 w 10"/>
                  <a:gd name="T53" fmla="*/ 18 h 21"/>
                  <a:gd name="T54" fmla="*/ 7 w 10"/>
                  <a:gd name="T55" fmla="*/ 18 h 21"/>
                  <a:gd name="T56" fmla="*/ 7 w 10"/>
                  <a:gd name="T57" fmla="*/ 18 h 21"/>
                  <a:gd name="T58" fmla="*/ 7 w 10"/>
                  <a:gd name="T59" fmla="*/ 14 h 21"/>
                  <a:gd name="T60" fmla="*/ 7 w 10"/>
                  <a:gd name="T61" fmla="*/ 14 h 21"/>
                  <a:gd name="T62" fmla="*/ 7 w 10"/>
                  <a:gd name="T63" fmla="*/ 14 h 21"/>
                  <a:gd name="T64" fmla="*/ 7 w 10"/>
                  <a:gd name="T65" fmla="*/ 14 h 21"/>
                  <a:gd name="T66" fmla="*/ 7 w 10"/>
                  <a:gd name="T67" fmla="*/ 11 h 21"/>
                  <a:gd name="T68" fmla="*/ 7 w 10"/>
                  <a:gd name="T69" fmla="*/ 11 h 21"/>
                  <a:gd name="T70" fmla="*/ 7 w 10"/>
                  <a:gd name="T71" fmla="*/ 11 h 21"/>
                  <a:gd name="T72" fmla="*/ 7 w 10"/>
                  <a:gd name="T73" fmla="*/ 11 h 21"/>
                  <a:gd name="T74" fmla="*/ 7 w 10"/>
                  <a:gd name="T75" fmla="*/ 7 h 21"/>
                  <a:gd name="T76" fmla="*/ 7 w 10"/>
                  <a:gd name="T77" fmla="*/ 7 h 21"/>
                  <a:gd name="T78" fmla="*/ 7 w 10"/>
                  <a:gd name="T79" fmla="*/ 7 h 21"/>
                  <a:gd name="T80" fmla="*/ 7 w 10"/>
                  <a:gd name="T81" fmla="*/ 4 h 21"/>
                  <a:gd name="T82" fmla="*/ 7 w 10"/>
                  <a:gd name="T83" fmla="*/ 4 h 21"/>
                  <a:gd name="T84" fmla="*/ 7 w 10"/>
                  <a:gd name="T85" fmla="*/ 4 h 21"/>
                  <a:gd name="T86" fmla="*/ 7 w 10"/>
                  <a:gd name="T87" fmla="*/ 4 h 21"/>
                  <a:gd name="T88" fmla="*/ 7 w 10"/>
                  <a:gd name="T89" fmla="*/ 0 h 21"/>
                  <a:gd name="T90" fmla="*/ 7 w 10"/>
                  <a:gd name="T91" fmla="*/ 0 h 21"/>
                  <a:gd name="T92" fmla="*/ 7 w 10"/>
                  <a:gd name="T93" fmla="*/ 0 h 21"/>
                  <a:gd name="T94" fmla="*/ 10 w 10"/>
                  <a:gd name="T9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 h="21">
                    <a:moveTo>
                      <a:pt x="10" y="0"/>
                    </a:moveTo>
                    <a:lnTo>
                      <a:pt x="7" y="0"/>
                    </a:lnTo>
                    <a:lnTo>
                      <a:pt x="7" y="0"/>
                    </a:lnTo>
                    <a:lnTo>
                      <a:pt x="7" y="0"/>
                    </a:lnTo>
                    <a:lnTo>
                      <a:pt x="7" y="0"/>
                    </a:lnTo>
                    <a:lnTo>
                      <a:pt x="7" y="0"/>
                    </a:lnTo>
                    <a:lnTo>
                      <a:pt x="7" y="0"/>
                    </a:lnTo>
                    <a:lnTo>
                      <a:pt x="7" y="0"/>
                    </a:lnTo>
                    <a:lnTo>
                      <a:pt x="7" y="4"/>
                    </a:lnTo>
                    <a:lnTo>
                      <a:pt x="7" y="4"/>
                    </a:lnTo>
                    <a:lnTo>
                      <a:pt x="7" y="4"/>
                    </a:lnTo>
                    <a:lnTo>
                      <a:pt x="7" y="4"/>
                    </a:lnTo>
                    <a:lnTo>
                      <a:pt x="7" y="4"/>
                    </a:lnTo>
                    <a:lnTo>
                      <a:pt x="7" y="4"/>
                    </a:lnTo>
                    <a:lnTo>
                      <a:pt x="7" y="4"/>
                    </a:lnTo>
                    <a:lnTo>
                      <a:pt x="7" y="7"/>
                    </a:lnTo>
                    <a:lnTo>
                      <a:pt x="7" y="7"/>
                    </a:lnTo>
                    <a:lnTo>
                      <a:pt x="7" y="7"/>
                    </a:lnTo>
                    <a:lnTo>
                      <a:pt x="7" y="7"/>
                    </a:lnTo>
                    <a:lnTo>
                      <a:pt x="7" y="11"/>
                    </a:lnTo>
                    <a:lnTo>
                      <a:pt x="7" y="11"/>
                    </a:lnTo>
                    <a:lnTo>
                      <a:pt x="7" y="11"/>
                    </a:lnTo>
                    <a:lnTo>
                      <a:pt x="7" y="11"/>
                    </a:lnTo>
                    <a:lnTo>
                      <a:pt x="7" y="11"/>
                    </a:lnTo>
                    <a:lnTo>
                      <a:pt x="7" y="14"/>
                    </a:lnTo>
                    <a:lnTo>
                      <a:pt x="7" y="14"/>
                    </a:lnTo>
                    <a:lnTo>
                      <a:pt x="7" y="14"/>
                    </a:lnTo>
                    <a:lnTo>
                      <a:pt x="7" y="14"/>
                    </a:lnTo>
                    <a:lnTo>
                      <a:pt x="7" y="14"/>
                    </a:lnTo>
                    <a:lnTo>
                      <a:pt x="7" y="14"/>
                    </a:lnTo>
                    <a:lnTo>
                      <a:pt x="7" y="18"/>
                    </a:lnTo>
                    <a:lnTo>
                      <a:pt x="7" y="18"/>
                    </a:lnTo>
                    <a:lnTo>
                      <a:pt x="7" y="18"/>
                    </a:lnTo>
                    <a:lnTo>
                      <a:pt x="3" y="18"/>
                    </a:lnTo>
                    <a:lnTo>
                      <a:pt x="3" y="18"/>
                    </a:lnTo>
                    <a:lnTo>
                      <a:pt x="3" y="21"/>
                    </a:lnTo>
                    <a:lnTo>
                      <a:pt x="3" y="21"/>
                    </a:lnTo>
                    <a:lnTo>
                      <a:pt x="3" y="21"/>
                    </a:lnTo>
                    <a:lnTo>
                      <a:pt x="3" y="21"/>
                    </a:lnTo>
                    <a:lnTo>
                      <a:pt x="3" y="21"/>
                    </a:lnTo>
                    <a:lnTo>
                      <a:pt x="3" y="21"/>
                    </a:lnTo>
                    <a:lnTo>
                      <a:pt x="0" y="21"/>
                    </a:lnTo>
                    <a:lnTo>
                      <a:pt x="0" y="21"/>
                    </a:lnTo>
                    <a:lnTo>
                      <a:pt x="0" y="21"/>
                    </a:lnTo>
                    <a:lnTo>
                      <a:pt x="3" y="21"/>
                    </a:lnTo>
                    <a:lnTo>
                      <a:pt x="3" y="21"/>
                    </a:lnTo>
                    <a:lnTo>
                      <a:pt x="3" y="21"/>
                    </a:lnTo>
                    <a:lnTo>
                      <a:pt x="3" y="21"/>
                    </a:lnTo>
                    <a:lnTo>
                      <a:pt x="3" y="21"/>
                    </a:lnTo>
                    <a:lnTo>
                      <a:pt x="3" y="21"/>
                    </a:lnTo>
                    <a:lnTo>
                      <a:pt x="3" y="21"/>
                    </a:lnTo>
                    <a:lnTo>
                      <a:pt x="3" y="21"/>
                    </a:lnTo>
                    <a:lnTo>
                      <a:pt x="3" y="21"/>
                    </a:lnTo>
                    <a:lnTo>
                      <a:pt x="7" y="18"/>
                    </a:lnTo>
                    <a:lnTo>
                      <a:pt x="7" y="18"/>
                    </a:lnTo>
                    <a:lnTo>
                      <a:pt x="7" y="18"/>
                    </a:lnTo>
                    <a:lnTo>
                      <a:pt x="7" y="18"/>
                    </a:lnTo>
                    <a:lnTo>
                      <a:pt x="7" y="18"/>
                    </a:lnTo>
                    <a:lnTo>
                      <a:pt x="7" y="18"/>
                    </a:lnTo>
                    <a:lnTo>
                      <a:pt x="7" y="14"/>
                    </a:lnTo>
                    <a:lnTo>
                      <a:pt x="7" y="14"/>
                    </a:lnTo>
                    <a:lnTo>
                      <a:pt x="7" y="14"/>
                    </a:lnTo>
                    <a:lnTo>
                      <a:pt x="7" y="14"/>
                    </a:lnTo>
                    <a:lnTo>
                      <a:pt x="7" y="14"/>
                    </a:lnTo>
                    <a:lnTo>
                      <a:pt x="7" y="14"/>
                    </a:lnTo>
                    <a:lnTo>
                      <a:pt x="7" y="14"/>
                    </a:lnTo>
                    <a:lnTo>
                      <a:pt x="7" y="14"/>
                    </a:lnTo>
                    <a:lnTo>
                      <a:pt x="7" y="11"/>
                    </a:lnTo>
                    <a:lnTo>
                      <a:pt x="7" y="11"/>
                    </a:lnTo>
                    <a:lnTo>
                      <a:pt x="7" y="11"/>
                    </a:lnTo>
                    <a:lnTo>
                      <a:pt x="7" y="11"/>
                    </a:lnTo>
                    <a:lnTo>
                      <a:pt x="7" y="11"/>
                    </a:lnTo>
                    <a:lnTo>
                      <a:pt x="7" y="11"/>
                    </a:lnTo>
                    <a:lnTo>
                      <a:pt x="7" y="11"/>
                    </a:lnTo>
                    <a:lnTo>
                      <a:pt x="7" y="11"/>
                    </a:lnTo>
                    <a:lnTo>
                      <a:pt x="7" y="7"/>
                    </a:lnTo>
                    <a:lnTo>
                      <a:pt x="7" y="7"/>
                    </a:lnTo>
                    <a:lnTo>
                      <a:pt x="7" y="7"/>
                    </a:lnTo>
                    <a:lnTo>
                      <a:pt x="7" y="7"/>
                    </a:lnTo>
                    <a:lnTo>
                      <a:pt x="7" y="7"/>
                    </a:lnTo>
                    <a:lnTo>
                      <a:pt x="7" y="4"/>
                    </a:lnTo>
                    <a:lnTo>
                      <a:pt x="7" y="4"/>
                    </a:lnTo>
                    <a:lnTo>
                      <a:pt x="7" y="4"/>
                    </a:lnTo>
                    <a:lnTo>
                      <a:pt x="7" y="4"/>
                    </a:lnTo>
                    <a:lnTo>
                      <a:pt x="7" y="4"/>
                    </a:lnTo>
                    <a:lnTo>
                      <a:pt x="7" y="4"/>
                    </a:lnTo>
                    <a:lnTo>
                      <a:pt x="7" y="4"/>
                    </a:lnTo>
                    <a:lnTo>
                      <a:pt x="7" y="4"/>
                    </a:lnTo>
                    <a:lnTo>
                      <a:pt x="7" y="0"/>
                    </a:lnTo>
                    <a:lnTo>
                      <a:pt x="7" y="0"/>
                    </a:lnTo>
                    <a:lnTo>
                      <a:pt x="7" y="0"/>
                    </a:lnTo>
                    <a:lnTo>
                      <a:pt x="7" y="0"/>
                    </a:lnTo>
                    <a:lnTo>
                      <a:pt x="7" y="0"/>
                    </a:lnTo>
                    <a:lnTo>
                      <a:pt x="7" y="0"/>
                    </a:lnTo>
                    <a:lnTo>
                      <a:pt x="7" y="0"/>
                    </a:lnTo>
                    <a:lnTo>
                      <a:pt x="10" y="0"/>
                    </a:lnTo>
                    <a:lnTo>
                      <a:pt x="1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80">
                <a:extLst>
                  <a:ext uri="{FF2B5EF4-FFF2-40B4-BE49-F238E27FC236}">
                    <a16:creationId xmlns:a16="http://schemas.microsoft.com/office/drawing/2014/main" id="{14F246AB-8851-0162-465D-AA9BE605CFCD}"/>
                  </a:ext>
                </a:extLst>
              </p:cNvPr>
              <p:cNvSpPr>
                <a:spLocks/>
              </p:cNvSpPr>
              <p:nvPr/>
            </p:nvSpPr>
            <p:spPr bwMode="auto">
              <a:xfrm>
                <a:off x="3990" y="2884"/>
                <a:ext cx="10" cy="21"/>
              </a:xfrm>
              <a:custGeom>
                <a:avLst/>
                <a:gdLst>
                  <a:gd name="T0" fmla="*/ 7 w 10"/>
                  <a:gd name="T1" fmla="*/ 0 h 21"/>
                  <a:gd name="T2" fmla="*/ 7 w 10"/>
                  <a:gd name="T3" fmla="*/ 0 h 21"/>
                  <a:gd name="T4" fmla="*/ 7 w 10"/>
                  <a:gd name="T5" fmla="*/ 0 h 21"/>
                  <a:gd name="T6" fmla="*/ 7 w 10"/>
                  <a:gd name="T7" fmla="*/ 0 h 21"/>
                  <a:gd name="T8" fmla="*/ 7 w 10"/>
                  <a:gd name="T9" fmla="*/ 4 h 21"/>
                  <a:gd name="T10" fmla="*/ 7 w 10"/>
                  <a:gd name="T11" fmla="*/ 4 h 21"/>
                  <a:gd name="T12" fmla="*/ 7 w 10"/>
                  <a:gd name="T13" fmla="*/ 4 h 21"/>
                  <a:gd name="T14" fmla="*/ 7 w 10"/>
                  <a:gd name="T15" fmla="*/ 7 h 21"/>
                  <a:gd name="T16" fmla="*/ 7 w 10"/>
                  <a:gd name="T17" fmla="*/ 7 h 21"/>
                  <a:gd name="T18" fmla="*/ 7 w 10"/>
                  <a:gd name="T19" fmla="*/ 11 h 21"/>
                  <a:gd name="T20" fmla="*/ 7 w 10"/>
                  <a:gd name="T21" fmla="*/ 11 h 21"/>
                  <a:gd name="T22" fmla="*/ 7 w 10"/>
                  <a:gd name="T23" fmla="*/ 11 h 21"/>
                  <a:gd name="T24" fmla="*/ 7 w 10"/>
                  <a:gd name="T25" fmla="*/ 14 h 21"/>
                  <a:gd name="T26" fmla="*/ 7 w 10"/>
                  <a:gd name="T27" fmla="*/ 14 h 21"/>
                  <a:gd name="T28" fmla="*/ 7 w 10"/>
                  <a:gd name="T29" fmla="*/ 14 h 21"/>
                  <a:gd name="T30" fmla="*/ 7 w 10"/>
                  <a:gd name="T31" fmla="*/ 18 h 21"/>
                  <a:gd name="T32" fmla="*/ 3 w 10"/>
                  <a:gd name="T33" fmla="*/ 18 h 21"/>
                  <a:gd name="T34" fmla="*/ 3 w 10"/>
                  <a:gd name="T35" fmla="*/ 21 h 21"/>
                  <a:gd name="T36" fmla="*/ 3 w 10"/>
                  <a:gd name="T37" fmla="*/ 21 h 21"/>
                  <a:gd name="T38" fmla="*/ 3 w 10"/>
                  <a:gd name="T39" fmla="*/ 21 h 21"/>
                  <a:gd name="T40" fmla="*/ 0 w 10"/>
                  <a:gd name="T41" fmla="*/ 21 h 21"/>
                  <a:gd name="T42" fmla="*/ 0 w 10"/>
                  <a:gd name="T43" fmla="*/ 21 h 21"/>
                  <a:gd name="T44" fmla="*/ 3 w 10"/>
                  <a:gd name="T45" fmla="*/ 21 h 21"/>
                  <a:gd name="T46" fmla="*/ 3 w 10"/>
                  <a:gd name="T47" fmla="*/ 21 h 21"/>
                  <a:gd name="T48" fmla="*/ 3 w 10"/>
                  <a:gd name="T49" fmla="*/ 21 h 21"/>
                  <a:gd name="T50" fmla="*/ 3 w 10"/>
                  <a:gd name="T51" fmla="*/ 21 h 21"/>
                  <a:gd name="T52" fmla="*/ 7 w 10"/>
                  <a:gd name="T53" fmla="*/ 18 h 21"/>
                  <a:gd name="T54" fmla="*/ 7 w 10"/>
                  <a:gd name="T55" fmla="*/ 18 h 21"/>
                  <a:gd name="T56" fmla="*/ 7 w 10"/>
                  <a:gd name="T57" fmla="*/ 18 h 21"/>
                  <a:gd name="T58" fmla="*/ 7 w 10"/>
                  <a:gd name="T59" fmla="*/ 14 h 21"/>
                  <a:gd name="T60" fmla="*/ 7 w 10"/>
                  <a:gd name="T61" fmla="*/ 14 h 21"/>
                  <a:gd name="T62" fmla="*/ 7 w 10"/>
                  <a:gd name="T63" fmla="*/ 14 h 21"/>
                  <a:gd name="T64" fmla="*/ 7 w 10"/>
                  <a:gd name="T65" fmla="*/ 14 h 21"/>
                  <a:gd name="T66" fmla="*/ 7 w 10"/>
                  <a:gd name="T67" fmla="*/ 11 h 21"/>
                  <a:gd name="T68" fmla="*/ 7 w 10"/>
                  <a:gd name="T69" fmla="*/ 11 h 21"/>
                  <a:gd name="T70" fmla="*/ 7 w 10"/>
                  <a:gd name="T71" fmla="*/ 11 h 21"/>
                  <a:gd name="T72" fmla="*/ 7 w 10"/>
                  <a:gd name="T73" fmla="*/ 11 h 21"/>
                  <a:gd name="T74" fmla="*/ 7 w 10"/>
                  <a:gd name="T75" fmla="*/ 7 h 21"/>
                  <a:gd name="T76" fmla="*/ 7 w 10"/>
                  <a:gd name="T77" fmla="*/ 7 h 21"/>
                  <a:gd name="T78" fmla="*/ 7 w 10"/>
                  <a:gd name="T79" fmla="*/ 7 h 21"/>
                  <a:gd name="T80" fmla="*/ 7 w 10"/>
                  <a:gd name="T81" fmla="*/ 4 h 21"/>
                  <a:gd name="T82" fmla="*/ 7 w 10"/>
                  <a:gd name="T83" fmla="*/ 4 h 21"/>
                  <a:gd name="T84" fmla="*/ 7 w 10"/>
                  <a:gd name="T85" fmla="*/ 4 h 21"/>
                  <a:gd name="T86" fmla="*/ 7 w 10"/>
                  <a:gd name="T87" fmla="*/ 4 h 21"/>
                  <a:gd name="T88" fmla="*/ 7 w 10"/>
                  <a:gd name="T89" fmla="*/ 0 h 21"/>
                  <a:gd name="T90" fmla="*/ 7 w 10"/>
                  <a:gd name="T91" fmla="*/ 0 h 21"/>
                  <a:gd name="T92" fmla="*/ 7 w 10"/>
                  <a:gd name="T93" fmla="*/ 0 h 21"/>
                  <a:gd name="T94" fmla="*/ 10 w 10"/>
                  <a:gd name="T9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 h="21">
                    <a:moveTo>
                      <a:pt x="10" y="0"/>
                    </a:moveTo>
                    <a:lnTo>
                      <a:pt x="7" y="0"/>
                    </a:lnTo>
                    <a:lnTo>
                      <a:pt x="7" y="0"/>
                    </a:lnTo>
                    <a:lnTo>
                      <a:pt x="7" y="0"/>
                    </a:lnTo>
                    <a:lnTo>
                      <a:pt x="7" y="0"/>
                    </a:lnTo>
                    <a:lnTo>
                      <a:pt x="7" y="0"/>
                    </a:lnTo>
                    <a:lnTo>
                      <a:pt x="7" y="0"/>
                    </a:lnTo>
                    <a:lnTo>
                      <a:pt x="7" y="0"/>
                    </a:lnTo>
                    <a:lnTo>
                      <a:pt x="7" y="4"/>
                    </a:lnTo>
                    <a:lnTo>
                      <a:pt x="7" y="4"/>
                    </a:lnTo>
                    <a:lnTo>
                      <a:pt x="7" y="4"/>
                    </a:lnTo>
                    <a:lnTo>
                      <a:pt x="7" y="4"/>
                    </a:lnTo>
                    <a:lnTo>
                      <a:pt x="7" y="4"/>
                    </a:lnTo>
                    <a:lnTo>
                      <a:pt x="7" y="4"/>
                    </a:lnTo>
                    <a:lnTo>
                      <a:pt x="7" y="4"/>
                    </a:lnTo>
                    <a:lnTo>
                      <a:pt x="7" y="7"/>
                    </a:lnTo>
                    <a:lnTo>
                      <a:pt x="7" y="7"/>
                    </a:lnTo>
                    <a:lnTo>
                      <a:pt x="7" y="7"/>
                    </a:lnTo>
                    <a:lnTo>
                      <a:pt x="7" y="7"/>
                    </a:lnTo>
                    <a:lnTo>
                      <a:pt x="7" y="11"/>
                    </a:lnTo>
                    <a:lnTo>
                      <a:pt x="7" y="11"/>
                    </a:lnTo>
                    <a:lnTo>
                      <a:pt x="7" y="11"/>
                    </a:lnTo>
                    <a:lnTo>
                      <a:pt x="7" y="11"/>
                    </a:lnTo>
                    <a:lnTo>
                      <a:pt x="7" y="11"/>
                    </a:lnTo>
                    <a:lnTo>
                      <a:pt x="7" y="14"/>
                    </a:lnTo>
                    <a:lnTo>
                      <a:pt x="7" y="14"/>
                    </a:lnTo>
                    <a:lnTo>
                      <a:pt x="7" y="14"/>
                    </a:lnTo>
                    <a:lnTo>
                      <a:pt x="7" y="14"/>
                    </a:lnTo>
                    <a:lnTo>
                      <a:pt x="7" y="14"/>
                    </a:lnTo>
                    <a:lnTo>
                      <a:pt x="7" y="14"/>
                    </a:lnTo>
                    <a:lnTo>
                      <a:pt x="7" y="18"/>
                    </a:lnTo>
                    <a:lnTo>
                      <a:pt x="7" y="18"/>
                    </a:lnTo>
                    <a:lnTo>
                      <a:pt x="7" y="18"/>
                    </a:lnTo>
                    <a:lnTo>
                      <a:pt x="3" y="18"/>
                    </a:lnTo>
                    <a:lnTo>
                      <a:pt x="3" y="18"/>
                    </a:lnTo>
                    <a:lnTo>
                      <a:pt x="3" y="21"/>
                    </a:lnTo>
                    <a:lnTo>
                      <a:pt x="3" y="21"/>
                    </a:lnTo>
                    <a:lnTo>
                      <a:pt x="3" y="21"/>
                    </a:lnTo>
                    <a:lnTo>
                      <a:pt x="3" y="21"/>
                    </a:lnTo>
                    <a:lnTo>
                      <a:pt x="3" y="21"/>
                    </a:lnTo>
                    <a:lnTo>
                      <a:pt x="3" y="21"/>
                    </a:lnTo>
                    <a:lnTo>
                      <a:pt x="0" y="21"/>
                    </a:lnTo>
                    <a:lnTo>
                      <a:pt x="0" y="21"/>
                    </a:lnTo>
                    <a:lnTo>
                      <a:pt x="0" y="21"/>
                    </a:lnTo>
                    <a:lnTo>
                      <a:pt x="3" y="21"/>
                    </a:lnTo>
                    <a:lnTo>
                      <a:pt x="3" y="21"/>
                    </a:lnTo>
                    <a:lnTo>
                      <a:pt x="3" y="21"/>
                    </a:lnTo>
                    <a:lnTo>
                      <a:pt x="3" y="21"/>
                    </a:lnTo>
                    <a:lnTo>
                      <a:pt x="3" y="21"/>
                    </a:lnTo>
                    <a:lnTo>
                      <a:pt x="3" y="21"/>
                    </a:lnTo>
                    <a:lnTo>
                      <a:pt x="3" y="21"/>
                    </a:lnTo>
                    <a:lnTo>
                      <a:pt x="3" y="21"/>
                    </a:lnTo>
                    <a:lnTo>
                      <a:pt x="3" y="21"/>
                    </a:lnTo>
                    <a:lnTo>
                      <a:pt x="7" y="18"/>
                    </a:lnTo>
                    <a:lnTo>
                      <a:pt x="7" y="18"/>
                    </a:lnTo>
                    <a:lnTo>
                      <a:pt x="7" y="18"/>
                    </a:lnTo>
                    <a:lnTo>
                      <a:pt x="7" y="18"/>
                    </a:lnTo>
                    <a:lnTo>
                      <a:pt x="7" y="18"/>
                    </a:lnTo>
                    <a:lnTo>
                      <a:pt x="7" y="18"/>
                    </a:lnTo>
                    <a:lnTo>
                      <a:pt x="7" y="14"/>
                    </a:lnTo>
                    <a:lnTo>
                      <a:pt x="7" y="14"/>
                    </a:lnTo>
                    <a:lnTo>
                      <a:pt x="7" y="14"/>
                    </a:lnTo>
                    <a:lnTo>
                      <a:pt x="7" y="14"/>
                    </a:lnTo>
                    <a:lnTo>
                      <a:pt x="7" y="14"/>
                    </a:lnTo>
                    <a:lnTo>
                      <a:pt x="7" y="14"/>
                    </a:lnTo>
                    <a:lnTo>
                      <a:pt x="7" y="14"/>
                    </a:lnTo>
                    <a:lnTo>
                      <a:pt x="7" y="14"/>
                    </a:lnTo>
                    <a:lnTo>
                      <a:pt x="7" y="11"/>
                    </a:lnTo>
                    <a:lnTo>
                      <a:pt x="7" y="11"/>
                    </a:lnTo>
                    <a:lnTo>
                      <a:pt x="7" y="11"/>
                    </a:lnTo>
                    <a:lnTo>
                      <a:pt x="7" y="11"/>
                    </a:lnTo>
                    <a:lnTo>
                      <a:pt x="7" y="11"/>
                    </a:lnTo>
                    <a:lnTo>
                      <a:pt x="7" y="11"/>
                    </a:lnTo>
                    <a:lnTo>
                      <a:pt x="7" y="11"/>
                    </a:lnTo>
                    <a:lnTo>
                      <a:pt x="7" y="11"/>
                    </a:lnTo>
                    <a:lnTo>
                      <a:pt x="7" y="7"/>
                    </a:lnTo>
                    <a:lnTo>
                      <a:pt x="7" y="7"/>
                    </a:lnTo>
                    <a:lnTo>
                      <a:pt x="7" y="7"/>
                    </a:lnTo>
                    <a:lnTo>
                      <a:pt x="7" y="7"/>
                    </a:lnTo>
                    <a:lnTo>
                      <a:pt x="7" y="7"/>
                    </a:lnTo>
                    <a:lnTo>
                      <a:pt x="7" y="4"/>
                    </a:lnTo>
                    <a:lnTo>
                      <a:pt x="7" y="4"/>
                    </a:lnTo>
                    <a:lnTo>
                      <a:pt x="7" y="4"/>
                    </a:lnTo>
                    <a:lnTo>
                      <a:pt x="7" y="4"/>
                    </a:lnTo>
                    <a:lnTo>
                      <a:pt x="7" y="4"/>
                    </a:lnTo>
                    <a:lnTo>
                      <a:pt x="7" y="4"/>
                    </a:lnTo>
                    <a:lnTo>
                      <a:pt x="7" y="4"/>
                    </a:lnTo>
                    <a:lnTo>
                      <a:pt x="7" y="4"/>
                    </a:lnTo>
                    <a:lnTo>
                      <a:pt x="7" y="0"/>
                    </a:lnTo>
                    <a:lnTo>
                      <a:pt x="7" y="0"/>
                    </a:lnTo>
                    <a:lnTo>
                      <a:pt x="7" y="0"/>
                    </a:lnTo>
                    <a:lnTo>
                      <a:pt x="7" y="0"/>
                    </a:lnTo>
                    <a:lnTo>
                      <a:pt x="7" y="0"/>
                    </a:lnTo>
                    <a:lnTo>
                      <a:pt x="7" y="0"/>
                    </a:lnTo>
                    <a:lnTo>
                      <a:pt x="7" y="0"/>
                    </a:lnTo>
                    <a:lnTo>
                      <a:pt x="10" y="0"/>
                    </a:lnTo>
                    <a:lnTo>
                      <a:pt x="1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81">
                <a:extLst>
                  <a:ext uri="{FF2B5EF4-FFF2-40B4-BE49-F238E27FC236}">
                    <a16:creationId xmlns:a16="http://schemas.microsoft.com/office/drawing/2014/main" id="{370A0B7D-EA7D-1FCC-D1C3-18DD9D082322}"/>
                  </a:ext>
                </a:extLst>
              </p:cNvPr>
              <p:cNvSpPr>
                <a:spLocks/>
              </p:cNvSpPr>
              <p:nvPr/>
            </p:nvSpPr>
            <p:spPr bwMode="auto">
              <a:xfrm>
                <a:off x="4007" y="2604"/>
                <a:ext cx="35" cy="46"/>
              </a:xfrm>
              <a:custGeom>
                <a:avLst/>
                <a:gdLst>
                  <a:gd name="T0" fmla="*/ 35 w 35"/>
                  <a:gd name="T1" fmla="*/ 4 h 46"/>
                  <a:gd name="T2" fmla="*/ 32 w 35"/>
                  <a:gd name="T3" fmla="*/ 7 h 46"/>
                  <a:gd name="T4" fmla="*/ 32 w 35"/>
                  <a:gd name="T5" fmla="*/ 14 h 46"/>
                  <a:gd name="T6" fmla="*/ 28 w 35"/>
                  <a:gd name="T7" fmla="*/ 18 h 46"/>
                  <a:gd name="T8" fmla="*/ 28 w 35"/>
                  <a:gd name="T9" fmla="*/ 21 h 46"/>
                  <a:gd name="T10" fmla="*/ 25 w 35"/>
                  <a:gd name="T11" fmla="*/ 21 h 46"/>
                  <a:gd name="T12" fmla="*/ 21 w 35"/>
                  <a:gd name="T13" fmla="*/ 28 h 46"/>
                  <a:gd name="T14" fmla="*/ 21 w 35"/>
                  <a:gd name="T15" fmla="*/ 28 h 46"/>
                  <a:gd name="T16" fmla="*/ 18 w 35"/>
                  <a:gd name="T17" fmla="*/ 32 h 46"/>
                  <a:gd name="T18" fmla="*/ 18 w 35"/>
                  <a:gd name="T19" fmla="*/ 35 h 46"/>
                  <a:gd name="T20" fmla="*/ 14 w 35"/>
                  <a:gd name="T21" fmla="*/ 42 h 46"/>
                  <a:gd name="T22" fmla="*/ 11 w 35"/>
                  <a:gd name="T23" fmla="*/ 42 h 46"/>
                  <a:gd name="T24" fmla="*/ 11 w 35"/>
                  <a:gd name="T25" fmla="*/ 46 h 46"/>
                  <a:gd name="T26" fmla="*/ 7 w 35"/>
                  <a:gd name="T27" fmla="*/ 46 h 46"/>
                  <a:gd name="T28" fmla="*/ 7 w 35"/>
                  <a:gd name="T29" fmla="*/ 46 h 46"/>
                  <a:gd name="T30" fmla="*/ 4 w 35"/>
                  <a:gd name="T31" fmla="*/ 46 h 46"/>
                  <a:gd name="T32" fmla="*/ 4 w 35"/>
                  <a:gd name="T33" fmla="*/ 42 h 46"/>
                  <a:gd name="T34" fmla="*/ 4 w 35"/>
                  <a:gd name="T35" fmla="*/ 39 h 46"/>
                  <a:gd name="T36" fmla="*/ 0 w 35"/>
                  <a:gd name="T37" fmla="*/ 39 h 46"/>
                  <a:gd name="T38" fmla="*/ 0 w 35"/>
                  <a:gd name="T39" fmla="*/ 35 h 46"/>
                  <a:gd name="T40" fmla="*/ 0 w 35"/>
                  <a:gd name="T41" fmla="*/ 32 h 46"/>
                  <a:gd name="T42" fmla="*/ 0 w 35"/>
                  <a:gd name="T43" fmla="*/ 28 h 46"/>
                  <a:gd name="T44" fmla="*/ 4 w 35"/>
                  <a:gd name="T45" fmla="*/ 25 h 46"/>
                  <a:gd name="T46" fmla="*/ 4 w 35"/>
                  <a:gd name="T47" fmla="*/ 25 h 46"/>
                  <a:gd name="T48" fmla="*/ 7 w 35"/>
                  <a:gd name="T49" fmla="*/ 21 h 46"/>
                  <a:gd name="T50" fmla="*/ 7 w 35"/>
                  <a:gd name="T51" fmla="*/ 14 h 46"/>
                  <a:gd name="T52" fmla="*/ 11 w 35"/>
                  <a:gd name="T53" fmla="*/ 11 h 46"/>
                  <a:gd name="T54" fmla="*/ 14 w 35"/>
                  <a:gd name="T55" fmla="*/ 7 h 46"/>
                  <a:gd name="T56" fmla="*/ 18 w 35"/>
                  <a:gd name="T57" fmla="*/ 7 h 46"/>
                  <a:gd name="T58" fmla="*/ 18 w 35"/>
                  <a:gd name="T59" fmla="*/ 11 h 46"/>
                  <a:gd name="T60" fmla="*/ 21 w 35"/>
                  <a:gd name="T61" fmla="*/ 7 h 46"/>
                  <a:gd name="T62" fmla="*/ 25 w 35"/>
                  <a:gd name="T63" fmla="*/ 7 h 46"/>
                  <a:gd name="T64" fmla="*/ 25 w 35"/>
                  <a:gd name="T65" fmla="*/ 7 h 46"/>
                  <a:gd name="T66" fmla="*/ 28 w 35"/>
                  <a:gd name="T67" fmla="*/ 7 h 46"/>
                  <a:gd name="T68" fmla="*/ 32 w 35"/>
                  <a:gd name="T69" fmla="*/ 4 h 46"/>
                  <a:gd name="T70" fmla="*/ 32 w 35"/>
                  <a:gd name="T71" fmla="*/ 4 h 46"/>
                  <a:gd name="T72" fmla="*/ 35 w 35"/>
                  <a:gd name="T7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46">
                    <a:moveTo>
                      <a:pt x="35" y="0"/>
                    </a:moveTo>
                    <a:lnTo>
                      <a:pt x="35" y="4"/>
                    </a:lnTo>
                    <a:lnTo>
                      <a:pt x="35" y="7"/>
                    </a:lnTo>
                    <a:lnTo>
                      <a:pt x="32" y="7"/>
                    </a:lnTo>
                    <a:lnTo>
                      <a:pt x="32" y="11"/>
                    </a:lnTo>
                    <a:lnTo>
                      <a:pt x="32" y="14"/>
                    </a:lnTo>
                    <a:lnTo>
                      <a:pt x="32" y="14"/>
                    </a:lnTo>
                    <a:lnTo>
                      <a:pt x="28" y="18"/>
                    </a:lnTo>
                    <a:lnTo>
                      <a:pt x="28" y="18"/>
                    </a:lnTo>
                    <a:lnTo>
                      <a:pt x="28" y="21"/>
                    </a:lnTo>
                    <a:lnTo>
                      <a:pt x="25" y="21"/>
                    </a:lnTo>
                    <a:lnTo>
                      <a:pt x="25" y="21"/>
                    </a:lnTo>
                    <a:lnTo>
                      <a:pt x="25" y="25"/>
                    </a:lnTo>
                    <a:lnTo>
                      <a:pt x="21" y="28"/>
                    </a:lnTo>
                    <a:lnTo>
                      <a:pt x="21" y="28"/>
                    </a:lnTo>
                    <a:lnTo>
                      <a:pt x="21" y="28"/>
                    </a:lnTo>
                    <a:lnTo>
                      <a:pt x="18" y="32"/>
                    </a:lnTo>
                    <a:lnTo>
                      <a:pt x="18" y="32"/>
                    </a:lnTo>
                    <a:lnTo>
                      <a:pt x="18" y="35"/>
                    </a:lnTo>
                    <a:lnTo>
                      <a:pt x="18" y="35"/>
                    </a:lnTo>
                    <a:lnTo>
                      <a:pt x="14" y="39"/>
                    </a:lnTo>
                    <a:lnTo>
                      <a:pt x="14" y="42"/>
                    </a:lnTo>
                    <a:lnTo>
                      <a:pt x="11" y="42"/>
                    </a:lnTo>
                    <a:lnTo>
                      <a:pt x="11" y="42"/>
                    </a:lnTo>
                    <a:lnTo>
                      <a:pt x="11" y="42"/>
                    </a:lnTo>
                    <a:lnTo>
                      <a:pt x="11" y="46"/>
                    </a:lnTo>
                    <a:lnTo>
                      <a:pt x="7" y="46"/>
                    </a:lnTo>
                    <a:lnTo>
                      <a:pt x="7" y="46"/>
                    </a:lnTo>
                    <a:lnTo>
                      <a:pt x="7" y="46"/>
                    </a:lnTo>
                    <a:lnTo>
                      <a:pt x="7" y="46"/>
                    </a:lnTo>
                    <a:lnTo>
                      <a:pt x="7" y="46"/>
                    </a:lnTo>
                    <a:lnTo>
                      <a:pt x="4" y="46"/>
                    </a:lnTo>
                    <a:lnTo>
                      <a:pt x="4" y="42"/>
                    </a:lnTo>
                    <a:lnTo>
                      <a:pt x="4" y="42"/>
                    </a:lnTo>
                    <a:lnTo>
                      <a:pt x="4" y="42"/>
                    </a:lnTo>
                    <a:lnTo>
                      <a:pt x="4" y="39"/>
                    </a:lnTo>
                    <a:lnTo>
                      <a:pt x="0" y="39"/>
                    </a:lnTo>
                    <a:lnTo>
                      <a:pt x="0" y="39"/>
                    </a:lnTo>
                    <a:lnTo>
                      <a:pt x="0" y="35"/>
                    </a:lnTo>
                    <a:lnTo>
                      <a:pt x="0" y="35"/>
                    </a:lnTo>
                    <a:lnTo>
                      <a:pt x="0" y="32"/>
                    </a:lnTo>
                    <a:lnTo>
                      <a:pt x="0" y="32"/>
                    </a:lnTo>
                    <a:lnTo>
                      <a:pt x="0" y="28"/>
                    </a:lnTo>
                    <a:lnTo>
                      <a:pt x="0" y="28"/>
                    </a:lnTo>
                    <a:lnTo>
                      <a:pt x="4" y="28"/>
                    </a:lnTo>
                    <a:lnTo>
                      <a:pt x="4" y="25"/>
                    </a:lnTo>
                    <a:lnTo>
                      <a:pt x="4" y="25"/>
                    </a:lnTo>
                    <a:lnTo>
                      <a:pt x="4" y="25"/>
                    </a:lnTo>
                    <a:lnTo>
                      <a:pt x="4" y="21"/>
                    </a:lnTo>
                    <a:lnTo>
                      <a:pt x="7" y="21"/>
                    </a:lnTo>
                    <a:lnTo>
                      <a:pt x="7" y="14"/>
                    </a:lnTo>
                    <a:lnTo>
                      <a:pt x="7" y="14"/>
                    </a:lnTo>
                    <a:lnTo>
                      <a:pt x="7" y="14"/>
                    </a:lnTo>
                    <a:lnTo>
                      <a:pt x="11" y="11"/>
                    </a:lnTo>
                    <a:lnTo>
                      <a:pt x="11" y="7"/>
                    </a:lnTo>
                    <a:lnTo>
                      <a:pt x="14" y="7"/>
                    </a:lnTo>
                    <a:lnTo>
                      <a:pt x="14" y="7"/>
                    </a:lnTo>
                    <a:lnTo>
                      <a:pt x="18" y="7"/>
                    </a:lnTo>
                    <a:lnTo>
                      <a:pt x="18" y="7"/>
                    </a:lnTo>
                    <a:lnTo>
                      <a:pt x="18" y="11"/>
                    </a:lnTo>
                    <a:lnTo>
                      <a:pt x="18" y="7"/>
                    </a:lnTo>
                    <a:lnTo>
                      <a:pt x="21" y="7"/>
                    </a:lnTo>
                    <a:lnTo>
                      <a:pt x="21" y="7"/>
                    </a:lnTo>
                    <a:lnTo>
                      <a:pt x="25" y="7"/>
                    </a:lnTo>
                    <a:lnTo>
                      <a:pt x="25" y="7"/>
                    </a:lnTo>
                    <a:lnTo>
                      <a:pt x="25" y="7"/>
                    </a:lnTo>
                    <a:lnTo>
                      <a:pt x="25" y="7"/>
                    </a:lnTo>
                    <a:lnTo>
                      <a:pt x="28" y="7"/>
                    </a:lnTo>
                    <a:lnTo>
                      <a:pt x="28" y="4"/>
                    </a:lnTo>
                    <a:lnTo>
                      <a:pt x="32" y="4"/>
                    </a:lnTo>
                    <a:lnTo>
                      <a:pt x="32" y="4"/>
                    </a:lnTo>
                    <a:lnTo>
                      <a:pt x="32" y="4"/>
                    </a:lnTo>
                    <a:lnTo>
                      <a:pt x="35" y="0"/>
                    </a:lnTo>
                    <a:lnTo>
                      <a:pt x="35"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82">
                <a:extLst>
                  <a:ext uri="{FF2B5EF4-FFF2-40B4-BE49-F238E27FC236}">
                    <a16:creationId xmlns:a16="http://schemas.microsoft.com/office/drawing/2014/main" id="{4DF75D53-31DF-25C7-1F58-33735E1D9B1A}"/>
                  </a:ext>
                </a:extLst>
              </p:cNvPr>
              <p:cNvSpPr>
                <a:spLocks/>
              </p:cNvSpPr>
              <p:nvPr/>
            </p:nvSpPr>
            <p:spPr bwMode="auto">
              <a:xfrm>
                <a:off x="4007" y="2604"/>
                <a:ext cx="35" cy="46"/>
              </a:xfrm>
              <a:custGeom>
                <a:avLst/>
                <a:gdLst>
                  <a:gd name="T0" fmla="*/ 35 w 35"/>
                  <a:gd name="T1" fmla="*/ 4 h 46"/>
                  <a:gd name="T2" fmla="*/ 32 w 35"/>
                  <a:gd name="T3" fmla="*/ 7 h 46"/>
                  <a:gd name="T4" fmla="*/ 32 w 35"/>
                  <a:gd name="T5" fmla="*/ 14 h 46"/>
                  <a:gd name="T6" fmla="*/ 28 w 35"/>
                  <a:gd name="T7" fmla="*/ 18 h 46"/>
                  <a:gd name="T8" fmla="*/ 28 w 35"/>
                  <a:gd name="T9" fmla="*/ 21 h 46"/>
                  <a:gd name="T10" fmla="*/ 25 w 35"/>
                  <a:gd name="T11" fmla="*/ 21 h 46"/>
                  <a:gd name="T12" fmla="*/ 21 w 35"/>
                  <a:gd name="T13" fmla="*/ 28 h 46"/>
                  <a:gd name="T14" fmla="*/ 21 w 35"/>
                  <a:gd name="T15" fmla="*/ 28 h 46"/>
                  <a:gd name="T16" fmla="*/ 18 w 35"/>
                  <a:gd name="T17" fmla="*/ 32 h 46"/>
                  <a:gd name="T18" fmla="*/ 18 w 35"/>
                  <a:gd name="T19" fmla="*/ 35 h 46"/>
                  <a:gd name="T20" fmla="*/ 14 w 35"/>
                  <a:gd name="T21" fmla="*/ 42 h 46"/>
                  <a:gd name="T22" fmla="*/ 11 w 35"/>
                  <a:gd name="T23" fmla="*/ 42 h 46"/>
                  <a:gd name="T24" fmla="*/ 11 w 35"/>
                  <a:gd name="T25" fmla="*/ 46 h 46"/>
                  <a:gd name="T26" fmla="*/ 7 w 35"/>
                  <a:gd name="T27" fmla="*/ 46 h 46"/>
                  <a:gd name="T28" fmla="*/ 7 w 35"/>
                  <a:gd name="T29" fmla="*/ 46 h 46"/>
                  <a:gd name="T30" fmla="*/ 4 w 35"/>
                  <a:gd name="T31" fmla="*/ 46 h 46"/>
                  <a:gd name="T32" fmla="*/ 4 w 35"/>
                  <a:gd name="T33" fmla="*/ 42 h 46"/>
                  <a:gd name="T34" fmla="*/ 4 w 35"/>
                  <a:gd name="T35" fmla="*/ 39 h 46"/>
                  <a:gd name="T36" fmla="*/ 0 w 35"/>
                  <a:gd name="T37" fmla="*/ 39 h 46"/>
                  <a:gd name="T38" fmla="*/ 0 w 35"/>
                  <a:gd name="T39" fmla="*/ 35 h 46"/>
                  <a:gd name="T40" fmla="*/ 0 w 35"/>
                  <a:gd name="T41" fmla="*/ 32 h 46"/>
                  <a:gd name="T42" fmla="*/ 0 w 35"/>
                  <a:gd name="T43" fmla="*/ 28 h 46"/>
                  <a:gd name="T44" fmla="*/ 4 w 35"/>
                  <a:gd name="T45" fmla="*/ 25 h 46"/>
                  <a:gd name="T46" fmla="*/ 4 w 35"/>
                  <a:gd name="T47" fmla="*/ 25 h 46"/>
                  <a:gd name="T48" fmla="*/ 7 w 35"/>
                  <a:gd name="T49" fmla="*/ 21 h 46"/>
                  <a:gd name="T50" fmla="*/ 7 w 35"/>
                  <a:gd name="T51" fmla="*/ 14 h 46"/>
                  <a:gd name="T52" fmla="*/ 11 w 35"/>
                  <a:gd name="T53" fmla="*/ 11 h 46"/>
                  <a:gd name="T54" fmla="*/ 14 w 35"/>
                  <a:gd name="T55" fmla="*/ 7 h 46"/>
                  <a:gd name="T56" fmla="*/ 18 w 35"/>
                  <a:gd name="T57" fmla="*/ 7 h 46"/>
                  <a:gd name="T58" fmla="*/ 18 w 35"/>
                  <a:gd name="T59" fmla="*/ 11 h 46"/>
                  <a:gd name="T60" fmla="*/ 21 w 35"/>
                  <a:gd name="T61" fmla="*/ 7 h 46"/>
                  <a:gd name="T62" fmla="*/ 25 w 35"/>
                  <a:gd name="T63" fmla="*/ 7 h 46"/>
                  <a:gd name="T64" fmla="*/ 25 w 35"/>
                  <a:gd name="T65" fmla="*/ 7 h 46"/>
                  <a:gd name="T66" fmla="*/ 28 w 35"/>
                  <a:gd name="T67" fmla="*/ 7 h 46"/>
                  <a:gd name="T68" fmla="*/ 32 w 35"/>
                  <a:gd name="T69" fmla="*/ 4 h 46"/>
                  <a:gd name="T70" fmla="*/ 32 w 35"/>
                  <a:gd name="T71" fmla="*/ 4 h 46"/>
                  <a:gd name="T72" fmla="*/ 35 w 35"/>
                  <a:gd name="T7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46">
                    <a:moveTo>
                      <a:pt x="35" y="0"/>
                    </a:moveTo>
                    <a:lnTo>
                      <a:pt x="35" y="4"/>
                    </a:lnTo>
                    <a:lnTo>
                      <a:pt x="35" y="7"/>
                    </a:lnTo>
                    <a:lnTo>
                      <a:pt x="32" y="7"/>
                    </a:lnTo>
                    <a:lnTo>
                      <a:pt x="32" y="11"/>
                    </a:lnTo>
                    <a:lnTo>
                      <a:pt x="32" y="14"/>
                    </a:lnTo>
                    <a:lnTo>
                      <a:pt x="32" y="14"/>
                    </a:lnTo>
                    <a:lnTo>
                      <a:pt x="28" y="18"/>
                    </a:lnTo>
                    <a:lnTo>
                      <a:pt x="28" y="18"/>
                    </a:lnTo>
                    <a:lnTo>
                      <a:pt x="28" y="21"/>
                    </a:lnTo>
                    <a:lnTo>
                      <a:pt x="25" y="21"/>
                    </a:lnTo>
                    <a:lnTo>
                      <a:pt x="25" y="21"/>
                    </a:lnTo>
                    <a:lnTo>
                      <a:pt x="25" y="25"/>
                    </a:lnTo>
                    <a:lnTo>
                      <a:pt x="21" y="28"/>
                    </a:lnTo>
                    <a:lnTo>
                      <a:pt x="21" y="28"/>
                    </a:lnTo>
                    <a:lnTo>
                      <a:pt x="21" y="28"/>
                    </a:lnTo>
                    <a:lnTo>
                      <a:pt x="18" y="32"/>
                    </a:lnTo>
                    <a:lnTo>
                      <a:pt x="18" y="32"/>
                    </a:lnTo>
                    <a:lnTo>
                      <a:pt x="18" y="35"/>
                    </a:lnTo>
                    <a:lnTo>
                      <a:pt x="18" y="35"/>
                    </a:lnTo>
                    <a:lnTo>
                      <a:pt x="14" y="39"/>
                    </a:lnTo>
                    <a:lnTo>
                      <a:pt x="14" y="42"/>
                    </a:lnTo>
                    <a:lnTo>
                      <a:pt x="11" y="42"/>
                    </a:lnTo>
                    <a:lnTo>
                      <a:pt x="11" y="42"/>
                    </a:lnTo>
                    <a:lnTo>
                      <a:pt x="11" y="42"/>
                    </a:lnTo>
                    <a:lnTo>
                      <a:pt x="11" y="46"/>
                    </a:lnTo>
                    <a:lnTo>
                      <a:pt x="7" y="46"/>
                    </a:lnTo>
                    <a:lnTo>
                      <a:pt x="7" y="46"/>
                    </a:lnTo>
                    <a:lnTo>
                      <a:pt x="7" y="46"/>
                    </a:lnTo>
                    <a:lnTo>
                      <a:pt x="7" y="46"/>
                    </a:lnTo>
                    <a:lnTo>
                      <a:pt x="7" y="46"/>
                    </a:lnTo>
                    <a:lnTo>
                      <a:pt x="4" y="46"/>
                    </a:lnTo>
                    <a:lnTo>
                      <a:pt x="4" y="42"/>
                    </a:lnTo>
                    <a:lnTo>
                      <a:pt x="4" y="42"/>
                    </a:lnTo>
                    <a:lnTo>
                      <a:pt x="4" y="42"/>
                    </a:lnTo>
                    <a:lnTo>
                      <a:pt x="4" y="39"/>
                    </a:lnTo>
                    <a:lnTo>
                      <a:pt x="0" y="39"/>
                    </a:lnTo>
                    <a:lnTo>
                      <a:pt x="0" y="39"/>
                    </a:lnTo>
                    <a:lnTo>
                      <a:pt x="0" y="35"/>
                    </a:lnTo>
                    <a:lnTo>
                      <a:pt x="0" y="35"/>
                    </a:lnTo>
                    <a:lnTo>
                      <a:pt x="0" y="32"/>
                    </a:lnTo>
                    <a:lnTo>
                      <a:pt x="0" y="32"/>
                    </a:lnTo>
                    <a:lnTo>
                      <a:pt x="0" y="28"/>
                    </a:lnTo>
                    <a:lnTo>
                      <a:pt x="0" y="28"/>
                    </a:lnTo>
                    <a:lnTo>
                      <a:pt x="4" y="28"/>
                    </a:lnTo>
                    <a:lnTo>
                      <a:pt x="4" y="25"/>
                    </a:lnTo>
                    <a:lnTo>
                      <a:pt x="4" y="25"/>
                    </a:lnTo>
                    <a:lnTo>
                      <a:pt x="4" y="25"/>
                    </a:lnTo>
                    <a:lnTo>
                      <a:pt x="4" y="21"/>
                    </a:lnTo>
                    <a:lnTo>
                      <a:pt x="7" y="21"/>
                    </a:lnTo>
                    <a:lnTo>
                      <a:pt x="7" y="14"/>
                    </a:lnTo>
                    <a:lnTo>
                      <a:pt x="7" y="14"/>
                    </a:lnTo>
                    <a:lnTo>
                      <a:pt x="7" y="14"/>
                    </a:lnTo>
                    <a:lnTo>
                      <a:pt x="11" y="11"/>
                    </a:lnTo>
                    <a:lnTo>
                      <a:pt x="11" y="7"/>
                    </a:lnTo>
                    <a:lnTo>
                      <a:pt x="14" y="7"/>
                    </a:lnTo>
                    <a:lnTo>
                      <a:pt x="14" y="7"/>
                    </a:lnTo>
                    <a:lnTo>
                      <a:pt x="18" y="7"/>
                    </a:lnTo>
                    <a:lnTo>
                      <a:pt x="18" y="7"/>
                    </a:lnTo>
                    <a:lnTo>
                      <a:pt x="18" y="11"/>
                    </a:lnTo>
                    <a:lnTo>
                      <a:pt x="18" y="7"/>
                    </a:lnTo>
                    <a:lnTo>
                      <a:pt x="21" y="7"/>
                    </a:lnTo>
                    <a:lnTo>
                      <a:pt x="21" y="7"/>
                    </a:lnTo>
                    <a:lnTo>
                      <a:pt x="25" y="7"/>
                    </a:lnTo>
                    <a:lnTo>
                      <a:pt x="25" y="7"/>
                    </a:lnTo>
                    <a:lnTo>
                      <a:pt x="25" y="7"/>
                    </a:lnTo>
                    <a:lnTo>
                      <a:pt x="25" y="7"/>
                    </a:lnTo>
                    <a:lnTo>
                      <a:pt x="28" y="7"/>
                    </a:lnTo>
                    <a:lnTo>
                      <a:pt x="28" y="4"/>
                    </a:lnTo>
                    <a:lnTo>
                      <a:pt x="32" y="4"/>
                    </a:lnTo>
                    <a:lnTo>
                      <a:pt x="32" y="4"/>
                    </a:lnTo>
                    <a:lnTo>
                      <a:pt x="32" y="4"/>
                    </a:lnTo>
                    <a:lnTo>
                      <a:pt x="35" y="0"/>
                    </a:lnTo>
                    <a:lnTo>
                      <a:pt x="35"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83">
                <a:extLst>
                  <a:ext uri="{FF2B5EF4-FFF2-40B4-BE49-F238E27FC236}">
                    <a16:creationId xmlns:a16="http://schemas.microsoft.com/office/drawing/2014/main" id="{C54ADA51-E81B-F6E1-A273-251C48C3720C}"/>
                  </a:ext>
                </a:extLst>
              </p:cNvPr>
              <p:cNvSpPr>
                <a:spLocks/>
              </p:cNvSpPr>
              <p:nvPr/>
            </p:nvSpPr>
            <p:spPr bwMode="auto">
              <a:xfrm>
                <a:off x="4028" y="2513"/>
                <a:ext cx="11" cy="14"/>
              </a:xfrm>
              <a:custGeom>
                <a:avLst/>
                <a:gdLst>
                  <a:gd name="T0" fmla="*/ 4 w 11"/>
                  <a:gd name="T1" fmla="*/ 0 h 14"/>
                  <a:gd name="T2" fmla="*/ 4 w 11"/>
                  <a:gd name="T3" fmla="*/ 0 h 14"/>
                  <a:gd name="T4" fmla="*/ 4 w 11"/>
                  <a:gd name="T5" fmla="*/ 0 h 14"/>
                  <a:gd name="T6" fmla="*/ 4 w 11"/>
                  <a:gd name="T7" fmla="*/ 0 h 14"/>
                  <a:gd name="T8" fmla="*/ 4 w 11"/>
                  <a:gd name="T9" fmla="*/ 4 h 14"/>
                  <a:gd name="T10" fmla="*/ 4 w 11"/>
                  <a:gd name="T11" fmla="*/ 4 h 14"/>
                  <a:gd name="T12" fmla="*/ 4 w 11"/>
                  <a:gd name="T13" fmla="*/ 4 h 14"/>
                  <a:gd name="T14" fmla="*/ 4 w 11"/>
                  <a:gd name="T15" fmla="*/ 4 h 14"/>
                  <a:gd name="T16" fmla="*/ 4 w 11"/>
                  <a:gd name="T17" fmla="*/ 4 h 14"/>
                  <a:gd name="T18" fmla="*/ 7 w 11"/>
                  <a:gd name="T19" fmla="*/ 4 h 14"/>
                  <a:gd name="T20" fmla="*/ 7 w 11"/>
                  <a:gd name="T21" fmla="*/ 7 h 14"/>
                  <a:gd name="T22" fmla="*/ 7 w 11"/>
                  <a:gd name="T23" fmla="*/ 7 h 14"/>
                  <a:gd name="T24" fmla="*/ 7 w 11"/>
                  <a:gd name="T25" fmla="*/ 7 h 14"/>
                  <a:gd name="T26" fmla="*/ 7 w 11"/>
                  <a:gd name="T27" fmla="*/ 7 h 14"/>
                  <a:gd name="T28" fmla="*/ 11 w 11"/>
                  <a:gd name="T29" fmla="*/ 7 h 14"/>
                  <a:gd name="T30" fmla="*/ 11 w 11"/>
                  <a:gd name="T31" fmla="*/ 11 h 14"/>
                  <a:gd name="T32" fmla="*/ 11 w 11"/>
                  <a:gd name="T33" fmla="*/ 11 h 14"/>
                  <a:gd name="T34" fmla="*/ 11 w 11"/>
                  <a:gd name="T35" fmla="*/ 11 h 14"/>
                  <a:gd name="T36" fmla="*/ 11 w 11"/>
                  <a:gd name="T37" fmla="*/ 11 h 14"/>
                  <a:gd name="T38" fmla="*/ 11 w 11"/>
                  <a:gd name="T39" fmla="*/ 11 h 14"/>
                  <a:gd name="T40" fmla="*/ 11 w 11"/>
                  <a:gd name="T41" fmla="*/ 11 h 14"/>
                  <a:gd name="T42" fmla="*/ 11 w 11"/>
                  <a:gd name="T43" fmla="*/ 14 h 14"/>
                  <a:gd name="T44" fmla="*/ 7 w 11"/>
                  <a:gd name="T45" fmla="*/ 14 h 14"/>
                  <a:gd name="T46" fmla="*/ 7 w 11"/>
                  <a:gd name="T47" fmla="*/ 14 h 14"/>
                  <a:gd name="T48" fmla="*/ 7 w 11"/>
                  <a:gd name="T49" fmla="*/ 14 h 14"/>
                  <a:gd name="T50" fmla="*/ 7 w 11"/>
                  <a:gd name="T51" fmla="*/ 14 h 14"/>
                  <a:gd name="T52" fmla="*/ 7 w 11"/>
                  <a:gd name="T53" fmla="*/ 14 h 14"/>
                  <a:gd name="T54" fmla="*/ 7 w 11"/>
                  <a:gd name="T55" fmla="*/ 14 h 14"/>
                  <a:gd name="T56" fmla="*/ 7 w 11"/>
                  <a:gd name="T57" fmla="*/ 14 h 14"/>
                  <a:gd name="T58" fmla="*/ 4 w 11"/>
                  <a:gd name="T59" fmla="*/ 14 h 14"/>
                  <a:gd name="T60" fmla="*/ 4 w 11"/>
                  <a:gd name="T61" fmla="*/ 11 h 14"/>
                  <a:gd name="T62" fmla="*/ 4 w 11"/>
                  <a:gd name="T63" fmla="*/ 11 h 14"/>
                  <a:gd name="T64" fmla="*/ 4 w 11"/>
                  <a:gd name="T65" fmla="*/ 11 h 14"/>
                  <a:gd name="T66" fmla="*/ 4 w 11"/>
                  <a:gd name="T67" fmla="*/ 11 h 14"/>
                  <a:gd name="T68" fmla="*/ 4 w 11"/>
                  <a:gd name="T69" fmla="*/ 11 h 14"/>
                  <a:gd name="T70" fmla="*/ 4 w 11"/>
                  <a:gd name="T71" fmla="*/ 11 h 14"/>
                  <a:gd name="T72" fmla="*/ 0 w 11"/>
                  <a:gd name="T73" fmla="*/ 7 h 14"/>
                  <a:gd name="T74" fmla="*/ 0 w 11"/>
                  <a:gd name="T75" fmla="*/ 7 h 14"/>
                  <a:gd name="T76" fmla="*/ 0 w 11"/>
                  <a:gd name="T77" fmla="*/ 7 h 14"/>
                  <a:gd name="T78" fmla="*/ 0 w 11"/>
                  <a:gd name="T79" fmla="*/ 7 h 14"/>
                  <a:gd name="T80" fmla="*/ 0 w 11"/>
                  <a:gd name="T81" fmla="*/ 7 h 14"/>
                  <a:gd name="T82" fmla="*/ 0 w 11"/>
                  <a:gd name="T83" fmla="*/ 7 h 14"/>
                  <a:gd name="T84" fmla="*/ 0 w 11"/>
                  <a:gd name="T85" fmla="*/ 4 h 14"/>
                  <a:gd name="T86" fmla="*/ 0 w 11"/>
                  <a:gd name="T87" fmla="*/ 4 h 14"/>
                  <a:gd name="T88" fmla="*/ 0 w 11"/>
                  <a:gd name="T89" fmla="*/ 4 h 14"/>
                  <a:gd name="T90" fmla="*/ 0 w 11"/>
                  <a:gd name="T91" fmla="*/ 4 h 14"/>
                  <a:gd name="T92" fmla="*/ 0 w 11"/>
                  <a:gd name="T93" fmla="*/ 4 h 14"/>
                  <a:gd name="T94" fmla="*/ 0 w 11"/>
                  <a:gd name="T95" fmla="*/ 0 h 14"/>
                  <a:gd name="T96" fmla="*/ 0 w 11"/>
                  <a:gd name="T97" fmla="*/ 0 h 14"/>
                  <a:gd name="T98" fmla="*/ 0 w 11"/>
                  <a:gd name="T99" fmla="*/ 0 h 14"/>
                  <a:gd name="T100" fmla="*/ 0 w 11"/>
                  <a:gd name="T101" fmla="*/ 0 h 14"/>
                  <a:gd name="T102" fmla="*/ 4 w 11"/>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 h="14">
                    <a:moveTo>
                      <a:pt x="4" y="0"/>
                    </a:moveTo>
                    <a:lnTo>
                      <a:pt x="4" y="0"/>
                    </a:lnTo>
                    <a:lnTo>
                      <a:pt x="4" y="0"/>
                    </a:lnTo>
                    <a:lnTo>
                      <a:pt x="4" y="0"/>
                    </a:lnTo>
                    <a:lnTo>
                      <a:pt x="4" y="4"/>
                    </a:lnTo>
                    <a:lnTo>
                      <a:pt x="4" y="4"/>
                    </a:lnTo>
                    <a:lnTo>
                      <a:pt x="4" y="4"/>
                    </a:lnTo>
                    <a:lnTo>
                      <a:pt x="4" y="4"/>
                    </a:lnTo>
                    <a:lnTo>
                      <a:pt x="4" y="4"/>
                    </a:lnTo>
                    <a:lnTo>
                      <a:pt x="7" y="4"/>
                    </a:lnTo>
                    <a:lnTo>
                      <a:pt x="7" y="7"/>
                    </a:lnTo>
                    <a:lnTo>
                      <a:pt x="7" y="7"/>
                    </a:lnTo>
                    <a:lnTo>
                      <a:pt x="7" y="7"/>
                    </a:lnTo>
                    <a:lnTo>
                      <a:pt x="7" y="7"/>
                    </a:lnTo>
                    <a:lnTo>
                      <a:pt x="11" y="7"/>
                    </a:lnTo>
                    <a:lnTo>
                      <a:pt x="11" y="11"/>
                    </a:lnTo>
                    <a:lnTo>
                      <a:pt x="11" y="11"/>
                    </a:lnTo>
                    <a:lnTo>
                      <a:pt x="11" y="11"/>
                    </a:lnTo>
                    <a:lnTo>
                      <a:pt x="11" y="11"/>
                    </a:lnTo>
                    <a:lnTo>
                      <a:pt x="11" y="11"/>
                    </a:lnTo>
                    <a:lnTo>
                      <a:pt x="11" y="11"/>
                    </a:lnTo>
                    <a:lnTo>
                      <a:pt x="11" y="14"/>
                    </a:lnTo>
                    <a:lnTo>
                      <a:pt x="7" y="14"/>
                    </a:lnTo>
                    <a:lnTo>
                      <a:pt x="7" y="14"/>
                    </a:lnTo>
                    <a:lnTo>
                      <a:pt x="7" y="14"/>
                    </a:lnTo>
                    <a:lnTo>
                      <a:pt x="7" y="14"/>
                    </a:lnTo>
                    <a:lnTo>
                      <a:pt x="7" y="14"/>
                    </a:lnTo>
                    <a:lnTo>
                      <a:pt x="7" y="14"/>
                    </a:lnTo>
                    <a:lnTo>
                      <a:pt x="7" y="14"/>
                    </a:lnTo>
                    <a:lnTo>
                      <a:pt x="4" y="14"/>
                    </a:lnTo>
                    <a:lnTo>
                      <a:pt x="4" y="11"/>
                    </a:lnTo>
                    <a:lnTo>
                      <a:pt x="4" y="11"/>
                    </a:lnTo>
                    <a:lnTo>
                      <a:pt x="4" y="11"/>
                    </a:lnTo>
                    <a:lnTo>
                      <a:pt x="4" y="11"/>
                    </a:lnTo>
                    <a:lnTo>
                      <a:pt x="4" y="11"/>
                    </a:lnTo>
                    <a:lnTo>
                      <a:pt x="4" y="11"/>
                    </a:lnTo>
                    <a:lnTo>
                      <a:pt x="0" y="7"/>
                    </a:lnTo>
                    <a:lnTo>
                      <a:pt x="0" y="7"/>
                    </a:lnTo>
                    <a:lnTo>
                      <a:pt x="0" y="7"/>
                    </a:lnTo>
                    <a:lnTo>
                      <a:pt x="0" y="7"/>
                    </a:lnTo>
                    <a:lnTo>
                      <a:pt x="0" y="7"/>
                    </a:lnTo>
                    <a:lnTo>
                      <a:pt x="0" y="7"/>
                    </a:lnTo>
                    <a:lnTo>
                      <a:pt x="0" y="4"/>
                    </a:lnTo>
                    <a:lnTo>
                      <a:pt x="0" y="4"/>
                    </a:lnTo>
                    <a:lnTo>
                      <a:pt x="0" y="4"/>
                    </a:lnTo>
                    <a:lnTo>
                      <a:pt x="0" y="4"/>
                    </a:lnTo>
                    <a:lnTo>
                      <a:pt x="0" y="4"/>
                    </a:lnTo>
                    <a:lnTo>
                      <a:pt x="0" y="0"/>
                    </a:lnTo>
                    <a:lnTo>
                      <a:pt x="0" y="0"/>
                    </a:lnTo>
                    <a:lnTo>
                      <a:pt x="0" y="0"/>
                    </a:lnTo>
                    <a:lnTo>
                      <a:pt x="0" y="0"/>
                    </a:lnTo>
                    <a:lnTo>
                      <a:pt x="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84">
                <a:extLst>
                  <a:ext uri="{FF2B5EF4-FFF2-40B4-BE49-F238E27FC236}">
                    <a16:creationId xmlns:a16="http://schemas.microsoft.com/office/drawing/2014/main" id="{3EDDDA48-E89E-D52C-FAC8-2ED195B1D817}"/>
                  </a:ext>
                </a:extLst>
              </p:cNvPr>
              <p:cNvSpPr>
                <a:spLocks/>
              </p:cNvSpPr>
              <p:nvPr/>
            </p:nvSpPr>
            <p:spPr bwMode="auto">
              <a:xfrm>
                <a:off x="4028" y="2513"/>
                <a:ext cx="11" cy="14"/>
              </a:xfrm>
              <a:custGeom>
                <a:avLst/>
                <a:gdLst>
                  <a:gd name="T0" fmla="*/ 4 w 11"/>
                  <a:gd name="T1" fmla="*/ 0 h 14"/>
                  <a:gd name="T2" fmla="*/ 4 w 11"/>
                  <a:gd name="T3" fmla="*/ 0 h 14"/>
                  <a:gd name="T4" fmla="*/ 4 w 11"/>
                  <a:gd name="T5" fmla="*/ 0 h 14"/>
                  <a:gd name="T6" fmla="*/ 4 w 11"/>
                  <a:gd name="T7" fmla="*/ 0 h 14"/>
                  <a:gd name="T8" fmla="*/ 4 w 11"/>
                  <a:gd name="T9" fmla="*/ 4 h 14"/>
                  <a:gd name="T10" fmla="*/ 4 w 11"/>
                  <a:gd name="T11" fmla="*/ 4 h 14"/>
                  <a:gd name="T12" fmla="*/ 4 w 11"/>
                  <a:gd name="T13" fmla="*/ 4 h 14"/>
                  <a:gd name="T14" fmla="*/ 4 w 11"/>
                  <a:gd name="T15" fmla="*/ 4 h 14"/>
                  <a:gd name="T16" fmla="*/ 4 w 11"/>
                  <a:gd name="T17" fmla="*/ 4 h 14"/>
                  <a:gd name="T18" fmla="*/ 7 w 11"/>
                  <a:gd name="T19" fmla="*/ 4 h 14"/>
                  <a:gd name="T20" fmla="*/ 7 w 11"/>
                  <a:gd name="T21" fmla="*/ 7 h 14"/>
                  <a:gd name="T22" fmla="*/ 7 w 11"/>
                  <a:gd name="T23" fmla="*/ 7 h 14"/>
                  <a:gd name="T24" fmla="*/ 7 w 11"/>
                  <a:gd name="T25" fmla="*/ 7 h 14"/>
                  <a:gd name="T26" fmla="*/ 7 w 11"/>
                  <a:gd name="T27" fmla="*/ 7 h 14"/>
                  <a:gd name="T28" fmla="*/ 11 w 11"/>
                  <a:gd name="T29" fmla="*/ 7 h 14"/>
                  <a:gd name="T30" fmla="*/ 11 w 11"/>
                  <a:gd name="T31" fmla="*/ 11 h 14"/>
                  <a:gd name="T32" fmla="*/ 11 w 11"/>
                  <a:gd name="T33" fmla="*/ 11 h 14"/>
                  <a:gd name="T34" fmla="*/ 11 w 11"/>
                  <a:gd name="T35" fmla="*/ 11 h 14"/>
                  <a:gd name="T36" fmla="*/ 11 w 11"/>
                  <a:gd name="T37" fmla="*/ 11 h 14"/>
                  <a:gd name="T38" fmla="*/ 11 w 11"/>
                  <a:gd name="T39" fmla="*/ 11 h 14"/>
                  <a:gd name="T40" fmla="*/ 11 w 11"/>
                  <a:gd name="T41" fmla="*/ 11 h 14"/>
                  <a:gd name="T42" fmla="*/ 11 w 11"/>
                  <a:gd name="T43" fmla="*/ 14 h 14"/>
                  <a:gd name="T44" fmla="*/ 7 w 11"/>
                  <a:gd name="T45" fmla="*/ 14 h 14"/>
                  <a:gd name="T46" fmla="*/ 7 w 11"/>
                  <a:gd name="T47" fmla="*/ 14 h 14"/>
                  <a:gd name="T48" fmla="*/ 7 w 11"/>
                  <a:gd name="T49" fmla="*/ 14 h 14"/>
                  <a:gd name="T50" fmla="*/ 7 w 11"/>
                  <a:gd name="T51" fmla="*/ 14 h 14"/>
                  <a:gd name="T52" fmla="*/ 7 w 11"/>
                  <a:gd name="T53" fmla="*/ 14 h 14"/>
                  <a:gd name="T54" fmla="*/ 7 w 11"/>
                  <a:gd name="T55" fmla="*/ 14 h 14"/>
                  <a:gd name="T56" fmla="*/ 7 w 11"/>
                  <a:gd name="T57" fmla="*/ 14 h 14"/>
                  <a:gd name="T58" fmla="*/ 4 w 11"/>
                  <a:gd name="T59" fmla="*/ 14 h 14"/>
                  <a:gd name="T60" fmla="*/ 4 w 11"/>
                  <a:gd name="T61" fmla="*/ 11 h 14"/>
                  <a:gd name="T62" fmla="*/ 4 w 11"/>
                  <a:gd name="T63" fmla="*/ 11 h 14"/>
                  <a:gd name="T64" fmla="*/ 4 w 11"/>
                  <a:gd name="T65" fmla="*/ 11 h 14"/>
                  <a:gd name="T66" fmla="*/ 4 w 11"/>
                  <a:gd name="T67" fmla="*/ 11 h 14"/>
                  <a:gd name="T68" fmla="*/ 4 w 11"/>
                  <a:gd name="T69" fmla="*/ 11 h 14"/>
                  <a:gd name="T70" fmla="*/ 4 w 11"/>
                  <a:gd name="T71" fmla="*/ 11 h 14"/>
                  <a:gd name="T72" fmla="*/ 0 w 11"/>
                  <a:gd name="T73" fmla="*/ 7 h 14"/>
                  <a:gd name="T74" fmla="*/ 0 w 11"/>
                  <a:gd name="T75" fmla="*/ 7 h 14"/>
                  <a:gd name="T76" fmla="*/ 0 w 11"/>
                  <a:gd name="T77" fmla="*/ 7 h 14"/>
                  <a:gd name="T78" fmla="*/ 0 w 11"/>
                  <a:gd name="T79" fmla="*/ 7 h 14"/>
                  <a:gd name="T80" fmla="*/ 0 w 11"/>
                  <a:gd name="T81" fmla="*/ 7 h 14"/>
                  <a:gd name="T82" fmla="*/ 0 w 11"/>
                  <a:gd name="T83" fmla="*/ 7 h 14"/>
                  <a:gd name="T84" fmla="*/ 0 w 11"/>
                  <a:gd name="T85" fmla="*/ 4 h 14"/>
                  <a:gd name="T86" fmla="*/ 0 w 11"/>
                  <a:gd name="T87" fmla="*/ 4 h 14"/>
                  <a:gd name="T88" fmla="*/ 0 w 11"/>
                  <a:gd name="T89" fmla="*/ 4 h 14"/>
                  <a:gd name="T90" fmla="*/ 0 w 11"/>
                  <a:gd name="T91" fmla="*/ 4 h 14"/>
                  <a:gd name="T92" fmla="*/ 0 w 11"/>
                  <a:gd name="T93" fmla="*/ 4 h 14"/>
                  <a:gd name="T94" fmla="*/ 0 w 11"/>
                  <a:gd name="T95" fmla="*/ 0 h 14"/>
                  <a:gd name="T96" fmla="*/ 0 w 11"/>
                  <a:gd name="T97" fmla="*/ 0 h 14"/>
                  <a:gd name="T98" fmla="*/ 0 w 11"/>
                  <a:gd name="T99" fmla="*/ 0 h 14"/>
                  <a:gd name="T100" fmla="*/ 0 w 11"/>
                  <a:gd name="T101" fmla="*/ 0 h 14"/>
                  <a:gd name="T102" fmla="*/ 4 w 11"/>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 h="14">
                    <a:moveTo>
                      <a:pt x="4" y="0"/>
                    </a:moveTo>
                    <a:lnTo>
                      <a:pt x="4" y="0"/>
                    </a:lnTo>
                    <a:lnTo>
                      <a:pt x="4" y="0"/>
                    </a:lnTo>
                    <a:lnTo>
                      <a:pt x="4" y="0"/>
                    </a:lnTo>
                    <a:lnTo>
                      <a:pt x="4" y="4"/>
                    </a:lnTo>
                    <a:lnTo>
                      <a:pt x="4" y="4"/>
                    </a:lnTo>
                    <a:lnTo>
                      <a:pt x="4" y="4"/>
                    </a:lnTo>
                    <a:lnTo>
                      <a:pt x="4" y="4"/>
                    </a:lnTo>
                    <a:lnTo>
                      <a:pt x="4" y="4"/>
                    </a:lnTo>
                    <a:lnTo>
                      <a:pt x="7" y="4"/>
                    </a:lnTo>
                    <a:lnTo>
                      <a:pt x="7" y="7"/>
                    </a:lnTo>
                    <a:lnTo>
                      <a:pt x="7" y="7"/>
                    </a:lnTo>
                    <a:lnTo>
                      <a:pt x="7" y="7"/>
                    </a:lnTo>
                    <a:lnTo>
                      <a:pt x="7" y="7"/>
                    </a:lnTo>
                    <a:lnTo>
                      <a:pt x="11" y="7"/>
                    </a:lnTo>
                    <a:lnTo>
                      <a:pt x="11" y="11"/>
                    </a:lnTo>
                    <a:lnTo>
                      <a:pt x="11" y="11"/>
                    </a:lnTo>
                    <a:lnTo>
                      <a:pt x="11" y="11"/>
                    </a:lnTo>
                    <a:lnTo>
                      <a:pt x="11" y="11"/>
                    </a:lnTo>
                    <a:lnTo>
                      <a:pt x="11" y="11"/>
                    </a:lnTo>
                    <a:lnTo>
                      <a:pt x="11" y="11"/>
                    </a:lnTo>
                    <a:lnTo>
                      <a:pt x="11" y="14"/>
                    </a:lnTo>
                    <a:lnTo>
                      <a:pt x="7" y="14"/>
                    </a:lnTo>
                    <a:lnTo>
                      <a:pt x="7" y="14"/>
                    </a:lnTo>
                    <a:lnTo>
                      <a:pt x="7" y="14"/>
                    </a:lnTo>
                    <a:lnTo>
                      <a:pt x="7" y="14"/>
                    </a:lnTo>
                    <a:lnTo>
                      <a:pt x="7" y="14"/>
                    </a:lnTo>
                    <a:lnTo>
                      <a:pt x="7" y="14"/>
                    </a:lnTo>
                    <a:lnTo>
                      <a:pt x="7" y="14"/>
                    </a:lnTo>
                    <a:lnTo>
                      <a:pt x="4" y="14"/>
                    </a:lnTo>
                    <a:lnTo>
                      <a:pt x="4" y="11"/>
                    </a:lnTo>
                    <a:lnTo>
                      <a:pt x="4" y="11"/>
                    </a:lnTo>
                    <a:lnTo>
                      <a:pt x="4" y="11"/>
                    </a:lnTo>
                    <a:lnTo>
                      <a:pt x="4" y="11"/>
                    </a:lnTo>
                    <a:lnTo>
                      <a:pt x="4" y="11"/>
                    </a:lnTo>
                    <a:lnTo>
                      <a:pt x="4" y="11"/>
                    </a:lnTo>
                    <a:lnTo>
                      <a:pt x="0" y="7"/>
                    </a:lnTo>
                    <a:lnTo>
                      <a:pt x="0" y="7"/>
                    </a:lnTo>
                    <a:lnTo>
                      <a:pt x="0" y="7"/>
                    </a:lnTo>
                    <a:lnTo>
                      <a:pt x="0" y="7"/>
                    </a:lnTo>
                    <a:lnTo>
                      <a:pt x="0" y="7"/>
                    </a:lnTo>
                    <a:lnTo>
                      <a:pt x="0" y="7"/>
                    </a:lnTo>
                    <a:lnTo>
                      <a:pt x="0" y="4"/>
                    </a:lnTo>
                    <a:lnTo>
                      <a:pt x="0" y="4"/>
                    </a:lnTo>
                    <a:lnTo>
                      <a:pt x="0" y="4"/>
                    </a:lnTo>
                    <a:lnTo>
                      <a:pt x="0" y="4"/>
                    </a:lnTo>
                    <a:lnTo>
                      <a:pt x="0" y="4"/>
                    </a:lnTo>
                    <a:lnTo>
                      <a:pt x="0" y="0"/>
                    </a:lnTo>
                    <a:lnTo>
                      <a:pt x="0" y="0"/>
                    </a:lnTo>
                    <a:lnTo>
                      <a:pt x="0" y="0"/>
                    </a:lnTo>
                    <a:lnTo>
                      <a:pt x="0" y="0"/>
                    </a:lnTo>
                    <a:lnTo>
                      <a:pt x="4"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85">
                <a:extLst>
                  <a:ext uri="{FF2B5EF4-FFF2-40B4-BE49-F238E27FC236}">
                    <a16:creationId xmlns:a16="http://schemas.microsoft.com/office/drawing/2014/main" id="{E57ACD2E-30F6-12CC-6B49-F5E5866011E8}"/>
                  </a:ext>
                </a:extLst>
              </p:cNvPr>
              <p:cNvSpPr>
                <a:spLocks/>
              </p:cNvSpPr>
              <p:nvPr/>
            </p:nvSpPr>
            <p:spPr bwMode="auto">
              <a:xfrm>
                <a:off x="3941" y="2489"/>
                <a:ext cx="35" cy="14"/>
              </a:xfrm>
              <a:custGeom>
                <a:avLst/>
                <a:gdLst>
                  <a:gd name="T0" fmla="*/ 31 w 35"/>
                  <a:gd name="T1" fmla="*/ 0 h 14"/>
                  <a:gd name="T2" fmla="*/ 31 w 35"/>
                  <a:gd name="T3" fmla="*/ 0 h 14"/>
                  <a:gd name="T4" fmla="*/ 31 w 35"/>
                  <a:gd name="T5" fmla="*/ 0 h 14"/>
                  <a:gd name="T6" fmla="*/ 28 w 35"/>
                  <a:gd name="T7" fmla="*/ 0 h 14"/>
                  <a:gd name="T8" fmla="*/ 24 w 35"/>
                  <a:gd name="T9" fmla="*/ 3 h 14"/>
                  <a:gd name="T10" fmla="*/ 24 w 35"/>
                  <a:gd name="T11" fmla="*/ 3 h 14"/>
                  <a:gd name="T12" fmla="*/ 21 w 35"/>
                  <a:gd name="T13" fmla="*/ 3 h 14"/>
                  <a:gd name="T14" fmla="*/ 21 w 35"/>
                  <a:gd name="T15" fmla="*/ 3 h 14"/>
                  <a:gd name="T16" fmla="*/ 17 w 35"/>
                  <a:gd name="T17" fmla="*/ 3 h 14"/>
                  <a:gd name="T18" fmla="*/ 17 w 35"/>
                  <a:gd name="T19" fmla="*/ 7 h 14"/>
                  <a:gd name="T20" fmla="*/ 14 w 35"/>
                  <a:gd name="T21" fmla="*/ 7 h 14"/>
                  <a:gd name="T22" fmla="*/ 10 w 35"/>
                  <a:gd name="T23" fmla="*/ 3 h 14"/>
                  <a:gd name="T24" fmla="*/ 10 w 35"/>
                  <a:gd name="T25" fmla="*/ 3 h 14"/>
                  <a:gd name="T26" fmla="*/ 7 w 35"/>
                  <a:gd name="T27" fmla="*/ 3 h 14"/>
                  <a:gd name="T28" fmla="*/ 7 w 35"/>
                  <a:gd name="T29" fmla="*/ 3 h 14"/>
                  <a:gd name="T30" fmla="*/ 7 w 35"/>
                  <a:gd name="T31" fmla="*/ 3 h 14"/>
                  <a:gd name="T32" fmla="*/ 3 w 35"/>
                  <a:gd name="T33" fmla="*/ 7 h 14"/>
                  <a:gd name="T34" fmla="*/ 3 w 35"/>
                  <a:gd name="T35" fmla="*/ 7 h 14"/>
                  <a:gd name="T36" fmla="*/ 3 w 35"/>
                  <a:gd name="T37" fmla="*/ 10 h 14"/>
                  <a:gd name="T38" fmla="*/ 0 w 35"/>
                  <a:gd name="T39" fmla="*/ 10 h 14"/>
                  <a:gd name="T40" fmla="*/ 0 w 35"/>
                  <a:gd name="T41" fmla="*/ 10 h 14"/>
                  <a:gd name="T42" fmla="*/ 0 w 35"/>
                  <a:gd name="T43" fmla="*/ 14 h 14"/>
                  <a:gd name="T44" fmla="*/ 3 w 35"/>
                  <a:gd name="T45" fmla="*/ 14 h 14"/>
                  <a:gd name="T46" fmla="*/ 3 w 35"/>
                  <a:gd name="T47" fmla="*/ 10 h 14"/>
                  <a:gd name="T48" fmla="*/ 3 w 35"/>
                  <a:gd name="T49" fmla="*/ 10 h 14"/>
                  <a:gd name="T50" fmla="*/ 7 w 35"/>
                  <a:gd name="T51" fmla="*/ 10 h 14"/>
                  <a:gd name="T52" fmla="*/ 7 w 35"/>
                  <a:gd name="T53" fmla="*/ 10 h 14"/>
                  <a:gd name="T54" fmla="*/ 10 w 35"/>
                  <a:gd name="T55" fmla="*/ 10 h 14"/>
                  <a:gd name="T56" fmla="*/ 10 w 35"/>
                  <a:gd name="T57" fmla="*/ 10 h 14"/>
                  <a:gd name="T58" fmla="*/ 14 w 35"/>
                  <a:gd name="T59" fmla="*/ 10 h 14"/>
                  <a:gd name="T60" fmla="*/ 14 w 35"/>
                  <a:gd name="T61" fmla="*/ 10 h 14"/>
                  <a:gd name="T62" fmla="*/ 17 w 35"/>
                  <a:gd name="T63" fmla="*/ 10 h 14"/>
                  <a:gd name="T64" fmla="*/ 17 w 35"/>
                  <a:gd name="T65" fmla="*/ 10 h 14"/>
                  <a:gd name="T66" fmla="*/ 21 w 35"/>
                  <a:gd name="T67" fmla="*/ 10 h 14"/>
                  <a:gd name="T68" fmla="*/ 24 w 35"/>
                  <a:gd name="T69" fmla="*/ 10 h 14"/>
                  <a:gd name="T70" fmla="*/ 24 w 35"/>
                  <a:gd name="T71" fmla="*/ 10 h 14"/>
                  <a:gd name="T72" fmla="*/ 24 w 35"/>
                  <a:gd name="T73" fmla="*/ 7 h 14"/>
                  <a:gd name="T74" fmla="*/ 24 w 35"/>
                  <a:gd name="T75" fmla="*/ 7 h 14"/>
                  <a:gd name="T76" fmla="*/ 28 w 35"/>
                  <a:gd name="T77" fmla="*/ 7 h 14"/>
                  <a:gd name="T78" fmla="*/ 28 w 35"/>
                  <a:gd name="T79" fmla="*/ 3 h 14"/>
                  <a:gd name="T80" fmla="*/ 31 w 35"/>
                  <a:gd name="T81" fmla="*/ 3 h 14"/>
                  <a:gd name="T82" fmla="*/ 31 w 35"/>
                  <a:gd name="T83" fmla="*/ 3 h 14"/>
                  <a:gd name="T84" fmla="*/ 35 w 35"/>
                  <a:gd name="T85" fmla="*/ 0 h 14"/>
                  <a:gd name="T86" fmla="*/ 35 w 35"/>
                  <a:gd name="T87" fmla="*/ 0 h 14"/>
                  <a:gd name="T88" fmla="*/ 35 w 35"/>
                  <a:gd name="T8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
                    <a:moveTo>
                      <a:pt x="35" y="0"/>
                    </a:moveTo>
                    <a:lnTo>
                      <a:pt x="31" y="0"/>
                    </a:lnTo>
                    <a:lnTo>
                      <a:pt x="31" y="0"/>
                    </a:lnTo>
                    <a:lnTo>
                      <a:pt x="31" y="0"/>
                    </a:lnTo>
                    <a:lnTo>
                      <a:pt x="31" y="0"/>
                    </a:lnTo>
                    <a:lnTo>
                      <a:pt x="31" y="0"/>
                    </a:lnTo>
                    <a:lnTo>
                      <a:pt x="28" y="0"/>
                    </a:lnTo>
                    <a:lnTo>
                      <a:pt x="28" y="0"/>
                    </a:lnTo>
                    <a:lnTo>
                      <a:pt x="28" y="3"/>
                    </a:lnTo>
                    <a:lnTo>
                      <a:pt x="24" y="3"/>
                    </a:lnTo>
                    <a:lnTo>
                      <a:pt x="24" y="3"/>
                    </a:lnTo>
                    <a:lnTo>
                      <a:pt x="24" y="3"/>
                    </a:lnTo>
                    <a:lnTo>
                      <a:pt x="24" y="3"/>
                    </a:lnTo>
                    <a:lnTo>
                      <a:pt x="21" y="3"/>
                    </a:lnTo>
                    <a:lnTo>
                      <a:pt x="21" y="3"/>
                    </a:lnTo>
                    <a:lnTo>
                      <a:pt x="21" y="3"/>
                    </a:lnTo>
                    <a:lnTo>
                      <a:pt x="17" y="3"/>
                    </a:lnTo>
                    <a:lnTo>
                      <a:pt x="17" y="3"/>
                    </a:lnTo>
                    <a:lnTo>
                      <a:pt x="17" y="7"/>
                    </a:lnTo>
                    <a:lnTo>
                      <a:pt x="17" y="7"/>
                    </a:lnTo>
                    <a:lnTo>
                      <a:pt x="14" y="7"/>
                    </a:lnTo>
                    <a:lnTo>
                      <a:pt x="14" y="7"/>
                    </a:lnTo>
                    <a:lnTo>
                      <a:pt x="14" y="3"/>
                    </a:lnTo>
                    <a:lnTo>
                      <a:pt x="10" y="3"/>
                    </a:lnTo>
                    <a:lnTo>
                      <a:pt x="10" y="3"/>
                    </a:lnTo>
                    <a:lnTo>
                      <a:pt x="10" y="3"/>
                    </a:lnTo>
                    <a:lnTo>
                      <a:pt x="7" y="3"/>
                    </a:lnTo>
                    <a:lnTo>
                      <a:pt x="7" y="3"/>
                    </a:lnTo>
                    <a:lnTo>
                      <a:pt x="7" y="3"/>
                    </a:lnTo>
                    <a:lnTo>
                      <a:pt x="7" y="3"/>
                    </a:lnTo>
                    <a:lnTo>
                      <a:pt x="7" y="3"/>
                    </a:lnTo>
                    <a:lnTo>
                      <a:pt x="7" y="3"/>
                    </a:lnTo>
                    <a:lnTo>
                      <a:pt x="7" y="7"/>
                    </a:lnTo>
                    <a:lnTo>
                      <a:pt x="3" y="7"/>
                    </a:lnTo>
                    <a:lnTo>
                      <a:pt x="3" y="7"/>
                    </a:lnTo>
                    <a:lnTo>
                      <a:pt x="3" y="7"/>
                    </a:lnTo>
                    <a:lnTo>
                      <a:pt x="3" y="10"/>
                    </a:lnTo>
                    <a:lnTo>
                      <a:pt x="3" y="10"/>
                    </a:lnTo>
                    <a:lnTo>
                      <a:pt x="0" y="10"/>
                    </a:lnTo>
                    <a:lnTo>
                      <a:pt x="0" y="10"/>
                    </a:lnTo>
                    <a:lnTo>
                      <a:pt x="0" y="10"/>
                    </a:lnTo>
                    <a:lnTo>
                      <a:pt x="0" y="10"/>
                    </a:lnTo>
                    <a:lnTo>
                      <a:pt x="0" y="10"/>
                    </a:lnTo>
                    <a:lnTo>
                      <a:pt x="0" y="14"/>
                    </a:lnTo>
                    <a:lnTo>
                      <a:pt x="3" y="14"/>
                    </a:lnTo>
                    <a:lnTo>
                      <a:pt x="3" y="14"/>
                    </a:lnTo>
                    <a:lnTo>
                      <a:pt x="3" y="14"/>
                    </a:lnTo>
                    <a:lnTo>
                      <a:pt x="3" y="10"/>
                    </a:lnTo>
                    <a:lnTo>
                      <a:pt x="3" y="10"/>
                    </a:lnTo>
                    <a:lnTo>
                      <a:pt x="3" y="10"/>
                    </a:lnTo>
                    <a:lnTo>
                      <a:pt x="7" y="10"/>
                    </a:lnTo>
                    <a:lnTo>
                      <a:pt x="7" y="10"/>
                    </a:lnTo>
                    <a:lnTo>
                      <a:pt x="7" y="10"/>
                    </a:lnTo>
                    <a:lnTo>
                      <a:pt x="7" y="10"/>
                    </a:lnTo>
                    <a:lnTo>
                      <a:pt x="7" y="7"/>
                    </a:lnTo>
                    <a:lnTo>
                      <a:pt x="10" y="10"/>
                    </a:lnTo>
                    <a:lnTo>
                      <a:pt x="10" y="10"/>
                    </a:lnTo>
                    <a:lnTo>
                      <a:pt x="10" y="10"/>
                    </a:lnTo>
                    <a:lnTo>
                      <a:pt x="10" y="10"/>
                    </a:lnTo>
                    <a:lnTo>
                      <a:pt x="14" y="10"/>
                    </a:lnTo>
                    <a:lnTo>
                      <a:pt x="14" y="10"/>
                    </a:lnTo>
                    <a:lnTo>
                      <a:pt x="14" y="10"/>
                    </a:lnTo>
                    <a:lnTo>
                      <a:pt x="14" y="10"/>
                    </a:lnTo>
                    <a:lnTo>
                      <a:pt x="17" y="10"/>
                    </a:lnTo>
                    <a:lnTo>
                      <a:pt x="17" y="10"/>
                    </a:lnTo>
                    <a:lnTo>
                      <a:pt x="17" y="10"/>
                    </a:lnTo>
                    <a:lnTo>
                      <a:pt x="21" y="10"/>
                    </a:lnTo>
                    <a:lnTo>
                      <a:pt x="21" y="10"/>
                    </a:lnTo>
                    <a:lnTo>
                      <a:pt x="21" y="10"/>
                    </a:lnTo>
                    <a:lnTo>
                      <a:pt x="24" y="10"/>
                    </a:lnTo>
                    <a:lnTo>
                      <a:pt x="24" y="10"/>
                    </a:lnTo>
                    <a:lnTo>
                      <a:pt x="24" y="10"/>
                    </a:lnTo>
                    <a:lnTo>
                      <a:pt x="24" y="10"/>
                    </a:lnTo>
                    <a:lnTo>
                      <a:pt x="24" y="7"/>
                    </a:lnTo>
                    <a:lnTo>
                      <a:pt x="24" y="7"/>
                    </a:lnTo>
                    <a:lnTo>
                      <a:pt x="24" y="7"/>
                    </a:lnTo>
                    <a:lnTo>
                      <a:pt x="28" y="7"/>
                    </a:lnTo>
                    <a:lnTo>
                      <a:pt x="28" y="7"/>
                    </a:lnTo>
                    <a:lnTo>
                      <a:pt x="28" y="3"/>
                    </a:lnTo>
                    <a:lnTo>
                      <a:pt x="28" y="3"/>
                    </a:lnTo>
                    <a:lnTo>
                      <a:pt x="28" y="3"/>
                    </a:lnTo>
                    <a:lnTo>
                      <a:pt x="31" y="3"/>
                    </a:lnTo>
                    <a:lnTo>
                      <a:pt x="31" y="3"/>
                    </a:lnTo>
                    <a:lnTo>
                      <a:pt x="31" y="3"/>
                    </a:lnTo>
                    <a:lnTo>
                      <a:pt x="31" y="3"/>
                    </a:lnTo>
                    <a:lnTo>
                      <a:pt x="35" y="0"/>
                    </a:lnTo>
                    <a:lnTo>
                      <a:pt x="35" y="0"/>
                    </a:lnTo>
                    <a:lnTo>
                      <a:pt x="35" y="0"/>
                    </a:lnTo>
                    <a:lnTo>
                      <a:pt x="35" y="0"/>
                    </a:lnTo>
                    <a:lnTo>
                      <a:pt x="35" y="0"/>
                    </a:lnTo>
                    <a:lnTo>
                      <a:pt x="35"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86">
                <a:extLst>
                  <a:ext uri="{FF2B5EF4-FFF2-40B4-BE49-F238E27FC236}">
                    <a16:creationId xmlns:a16="http://schemas.microsoft.com/office/drawing/2014/main" id="{3B2E0327-EE90-75DF-DBF2-391814EB54D7}"/>
                  </a:ext>
                </a:extLst>
              </p:cNvPr>
              <p:cNvSpPr>
                <a:spLocks/>
              </p:cNvSpPr>
              <p:nvPr/>
            </p:nvSpPr>
            <p:spPr bwMode="auto">
              <a:xfrm>
                <a:off x="3941" y="2489"/>
                <a:ext cx="35" cy="14"/>
              </a:xfrm>
              <a:custGeom>
                <a:avLst/>
                <a:gdLst>
                  <a:gd name="T0" fmla="*/ 31 w 35"/>
                  <a:gd name="T1" fmla="*/ 0 h 14"/>
                  <a:gd name="T2" fmla="*/ 31 w 35"/>
                  <a:gd name="T3" fmla="*/ 0 h 14"/>
                  <a:gd name="T4" fmla="*/ 31 w 35"/>
                  <a:gd name="T5" fmla="*/ 0 h 14"/>
                  <a:gd name="T6" fmla="*/ 28 w 35"/>
                  <a:gd name="T7" fmla="*/ 0 h 14"/>
                  <a:gd name="T8" fmla="*/ 24 w 35"/>
                  <a:gd name="T9" fmla="*/ 3 h 14"/>
                  <a:gd name="T10" fmla="*/ 24 w 35"/>
                  <a:gd name="T11" fmla="*/ 3 h 14"/>
                  <a:gd name="T12" fmla="*/ 21 w 35"/>
                  <a:gd name="T13" fmla="*/ 3 h 14"/>
                  <a:gd name="T14" fmla="*/ 21 w 35"/>
                  <a:gd name="T15" fmla="*/ 3 h 14"/>
                  <a:gd name="T16" fmla="*/ 17 w 35"/>
                  <a:gd name="T17" fmla="*/ 3 h 14"/>
                  <a:gd name="T18" fmla="*/ 17 w 35"/>
                  <a:gd name="T19" fmla="*/ 7 h 14"/>
                  <a:gd name="T20" fmla="*/ 14 w 35"/>
                  <a:gd name="T21" fmla="*/ 7 h 14"/>
                  <a:gd name="T22" fmla="*/ 10 w 35"/>
                  <a:gd name="T23" fmla="*/ 3 h 14"/>
                  <a:gd name="T24" fmla="*/ 10 w 35"/>
                  <a:gd name="T25" fmla="*/ 3 h 14"/>
                  <a:gd name="T26" fmla="*/ 7 w 35"/>
                  <a:gd name="T27" fmla="*/ 3 h 14"/>
                  <a:gd name="T28" fmla="*/ 7 w 35"/>
                  <a:gd name="T29" fmla="*/ 3 h 14"/>
                  <a:gd name="T30" fmla="*/ 7 w 35"/>
                  <a:gd name="T31" fmla="*/ 3 h 14"/>
                  <a:gd name="T32" fmla="*/ 3 w 35"/>
                  <a:gd name="T33" fmla="*/ 7 h 14"/>
                  <a:gd name="T34" fmla="*/ 3 w 35"/>
                  <a:gd name="T35" fmla="*/ 7 h 14"/>
                  <a:gd name="T36" fmla="*/ 3 w 35"/>
                  <a:gd name="T37" fmla="*/ 10 h 14"/>
                  <a:gd name="T38" fmla="*/ 0 w 35"/>
                  <a:gd name="T39" fmla="*/ 10 h 14"/>
                  <a:gd name="T40" fmla="*/ 0 w 35"/>
                  <a:gd name="T41" fmla="*/ 10 h 14"/>
                  <a:gd name="T42" fmla="*/ 0 w 35"/>
                  <a:gd name="T43" fmla="*/ 14 h 14"/>
                  <a:gd name="T44" fmla="*/ 3 w 35"/>
                  <a:gd name="T45" fmla="*/ 14 h 14"/>
                  <a:gd name="T46" fmla="*/ 3 w 35"/>
                  <a:gd name="T47" fmla="*/ 10 h 14"/>
                  <a:gd name="T48" fmla="*/ 3 w 35"/>
                  <a:gd name="T49" fmla="*/ 10 h 14"/>
                  <a:gd name="T50" fmla="*/ 7 w 35"/>
                  <a:gd name="T51" fmla="*/ 10 h 14"/>
                  <a:gd name="T52" fmla="*/ 7 w 35"/>
                  <a:gd name="T53" fmla="*/ 10 h 14"/>
                  <a:gd name="T54" fmla="*/ 10 w 35"/>
                  <a:gd name="T55" fmla="*/ 10 h 14"/>
                  <a:gd name="T56" fmla="*/ 10 w 35"/>
                  <a:gd name="T57" fmla="*/ 10 h 14"/>
                  <a:gd name="T58" fmla="*/ 14 w 35"/>
                  <a:gd name="T59" fmla="*/ 10 h 14"/>
                  <a:gd name="T60" fmla="*/ 14 w 35"/>
                  <a:gd name="T61" fmla="*/ 10 h 14"/>
                  <a:gd name="T62" fmla="*/ 17 w 35"/>
                  <a:gd name="T63" fmla="*/ 10 h 14"/>
                  <a:gd name="T64" fmla="*/ 17 w 35"/>
                  <a:gd name="T65" fmla="*/ 10 h 14"/>
                  <a:gd name="T66" fmla="*/ 21 w 35"/>
                  <a:gd name="T67" fmla="*/ 10 h 14"/>
                  <a:gd name="T68" fmla="*/ 24 w 35"/>
                  <a:gd name="T69" fmla="*/ 10 h 14"/>
                  <a:gd name="T70" fmla="*/ 24 w 35"/>
                  <a:gd name="T71" fmla="*/ 10 h 14"/>
                  <a:gd name="T72" fmla="*/ 24 w 35"/>
                  <a:gd name="T73" fmla="*/ 7 h 14"/>
                  <a:gd name="T74" fmla="*/ 24 w 35"/>
                  <a:gd name="T75" fmla="*/ 7 h 14"/>
                  <a:gd name="T76" fmla="*/ 28 w 35"/>
                  <a:gd name="T77" fmla="*/ 7 h 14"/>
                  <a:gd name="T78" fmla="*/ 28 w 35"/>
                  <a:gd name="T79" fmla="*/ 3 h 14"/>
                  <a:gd name="T80" fmla="*/ 31 w 35"/>
                  <a:gd name="T81" fmla="*/ 3 h 14"/>
                  <a:gd name="T82" fmla="*/ 31 w 35"/>
                  <a:gd name="T83" fmla="*/ 3 h 14"/>
                  <a:gd name="T84" fmla="*/ 35 w 35"/>
                  <a:gd name="T85" fmla="*/ 0 h 14"/>
                  <a:gd name="T86" fmla="*/ 35 w 35"/>
                  <a:gd name="T87" fmla="*/ 0 h 14"/>
                  <a:gd name="T88" fmla="*/ 35 w 35"/>
                  <a:gd name="T8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14">
                    <a:moveTo>
                      <a:pt x="35" y="0"/>
                    </a:moveTo>
                    <a:lnTo>
                      <a:pt x="31" y="0"/>
                    </a:lnTo>
                    <a:lnTo>
                      <a:pt x="31" y="0"/>
                    </a:lnTo>
                    <a:lnTo>
                      <a:pt x="31" y="0"/>
                    </a:lnTo>
                    <a:lnTo>
                      <a:pt x="31" y="0"/>
                    </a:lnTo>
                    <a:lnTo>
                      <a:pt x="31" y="0"/>
                    </a:lnTo>
                    <a:lnTo>
                      <a:pt x="28" y="0"/>
                    </a:lnTo>
                    <a:lnTo>
                      <a:pt x="28" y="0"/>
                    </a:lnTo>
                    <a:lnTo>
                      <a:pt x="28" y="3"/>
                    </a:lnTo>
                    <a:lnTo>
                      <a:pt x="24" y="3"/>
                    </a:lnTo>
                    <a:lnTo>
                      <a:pt x="24" y="3"/>
                    </a:lnTo>
                    <a:lnTo>
                      <a:pt x="24" y="3"/>
                    </a:lnTo>
                    <a:lnTo>
                      <a:pt x="24" y="3"/>
                    </a:lnTo>
                    <a:lnTo>
                      <a:pt x="21" y="3"/>
                    </a:lnTo>
                    <a:lnTo>
                      <a:pt x="21" y="3"/>
                    </a:lnTo>
                    <a:lnTo>
                      <a:pt x="21" y="3"/>
                    </a:lnTo>
                    <a:lnTo>
                      <a:pt x="17" y="3"/>
                    </a:lnTo>
                    <a:lnTo>
                      <a:pt x="17" y="3"/>
                    </a:lnTo>
                    <a:lnTo>
                      <a:pt x="17" y="7"/>
                    </a:lnTo>
                    <a:lnTo>
                      <a:pt x="17" y="7"/>
                    </a:lnTo>
                    <a:lnTo>
                      <a:pt x="14" y="7"/>
                    </a:lnTo>
                    <a:lnTo>
                      <a:pt x="14" y="7"/>
                    </a:lnTo>
                    <a:lnTo>
                      <a:pt x="14" y="3"/>
                    </a:lnTo>
                    <a:lnTo>
                      <a:pt x="10" y="3"/>
                    </a:lnTo>
                    <a:lnTo>
                      <a:pt x="10" y="3"/>
                    </a:lnTo>
                    <a:lnTo>
                      <a:pt x="10" y="3"/>
                    </a:lnTo>
                    <a:lnTo>
                      <a:pt x="7" y="3"/>
                    </a:lnTo>
                    <a:lnTo>
                      <a:pt x="7" y="3"/>
                    </a:lnTo>
                    <a:lnTo>
                      <a:pt x="7" y="3"/>
                    </a:lnTo>
                    <a:lnTo>
                      <a:pt x="7" y="3"/>
                    </a:lnTo>
                    <a:lnTo>
                      <a:pt x="7" y="3"/>
                    </a:lnTo>
                    <a:lnTo>
                      <a:pt x="7" y="3"/>
                    </a:lnTo>
                    <a:lnTo>
                      <a:pt x="7" y="7"/>
                    </a:lnTo>
                    <a:lnTo>
                      <a:pt x="3" y="7"/>
                    </a:lnTo>
                    <a:lnTo>
                      <a:pt x="3" y="7"/>
                    </a:lnTo>
                    <a:lnTo>
                      <a:pt x="3" y="7"/>
                    </a:lnTo>
                    <a:lnTo>
                      <a:pt x="3" y="10"/>
                    </a:lnTo>
                    <a:lnTo>
                      <a:pt x="3" y="10"/>
                    </a:lnTo>
                    <a:lnTo>
                      <a:pt x="0" y="10"/>
                    </a:lnTo>
                    <a:lnTo>
                      <a:pt x="0" y="10"/>
                    </a:lnTo>
                    <a:lnTo>
                      <a:pt x="0" y="10"/>
                    </a:lnTo>
                    <a:lnTo>
                      <a:pt x="0" y="10"/>
                    </a:lnTo>
                    <a:lnTo>
                      <a:pt x="0" y="10"/>
                    </a:lnTo>
                    <a:lnTo>
                      <a:pt x="0" y="14"/>
                    </a:lnTo>
                    <a:lnTo>
                      <a:pt x="3" y="14"/>
                    </a:lnTo>
                    <a:lnTo>
                      <a:pt x="3" y="14"/>
                    </a:lnTo>
                    <a:lnTo>
                      <a:pt x="3" y="14"/>
                    </a:lnTo>
                    <a:lnTo>
                      <a:pt x="3" y="10"/>
                    </a:lnTo>
                    <a:lnTo>
                      <a:pt x="3" y="10"/>
                    </a:lnTo>
                    <a:lnTo>
                      <a:pt x="3" y="10"/>
                    </a:lnTo>
                    <a:lnTo>
                      <a:pt x="7" y="10"/>
                    </a:lnTo>
                    <a:lnTo>
                      <a:pt x="7" y="10"/>
                    </a:lnTo>
                    <a:lnTo>
                      <a:pt x="7" y="10"/>
                    </a:lnTo>
                    <a:lnTo>
                      <a:pt x="7" y="10"/>
                    </a:lnTo>
                    <a:lnTo>
                      <a:pt x="7" y="7"/>
                    </a:lnTo>
                    <a:lnTo>
                      <a:pt x="10" y="10"/>
                    </a:lnTo>
                    <a:lnTo>
                      <a:pt x="10" y="10"/>
                    </a:lnTo>
                    <a:lnTo>
                      <a:pt x="10" y="10"/>
                    </a:lnTo>
                    <a:lnTo>
                      <a:pt x="10" y="10"/>
                    </a:lnTo>
                    <a:lnTo>
                      <a:pt x="14" y="10"/>
                    </a:lnTo>
                    <a:lnTo>
                      <a:pt x="14" y="10"/>
                    </a:lnTo>
                    <a:lnTo>
                      <a:pt x="14" y="10"/>
                    </a:lnTo>
                    <a:lnTo>
                      <a:pt x="14" y="10"/>
                    </a:lnTo>
                    <a:lnTo>
                      <a:pt x="17" y="10"/>
                    </a:lnTo>
                    <a:lnTo>
                      <a:pt x="17" y="10"/>
                    </a:lnTo>
                    <a:lnTo>
                      <a:pt x="17" y="10"/>
                    </a:lnTo>
                    <a:lnTo>
                      <a:pt x="21" y="10"/>
                    </a:lnTo>
                    <a:lnTo>
                      <a:pt x="21" y="10"/>
                    </a:lnTo>
                    <a:lnTo>
                      <a:pt x="21" y="10"/>
                    </a:lnTo>
                    <a:lnTo>
                      <a:pt x="24" y="10"/>
                    </a:lnTo>
                    <a:lnTo>
                      <a:pt x="24" y="10"/>
                    </a:lnTo>
                    <a:lnTo>
                      <a:pt x="24" y="10"/>
                    </a:lnTo>
                    <a:lnTo>
                      <a:pt x="24" y="10"/>
                    </a:lnTo>
                    <a:lnTo>
                      <a:pt x="24" y="7"/>
                    </a:lnTo>
                    <a:lnTo>
                      <a:pt x="24" y="7"/>
                    </a:lnTo>
                    <a:lnTo>
                      <a:pt x="24" y="7"/>
                    </a:lnTo>
                    <a:lnTo>
                      <a:pt x="28" y="7"/>
                    </a:lnTo>
                    <a:lnTo>
                      <a:pt x="28" y="7"/>
                    </a:lnTo>
                    <a:lnTo>
                      <a:pt x="28" y="3"/>
                    </a:lnTo>
                    <a:lnTo>
                      <a:pt x="28" y="3"/>
                    </a:lnTo>
                    <a:lnTo>
                      <a:pt x="28" y="3"/>
                    </a:lnTo>
                    <a:lnTo>
                      <a:pt x="31" y="3"/>
                    </a:lnTo>
                    <a:lnTo>
                      <a:pt x="31" y="3"/>
                    </a:lnTo>
                    <a:lnTo>
                      <a:pt x="31" y="3"/>
                    </a:lnTo>
                    <a:lnTo>
                      <a:pt x="31" y="3"/>
                    </a:lnTo>
                    <a:lnTo>
                      <a:pt x="35" y="0"/>
                    </a:lnTo>
                    <a:lnTo>
                      <a:pt x="35" y="0"/>
                    </a:lnTo>
                    <a:lnTo>
                      <a:pt x="35" y="0"/>
                    </a:lnTo>
                    <a:lnTo>
                      <a:pt x="35" y="0"/>
                    </a:lnTo>
                    <a:lnTo>
                      <a:pt x="35" y="0"/>
                    </a:lnTo>
                    <a:lnTo>
                      <a:pt x="35"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87">
                <a:extLst>
                  <a:ext uri="{FF2B5EF4-FFF2-40B4-BE49-F238E27FC236}">
                    <a16:creationId xmlns:a16="http://schemas.microsoft.com/office/drawing/2014/main" id="{507D4091-C57B-AA35-4307-B6113DBC8D38}"/>
                  </a:ext>
                </a:extLst>
              </p:cNvPr>
              <p:cNvSpPr>
                <a:spLocks/>
              </p:cNvSpPr>
              <p:nvPr/>
            </p:nvSpPr>
            <p:spPr bwMode="auto">
              <a:xfrm>
                <a:off x="2354" y="1768"/>
                <a:ext cx="356" cy="724"/>
              </a:xfrm>
              <a:custGeom>
                <a:avLst/>
                <a:gdLst>
                  <a:gd name="T0" fmla="*/ 70 w 356"/>
                  <a:gd name="T1" fmla="*/ 24 h 724"/>
                  <a:gd name="T2" fmla="*/ 66 w 356"/>
                  <a:gd name="T3" fmla="*/ 49 h 724"/>
                  <a:gd name="T4" fmla="*/ 84 w 356"/>
                  <a:gd name="T5" fmla="*/ 94 h 724"/>
                  <a:gd name="T6" fmla="*/ 112 w 356"/>
                  <a:gd name="T7" fmla="*/ 150 h 724"/>
                  <a:gd name="T8" fmla="*/ 143 w 356"/>
                  <a:gd name="T9" fmla="*/ 175 h 724"/>
                  <a:gd name="T10" fmla="*/ 171 w 356"/>
                  <a:gd name="T11" fmla="*/ 189 h 724"/>
                  <a:gd name="T12" fmla="*/ 196 w 356"/>
                  <a:gd name="T13" fmla="*/ 192 h 724"/>
                  <a:gd name="T14" fmla="*/ 213 w 356"/>
                  <a:gd name="T15" fmla="*/ 206 h 724"/>
                  <a:gd name="T16" fmla="*/ 227 w 356"/>
                  <a:gd name="T17" fmla="*/ 210 h 724"/>
                  <a:gd name="T18" fmla="*/ 266 w 356"/>
                  <a:gd name="T19" fmla="*/ 210 h 724"/>
                  <a:gd name="T20" fmla="*/ 287 w 356"/>
                  <a:gd name="T21" fmla="*/ 213 h 724"/>
                  <a:gd name="T22" fmla="*/ 301 w 356"/>
                  <a:gd name="T23" fmla="*/ 220 h 724"/>
                  <a:gd name="T24" fmla="*/ 322 w 356"/>
                  <a:gd name="T25" fmla="*/ 234 h 724"/>
                  <a:gd name="T26" fmla="*/ 329 w 356"/>
                  <a:gd name="T27" fmla="*/ 231 h 724"/>
                  <a:gd name="T28" fmla="*/ 356 w 356"/>
                  <a:gd name="T29" fmla="*/ 227 h 724"/>
                  <a:gd name="T30" fmla="*/ 322 w 356"/>
                  <a:gd name="T31" fmla="*/ 318 h 724"/>
                  <a:gd name="T32" fmla="*/ 325 w 356"/>
                  <a:gd name="T33" fmla="*/ 294 h 724"/>
                  <a:gd name="T34" fmla="*/ 311 w 356"/>
                  <a:gd name="T35" fmla="*/ 287 h 724"/>
                  <a:gd name="T36" fmla="*/ 318 w 356"/>
                  <a:gd name="T37" fmla="*/ 301 h 724"/>
                  <a:gd name="T38" fmla="*/ 311 w 356"/>
                  <a:gd name="T39" fmla="*/ 311 h 724"/>
                  <a:gd name="T40" fmla="*/ 304 w 356"/>
                  <a:gd name="T41" fmla="*/ 311 h 724"/>
                  <a:gd name="T42" fmla="*/ 297 w 356"/>
                  <a:gd name="T43" fmla="*/ 304 h 724"/>
                  <a:gd name="T44" fmla="*/ 290 w 356"/>
                  <a:gd name="T45" fmla="*/ 311 h 724"/>
                  <a:gd name="T46" fmla="*/ 294 w 356"/>
                  <a:gd name="T47" fmla="*/ 332 h 724"/>
                  <a:gd name="T48" fmla="*/ 297 w 356"/>
                  <a:gd name="T49" fmla="*/ 367 h 724"/>
                  <a:gd name="T50" fmla="*/ 294 w 356"/>
                  <a:gd name="T51" fmla="*/ 399 h 724"/>
                  <a:gd name="T52" fmla="*/ 290 w 356"/>
                  <a:gd name="T53" fmla="*/ 490 h 724"/>
                  <a:gd name="T54" fmla="*/ 294 w 356"/>
                  <a:gd name="T55" fmla="*/ 518 h 724"/>
                  <a:gd name="T56" fmla="*/ 283 w 356"/>
                  <a:gd name="T57" fmla="*/ 686 h 724"/>
                  <a:gd name="T58" fmla="*/ 287 w 356"/>
                  <a:gd name="T59" fmla="*/ 724 h 724"/>
                  <a:gd name="T60" fmla="*/ 269 w 356"/>
                  <a:gd name="T61" fmla="*/ 710 h 724"/>
                  <a:gd name="T62" fmla="*/ 234 w 356"/>
                  <a:gd name="T63" fmla="*/ 693 h 724"/>
                  <a:gd name="T64" fmla="*/ 227 w 356"/>
                  <a:gd name="T65" fmla="*/ 700 h 724"/>
                  <a:gd name="T66" fmla="*/ 196 w 356"/>
                  <a:gd name="T67" fmla="*/ 703 h 724"/>
                  <a:gd name="T68" fmla="*/ 154 w 356"/>
                  <a:gd name="T69" fmla="*/ 707 h 724"/>
                  <a:gd name="T70" fmla="*/ 101 w 356"/>
                  <a:gd name="T71" fmla="*/ 675 h 724"/>
                  <a:gd name="T72" fmla="*/ 87 w 356"/>
                  <a:gd name="T73" fmla="*/ 668 h 724"/>
                  <a:gd name="T74" fmla="*/ 77 w 356"/>
                  <a:gd name="T75" fmla="*/ 675 h 724"/>
                  <a:gd name="T76" fmla="*/ 35 w 356"/>
                  <a:gd name="T77" fmla="*/ 665 h 724"/>
                  <a:gd name="T78" fmla="*/ 7 w 356"/>
                  <a:gd name="T79" fmla="*/ 658 h 724"/>
                  <a:gd name="T80" fmla="*/ 4 w 356"/>
                  <a:gd name="T81" fmla="*/ 630 h 724"/>
                  <a:gd name="T82" fmla="*/ 4 w 356"/>
                  <a:gd name="T83" fmla="*/ 609 h 724"/>
                  <a:gd name="T84" fmla="*/ 0 w 356"/>
                  <a:gd name="T85" fmla="*/ 581 h 724"/>
                  <a:gd name="T86" fmla="*/ 21 w 356"/>
                  <a:gd name="T87" fmla="*/ 549 h 724"/>
                  <a:gd name="T88" fmla="*/ 66 w 356"/>
                  <a:gd name="T89" fmla="*/ 521 h 724"/>
                  <a:gd name="T90" fmla="*/ 63 w 356"/>
                  <a:gd name="T91" fmla="*/ 448 h 724"/>
                  <a:gd name="T92" fmla="*/ 45 w 356"/>
                  <a:gd name="T93" fmla="*/ 420 h 724"/>
                  <a:gd name="T94" fmla="*/ 77 w 356"/>
                  <a:gd name="T95" fmla="*/ 395 h 724"/>
                  <a:gd name="T96" fmla="*/ 112 w 356"/>
                  <a:gd name="T97" fmla="*/ 378 h 724"/>
                  <a:gd name="T98" fmla="*/ 119 w 356"/>
                  <a:gd name="T99" fmla="*/ 350 h 724"/>
                  <a:gd name="T100" fmla="*/ 133 w 356"/>
                  <a:gd name="T101" fmla="*/ 346 h 724"/>
                  <a:gd name="T102" fmla="*/ 203 w 356"/>
                  <a:gd name="T103" fmla="*/ 290 h 724"/>
                  <a:gd name="T104" fmla="*/ 154 w 356"/>
                  <a:gd name="T105" fmla="*/ 217 h 724"/>
                  <a:gd name="T106" fmla="*/ 112 w 356"/>
                  <a:gd name="T107" fmla="*/ 213 h 724"/>
                  <a:gd name="T108" fmla="*/ 87 w 356"/>
                  <a:gd name="T109" fmla="*/ 178 h 724"/>
                  <a:gd name="T110" fmla="*/ 80 w 356"/>
                  <a:gd name="T111" fmla="*/ 143 h 724"/>
                  <a:gd name="T112" fmla="*/ 59 w 356"/>
                  <a:gd name="T113" fmla="*/ 115 h 724"/>
                  <a:gd name="T114" fmla="*/ 42 w 356"/>
                  <a:gd name="T115" fmla="*/ 101 h 724"/>
                  <a:gd name="T116" fmla="*/ 38 w 356"/>
                  <a:gd name="T117" fmla="*/ 3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6" h="724">
                    <a:moveTo>
                      <a:pt x="42" y="0"/>
                    </a:moveTo>
                    <a:lnTo>
                      <a:pt x="42" y="3"/>
                    </a:lnTo>
                    <a:lnTo>
                      <a:pt x="45" y="3"/>
                    </a:lnTo>
                    <a:lnTo>
                      <a:pt x="49" y="3"/>
                    </a:lnTo>
                    <a:lnTo>
                      <a:pt x="56" y="3"/>
                    </a:lnTo>
                    <a:lnTo>
                      <a:pt x="56" y="3"/>
                    </a:lnTo>
                    <a:lnTo>
                      <a:pt x="59" y="7"/>
                    </a:lnTo>
                    <a:lnTo>
                      <a:pt x="63" y="7"/>
                    </a:lnTo>
                    <a:lnTo>
                      <a:pt x="63" y="10"/>
                    </a:lnTo>
                    <a:lnTo>
                      <a:pt x="66" y="14"/>
                    </a:lnTo>
                    <a:lnTo>
                      <a:pt x="66" y="17"/>
                    </a:lnTo>
                    <a:lnTo>
                      <a:pt x="66" y="21"/>
                    </a:lnTo>
                    <a:lnTo>
                      <a:pt x="70" y="24"/>
                    </a:lnTo>
                    <a:lnTo>
                      <a:pt x="70" y="24"/>
                    </a:lnTo>
                    <a:lnTo>
                      <a:pt x="70" y="24"/>
                    </a:lnTo>
                    <a:lnTo>
                      <a:pt x="70" y="24"/>
                    </a:lnTo>
                    <a:lnTo>
                      <a:pt x="70" y="24"/>
                    </a:lnTo>
                    <a:lnTo>
                      <a:pt x="70" y="28"/>
                    </a:lnTo>
                    <a:lnTo>
                      <a:pt x="70" y="28"/>
                    </a:lnTo>
                    <a:lnTo>
                      <a:pt x="70" y="31"/>
                    </a:lnTo>
                    <a:lnTo>
                      <a:pt x="70" y="31"/>
                    </a:lnTo>
                    <a:lnTo>
                      <a:pt x="70" y="35"/>
                    </a:lnTo>
                    <a:lnTo>
                      <a:pt x="70" y="35"/>
                    </a:lnTo>
                    <a:lnTo>
                      <a:pt x="70" y="38"/>
                    </a:lnTo>
                    <a:lnTo>
                      <a:pt x="66" y="42"/>
                    </a:lnTo>
                    <a:lnTo>
                      <a:pt x="66" y="49"/>
                    </a:lnTo>
                    <a:lnTo>
                      <a:pt x="66" y="49"/>
                    </a:lnTo>
                    <a:lnTo>
                      <a:pt x="70" y="49"/>
                    </a:lnTo>
                    <a:lnTo>
                      <a:pt x="77" y="56"/>
                    </a:lnTo>
                    <a:lnTo>
                      <a:pt x="77" y="56"/>
                    </a:lnTo>
                    <a:lnTo>
                      <a:pt x="77" y="66"/>
                    </a:lnTo>
                    <a:lnTo>
                      <a:pt x="77" y="73"/>
                    </a:lnTo>
                    <a:lnTo>
                      <a:pt x="77" y="80"/>
                    </a:lnTo>
                    <a:lnTo>
                      <a:pt x="77" y="84"/>
                    </a:lnTo>
                    <a:lnTo>
                      <a:pt x="77" y="87"/>
                    </a:lnTo>
                    <a:lnTo>
                      <a:pt x="80" y="87"/>
                    </a:lnTo>
                    <a:lnTo>
                      <a:pt x="80" y="87"/>
                    </a:lnTo>
                    <a:lnTo>
                      <a:pt x="84" y="91"/>
                    </a:lnTo>
                    <a:lnTo>
                      <a:pt x="84" y="94"/>
                    </a:lnTo>
                    <a:lnTo>
                      <a:pt x="84" y="94"/>
                    </a:lnTo>
                    <a:lnTo>
                      <a:pt x="87" y="98"/>
                    </a:lnTo>
                    <a:lnTo>
                      <a:pt x="91" y="101"/>
                    </a:lnTo>
                    <a:lnTo>
                      <a:pt x="98" y="108"/>
                    </a:lnTo>
                    <a:lnTo>
                      <a:pt x="98" y="112"/>
                    </a:lnTo>
                    <a:lnTo>
                      <a:pt x="98" y="115"/>
                    </a:lnTo>
                    <a:lnTo>
                      <a:pt x="101" y="115"/>
                    </a:lnTo>
                    <a:lnTo>
                      <a:pt x="101" y="119"/>
                    </a:lnTo>
                    <a:lnTo>
                      <a:pt x="101" y="122"/>
                    </a:lnTo>
                    <a:lnTo>
                      <a:pt x="101" y="122"/>
                    </a:lnTo>
                    <a:lnTo>
                      <a:pt x="108" y="140"/>
                    </a:lnTo>
                    <a:lnTo>
                      <a:pt x="112" y="147"/>
                    </a:lnTo>
                    <a:lnTo>
                      <a:pt x="112" y="150"/>
                    </a:lnTo>
                    <a:lnTo>
                      <a:pt x="115" y="154"/>
                    </a:lnTo>
                    <a:lnTo>
                      <a:pt x="119" y="157"/>
                    </a:lnTo>
                    <a:lnTo>
                      <a:pt x="119" y="157"/>
                    </a:lnTo>
                    <a:lnTo>
                      <a:pt x="119" y="161"/>
                    </a:lnTo>
                    <a:lnTo>
                      <a:pt x="119" y="164"/>
                    </a:lnTo>
                    <a:lnTo>
                      <a:pt x="122" y="168"/>
                    </a:lnTo>
                    <a:lnTo>
                      <a:pt x="122" y="168"/>
                    </a:lnTo>
                    <a:lnTo>
                      <a:pt x="129" y="168"/>
                    </a:lnTo>
                    <a:lnTo>
                      <a:pt x="133" y="168"/>
                    </a:lnTo>
                    <a:lnTo>
                      <a:pt x="136" y="168"/>
                    </a:lnTo>
                    <a:lnTo>
                      <a:pt x="136" y="168"/>
                    </a:lnTo>
                    <a:lnTo>
                      <a:pt x="140" y="171"/>
                    </a:lnTo>
                    <a:lnTo>
                      <a:pt x="143" y="175"/>
                    </a:lnTo>
                    <a:lnTo>
                      <a:pt x="143" y="175"/>
                    </a:lnTo>
                    <a:lnTo>
                      <a:pt x="147" y="175"/>
                    </a:lnTo>
                    <a:lnTo>
                      <a:pt x="154" y="171"/>
                    </a:lnTo>
                    <a:lnTo>
                      <a:pt x="157" y="178"/>
                    </a:lnTo>
                    <a:lnTo>
                      <a:pt x="161" y="178"/>
                    </a:lnTo>
                    <a:lnTo>
                      <a:pt x="161" y="178"/>
                    </a:lnTo>
                    <a:lnTo>
                      <a:pt x="168" y="182"/>
                    </a:lnTo>
                    <a:lnTo>
                      <a:pt x="168" y="182"/>
                    </a:lnTo>
                    <a:lnTo>
                      <a:pt x="168" y="185"/>
                    </a:lnTo>
                    <a:lnTo>
                      <a:pt x="168" y="185"/>
                    </a:lnTo>
                    <a:lnTo>
                      <a:pt x="168" y="189"/>
                    </a:lnTo>
                    <a:lnTo>
                      <a:pt x="171" y="189"/>
                    </a:lnTo>
                    <a:lnTo>
                      <a:pt x="171" y="189"/>
                    </a:lnTo>
                    <a:lnTo>
                      <a:pt x="171" y="189"/>
                    </a:lnTo>
                    <a:lnTo>
                      <a:pt x="182" y="189"/>
                    </a:lnTo>
                    <a:lnTo>
                      <a:pt x="185" y="192"/>
                    </a:lnTo>
                    <a:lnTo>
                      <a:pt x="185" y="189"/>
                    </a:lnTo>
                    <a:lnTo>
                      <a:pt x="185" y="189"/>
                    </a:lnTo>
                    <a:lnTo>
                      <a:pt x="185" y="189"/>
                    </a:lnTo>
                    <a:lnTo>
                      <a:pt x="185" y="189"/>
                    </a:lnTo>
                    <a:lnTo>
                      <a:pt x="185" y="189"/>
                    </a:lnTo>
                    <a:lnTo>
                      <a:pt x="185" y="189"/>
                    </a:lnTo>
                    <a:lnTo>
                      <a:pt x="185" y="189"/>
                    </a:lnTo>
                    <a:lnTo>
                      <a:pt x="189" y="192"/>
                    </a:lnTo>
                    <a:lnTo>
                      <a:pt x="196" y="192"/>
                    </a:lnTo>
                    <a:lnTo>
                      <a:pt x="196" y="192"/>
                    </a:lnTo>
                    <a:lnTo>
                      <a:pt x="196" y="192"/>
                    </a:lnTo>
                    <a:lnTo>
                      <a:pt x="196" y="192"/>
                    </a:lnTo>
                    <a:lnTo>
                      <a:pt x="199" y="192"/>
                    </a:lnTo>
                    <a:lnTo>
                      <a:pt x="199" y="192"/>
                    </a:lnTo>
                    <a:lnTo>
                      <a:pt x="199" y="192"/>
                    </a:lnTo>
                    <a:lnTo>
                      <a:pt x="199" y="196"/>
                    </a:lnTo>
                    <a:lnTo>
                      <a:pt x="206" y="199"/>
                    </a:lnTo>
                    <a:lnTo>
                      <a:pt x="210" y="199"/>
                    </a:lnTo>
                    <a:lnTo>
                      <a:pt x="213" y="203"/>
                    </a:lnTo>
                    <a:lnTo>
                      <a:pt x="213" y="203"/>
                    </a:lnTo>
                    <a:lnTo>
                      <a:pt x="213" y="203"/>
                    </a:lnTo>
                    <a:lnTo>
                      <a:pt x="213" y="203"/>
                    </a:lnTo>
                    <a:lnTo>
                      <a:pt x="213" y="206"/>
                    </a:lnTo>
                    <a:lnTo>
                      <a:pt x="217" y="206"/>
                    </a:lnTo>
                    <a:lnTo>
                      <a:pt x="217" y="206"/>
                    </a:lnTo>
                    <a:lnTo>
                      <a:pt x="217" y="203"/>
                    </a:lnTo>
                    <a:lnTo>
                      <a:pt x="217" y="203"/>
                    </a:lnTo>
                    <a:lnTo>
                      <a:pt x="217" y="203"/>
                    </a:lnTo>
                    <a:lnTo>
                      <a:pt x="220" y="203"/>
                    </a:lnTo>
                    <a:lnTo>
                      <a:pt x="220" y="206"/>
                    </a:lnTo>
                    <a:lnTo>
                      <a:pt x="220" y="206"/>
                    </a:lnTo>
                    <a:lnTo>
                      <a:pt x="220" y="206"/>
                    </a:lnTo>
                    <a:lnTo>
                      <a:pt x="220" y="206"/>
                    </a:lnTo>
                    <a:lnTo>
                      <a:pt x="220" y="210"/>
                    </a:lnTo>
                    <a:lnTo>
                      <a:pt x="224" y="210"/>
                    </a:lnTo>
                    <a:lnTo>
                      <a:pt x="227" y="210"/>
                    </a:lnTo>
                    <a:lnTo>
                      <a:pt x="231" y="210"/>
                    </a:lnTo>
                    <a:lnTo>
                      <a:pt x="234" y="213"/>
                    </a:lnTo>
                    <a:lnTo>
                      <a:pt x="234" y="210"/>
                    </a:lnTo>
                    <a:lnTo>
                      <a:pt x="238" y="210"/>
                    </a:lnTo>
                    <a:lnTo>
                      <a:pt x="238" y="210"/>
                    </a:lnTo>
                    <a:lnTo>
                      <a:pt x="245" y="213"/>
                    </a:lnTo>
                    <a:lnTo>
                      <a:pt x="252" y="210"/>
                    </a:lnTo>
                    <a:lnTo>
                      <a:pt x="255" y="210"/>
                    </a:lnTo>
                    <a:lnTo>
                      <a:pt x="259" y="213"/>
                    </a:lnTo>
                    <a:lnTo>
                      <a:pt x="259" y="213"/>
                    </a:lnTo>
                    <a:lnTo>
                      <a:pt x="262" y="210"/>
                    </a:lnTo>
                    <a:lnTo>
                      <a:pt x="266" y="210"/>
                    </a:lnTo>
                    <a:lnTo>
                      <a:pt x="266" y="210"/>
                    </a:lnTo>
                    <a:lnTo>
                      <a:pt x="269" y="210"/>
                    </a:lnTo>
                    <a:lnTo>
                      <a:pt x="269" y="213"/>
                    </a:lnTo>
                    <a:lnTo>
                      <a:pt x="273" y="213"/>
                    </a:lnTo>
                    <a:lnTo>
                      <a:pt x="273" y="213"/>
                    </a:lnTo>
                    <a:lnTo>
                      <a:pt x="276" y="210"/>
                    </a:lnTo>
                    <a:lnTo>
                      <a:pt x="276" y="213"/>
                    </a:lnTo>
                    <a:lnTo>
                      <a:pt x="276" y="213"/>
                    </a:lnTo>
                    <a:lnTo>
                      <a:pt x="276" y="213"/>
                    </a:lnTo>
                    <a:lnTo>
                      <a:pt x="276" y="213"/>
                    </a:lnTo>
                    <a:lnTo>
                      <a:pt x="280" y="213"/>
                    </a:lnTo>
                    <a:lnTo>
                      <a:pt x="280" y="213"/>
                    </a:lnTo>
                    <a:lnTo>
                      <a:pt x="280" y="213"/>
                    </a:lnTo>
                    <a:lnTo>
                      <a:pt x="287" y="213"/>
                    </a:lnTo>
                    <a:lnTo>
                      <a:pt x="294" y="213"/>
                    </a:lnTo>
                    <a:lnTo>
                      <a:pt x="294" y="213"/>
                    </a:lnTo>
                    <a:lnTo>
                      <a:pt x="297" y="213"/>
                    </a:lnTo>
                    <a:lnTo>
                      <a:pt x="297" y="217"/>
                    </a:lnTo>
                    <a:lnTo>
                      <a:pt x="297" y="217"/>
                    </a:lnTo>
                    <a:lnTo>
                      <a:pt x="297" y="217"/>
                    </a:lnTo>
                    <a:lnTo>
                      <a:pt x="294" y="217"/>
                    </a:lnTo>
                    <a:lnTo>
                      <a:pt x="297" y="217"/>
                    </a:lnTo>
                    <a:lnTo>
                      <a:pt x="297" y="217"/>
                    </a:lnTo>
                    <a:lnTo>
                      <a:pt x="297" y="217"/>
                    </a:lnTo>
                    <a:lnTo>
                      <a:pt x="297" y="217"/>
                    </a:lnTo>
                    <a:lnTo>
                      <a:pt x="297" y="217"/>
                    </a:lnTo>
                    <a:lnTo>
                      <a:pt x="301" y="220"/>
                    </a:lnTo>
                    <a:lnTo>
                      <a:pt x="304" y="224"/>
                    </a:lnTo>
                    <a:lnTo>
                      <a:pt x="304" y="224"/>
                    </a:lnTo>
                    <a:lnTo>
                      <a:pt x="308" y="227"/>
                    </a:lnTo>
                    <a:lnTo>
                      <a:pt x="308" y="227"/>
                    </a:lnTo>
                    <a:lnTo>
                      <a:pt x="311" y="231"/>
                    </a:lnTo>
                    <a:lnTo>
                      <a:pt x="311" y="234"/>
                    </a:lnTo>
                    <a:lnTo>
                      <a:pt x="311" y="234"/>
                    </a:lnTo>
                    <a:lnTo>
                      <a:pt x="315" y="234"/>
                    </a:lnTo>
                    <a:lnTo>
                      <a:pt x="315" y="234"/>
                    </a:lnTo>
                    <a:lnTo>
                      <a:pt x="318" y="231"/>
                    </a:lnTo>
                    <a:lnTo>
                      <a:pt x="318" y="234"/>
                    </a:lnTo>
                    <a:lnTo>
                      <a:pt x="322" y="234"/>
                    </a:lnTo>
                    <a:lnTo>
                      <a:pt x="322" y="234"/>
                    </a:lnTo>
                    <a:lnTo>
                      <a:pt x="318" y="238"/>
                    </a:lnTo>
                    <a:lnTo>
                      <a:pt x="322" y="238"/>
                    </a:lnTo>
                    <a:lnTo>
                      <a:pt x="325" y="238"/>
                    </a:lnTo>
                    <a:lnTo>
                      <a:pt x="325" y="238"/>
                    </a:lnTo>
                    <a:lnTo>
                      <a:pt x="325" y="238"/>
                    </a:lnTo>
                    <a:lnTo>
                      <a:pt x="325" y="234"/>
                    </a:lnTo>
                    <a:lnTo>
                      <a:pt x="325" y="234"/>
                    </a:lnTo>
                    <a:lnTo>
                      <a:pt x="325" y="238"/>
                    </a:lnTo>
                    <a:lnTo>
                      <a:pt x="329" y="238"/>
                    </a:lnTo>
                    <a:lnTo>
                      <a:pt x="329" y="238"/>
                    </a:lnTo>
                    <a:lnTo>
                      <a:pt x="329" y="238"/>
                    </a:lnTo>
                    <a:lnTo>
                      <a:pt x="332" y="234"/>
                    </a:lnTo>
                    <a:lnTo>
                      <a:pt x="329" y="231"/>
                    </a:lnTo>
                    <a:lnTo>
                      <a:pt x="329" y="231"/>
                    </a:lnTo>
                    <a:lnTo>
                      <a:pt x="329" y="227"/>
                    </a:lnTo>
                    <a:lnTo>
                      <a:pt x="332" y="227"/>
                    </a:lnTo>
                    <a:lnTo>
                      <a:pt x="332" y="227"/>
                    </a:lnTo>
                    <a:lnTo>
                      <a:pt x="332" y="227"/>
                    </a:lnTo>
                    <a:lnTo>
                      <a:pt x="336" y="227"/>
                    </a:lnTo>
                    <a:lnTo>
                      <a:pt x="339" y="224"/>
                    </a:lnTo>
                    <a:lnTo>
                      <a:pt x="350" y="220"/>
                    </a:lnTo>
                    <a:lnTo>
                      <a:pt x="353" y="220"/>
                    </a:lnTo>
                    <a:lnTo>
                      <a:pt x="353" y="220"/>
                    </a:lnTo>
                    <a:lnTo>
                      <a:pt x="353" y="220"/>
                    </a:lnTo>
                    <a:lnTo>
                      <a:pt x="356" y="224"/>
                    </a:lnTo>
                    <a:lnTo>
                      <a:pt x="356" y="227"/>
                    </a:lnTo>
                    <a:lnTo>
                      <a:pt x="356" y="231"/>
                    </a:lnTo>
                    <a:lnTo>
                      <a:pt x="356" y="245"/>
                    </a:lnTo>
                    <a:lnTo>
                      <a:pt x="353" y="252"/>
                    </a:lnTo>
                    <a:lnTo>
                      <a:pt x="353" y="255"/>
                    </a:lnTo>
                    <a:lnTo>
                      <a:pt x="353" y="259"/>
                    </a:lnTo>
                    <a:lnTo>
                      <a:pt x="350" y="266"/>
                    </a:lnTo>
                    <a:lnTo>
                      <a:pt x="343" y="280"/>
                    </a:lnTo>
                    <a:lnTo>
                      <a:pt x="332" y="304"/>
                    </a:lnTo>
                    <a:lnTo>
                      <a:pt x="329" y="311"/>
                    </a:lnTo>
                    <a:lnTo>
                      <a:pt x="325" y="318"/>
                    </a:lnTo>
                    <a:lnTo>
                      <a:pt x="325" y="318"/>
                    </a:lnTo>
                    <a:lnTo>
                      <a:pt x="322" y="318"/>
                    </a:lnTo>
                    <a:lnTo>
                      <a:pt x="322" y="318"/>
                    </a:lnTo>
                    <a:lnTo>
                      <a:pt x="322" y="318"/>
                    </a:lnTo>
                    <a:lnTo>
                      <a:pt x="325" y="311"/>
                    </a:lnTo>
                    <a:lnTo>
                      <a:pt x="325" y="308"/>
                    </a:lnTo>
                    <a:lnTo>
                      <a:pt x="325" y="308"/>
                    </a:lnTo>
                    <a:lnTo>
                      <a:pt x="325" y="308"/>
                    </a:lnTo>
                    <a:lnTo>
                      <a:pt x="325" y="304"/>
                    </a:lnTo>
                    <a:lnTo>
                      <a:pt x="325" y="301"/>
                    </a:lnTo>
                    <a:lnTo>
                      <a:pt x="325" y="301"/>
                    </a:lnTo>
                    <a:lnTo>
                      <a:pt x="329" y="301"/>
                    </a:lnTo>
                    <a:lnTo>
                      <a:pt x="329" y="297"/>
                    </a:lnTo>
                    <a:lnTo>
                      <a:pt x="329" y="297"/>
                    </a:lnTo>
                    <a:lnTo>
                      <a:pt x="329" y="294"/>
                    </a:lnTo>
                    <a:lnTo>
                      <a:pt x="325" y="294"/>
                    </a:lnTo>
                    <a:lnTo>
                      <a:pt x="325" y="294"/>
                    </a:lnTo>
                    <a:lnTo>
                      <a:pt x="325" y="294"/>
                    </a:lnTo>
                    <a:lnTo>
                      <a:pt x="322" y="294"/>
                    </a:lnTo>
                    <a:lnTo>
                      <a:pt x="322" y="294"/>
                    </a:lnTo>
                    <a:lnTo>
                      <a:pt x="322" y="294"/>
                    </a:lnTo>
                    <a:lnTo>
                      <a:pt x="322" y="294"/>
                    </a:lnTo>
                    <a:lnTo>
                      <a:pt x="318" y="294"/>
                    </a:lnTo>
                    <a:lnTo>
                      <a:pt x="315" y="294"/>
                    </a:lnTo>
                    <a:lnTo>
                      <a:pt x="315" y="294"/>
                    </a:lnTo>
                    <a:lnTo>
                      <a:pt x="315" y="290"/>
                    </a:lnTo>
                    <a:lnTo>
                      <a:pt x="311" y="287"/>
                    </a:lnTo>
                    <a:lnTo>
                      <a:pt x="311" y="287"/>
                    </a:lnTo>
                    <a:lnTo>
                      <a:pt x="311" y="287"/>
                    </a:lnTo>
                    <a:lnTo>
                      <a:pt x="311" y="287"/>
                    </a:lnTo>
                    <a:lnTo>
                      <a:pt x="311" y="290"/>
                    </a:lnTo>
                    <a:lnTo>
                      <a:pt x="308" y="290"/>
                    </a:lnTo>
                    <a:lnTo>
                      <a:pt x="308" y="294"/>
                    </a:lnTo>
                    <a:lnTo>
                      <a:pt x="308" y="294"/>
                    </a:lnTo>
                    <a:lnTo>
                      <a:pt x="308" y="294"/>
                    </a:lnTo>
                    <a:lnTo>
                      <a:pt x="308" y="294"/>
                    </a:lnTo>
                    <a:lnTo>
                      <a:pt x="311" y="294"/>
                    </a:lnTo>
                    <a:lnTo>
                      <a:pt x="315" y="297"/>
                    </a:lnTo>
                    <a:lnTo>
                      <a:pt x="315" y="301"/>
                    </a:lnTo>
                    <a:lnTo>
                      <a:pt x="315" y="301"/>
                    </a:lnTo>
                    <a:lnTo>
                      <a:pt x="315" y="301"/>
                    </a:lnTo>
                    <a:lnTo>
                      <a:pt x="318" y="301"/>
                    </a:lnTo>
                    <a:lnTo>
                      <a:pt x="318" y="304"/>
                    </a:lnTo>
                    <a:lnTo>
                      <a:pt x="318" y="304"/>
                    </a:lnTo>
                    <a:lnTo>
                      <a:pt x="318" y="304"/>
                    </a:lnTo>
                    <a:lnTo>
                      <a:pt x="311" y="301"/>
                    </a:lnTo>
                    <a:lnTo>
                      <a:pt x="311" y="301"/>
                    </a:lnTo>
                    <a:lnTo>
                      <a:pt x="311" y="301"/>
                    </a:lnTo>
                    <a:lnTo>
                      <a:pt x="311" y="301"/>
                    </a:lnTo>
                    <a:lnTo>
                      <a:pt x="308" y="301"/>
                    </a:lnTo>
                    <a:lnTo>
                      <a:pt x="311" y="304"/>
                    </a:lnTo>
                    <a:lnTo>
                      <a:pt x="311" y="311"/>
                    </a:lnTo>
                    <a:lnTo>
                      <a:pt x="311" y="311"/>
                    </a:lnTo>
                    <a:lnTo>
                      <a:pt x="311" y="311"/>
                    </a:lnTo>
                    <a:lnTo>
                      <a:pt x="311" y="311"/>
                    </a:lnTo>
                    <a:lnTo>
                      <a:pt x="311" y="311"/>
                    </a:lnTo>
                    <a:lnTo>
                      <a:pt x="311" y="311"/>
                    </a:lnTo>
                    <a:lnTo>
                      <a:pt x="311" y="315"/>
                    </a:lnTo>
                    <a:lnTo>
                      <a:pt x="308" y="315"/>
                    </a:lnTo>
                    <a:lnTo>
                      <a:pt x="308" y="315"/>
                    </a:lnTo>
                    <a:lnTo>
                      <a:pt x="308" y="311"/>
                    </a:lnTo>
                    <a:lnTo>
                      <a:pt x="308" y="308"/>
                    </a:lnTo>
                    <a:lnTo>
                      <a:pt x="308" y="308"/>
                    </a:lnTo>
                    <a:lnTo>
                      <a:pt x="308" y="308"/>
                    </a:lnTo>
                    <a:lnTo>
                      <a:pt x="308" y="308"/>
                    </a:lnTo>
                    <a:lnTo>
                      <a:pt x="308" y="308"/>
                    </a:lnTo>
                    <a:lnTo>
                      <a:pt x="308" y="308"/>
                    </a:lnTo>
                    <a:lnTo>
                      <a:pt x="304" y="311"/>
                    </a:lnTo>
                    <a:lnTo>
                      <a:pt x="304" y="311"/>
                    </a:lnTo>
                    <a:lnTo>
                      <a:pt x="304" y="311"/>
                    </a:lnTo>
                    <a:lnTo>
                      <a:pt x="301" y="308"/>
                    </a:lnTo>
                    <a:lnTo>
                      <a:pt x="301" y="308"/>
                    </a:lnTo>
                    <a:lnTo>
                      <a:pt x="301" y="304"/>
                    </a:lnTo>
                    <a:lnTo>
                      <a:pt x="301" y="304"/>
                    </a:lnTo>
                    <a:lnTo>
                      <a:pt x="301" y="301"/>
                    </a:lnTo>
                    <a:lnTo>
                      <a:pt x="301" y="301"/>
                    </a:lnTo>
                    <a:lnTo>
                      <a:pt x="301" y="301"/>
                    </a:lnTo>
                    <a:lnTo>
                      <a:pt x="301" y="304"/>
                    </a:lnTo>
                    <a:lnTo>
                      <a:pt x="301" y="304"/>
                    </a:lnTo>
                    <a:lnTo>
                      <a:pt x="297" y="301"/>
                    </a:lnTo>
                    <a:lnTo>
                      <a:pt x="297" y="304"/>
                    </a:lnTo>
                    <a:lnTo>
                      <a:pt x="297" y="304"/>
                    </a:lnTo>
                    <a:lnTo>
                      <a:pt x="297" y="301"/>
                    </a:lnTo>
                    <a:lnTo>
                      <a:pt x="294" y="301"/>
                    </a:lnTo>
                    <a:lnTo>
                      <a:pt x="294" y="301"/>
                    </a:lnTo>
                    <a:lnTo>
                      <a:pt x="294" y="301"/>
                    </a:lnTo>
                    <a:lnTo>
                      <a:pt x="294" y="301"/>
                    </a:lnTo>
                    <a:lnTo>
                      <a:pt x="294" y="301"/>
                    </a:lnTo>
                    <a:lnTo>
                      <a:pt x="294" y="304"/>
                    </a:lnTo>
                    <a:lnTo>
                      <a:pt x="294" y="304"/>
                    </a:lnTo>
                    <a:lnTo>
                      <a:pt x="290" y="304"/>
                    </a:lnTo>
                    <a:lnTo>
                      <a:pt x="290" y="304"/>
                    </a:lnTo>
                    <a:lnTo>
                      <a:pt x="290" y="308"/>
                    </a:lnTo>
                    <a:lnTo>
                      <a:pt x="290" y="311"/>
                    </a:lnTo>
                    <a:lnTo>
                      <a:pt x="290" y="311"/>
                    </a:lnTo>
                    <a:lnTo>
                      <a:pt x="290" y="311"/>
                    </a:lnTo>
                    <a:lnTo>
                      <a:pt x="290" y="311"/>
                    </a:lnTo>
                    <a:lnTo>
                      <a:pt x="290" y="315"/>
                    </a:lnTo>
                    <a:lnTo>
                      <a:pt x="290" y="315"/>
                    </a:lnTo>
                    <a:lnTo>
                      <a:pt x="290" y="318"/>
                    </a:lnTo>
                    <a:lnTo>
                      <a:pt x="290" y="318"/>
                    </a:lnTo>
                    <a:lnTo>
                      <a:pt x="294" y="322"/>
                    </a:lnTo>
                    <a:lnTo>
                      <a:pt x="290" y="325"/>
                    </a:lnTo>
                    <a:lnTo>
                      <a:pt x="290" y="325"/>
                    </a:lnTo>
                    <a:lnTo>
                      <a:pt x="294" y="325"/>
                    </a:lnTo>
                    <a:lnTo>
                      <a:pt x="294" y="329"/>
                    </a:lnTo>
                    <a:lnTo>
                      <a:pt x="294" y="332"/>
                    </a:lnTo>
                    <a:lnTo>
                      <a:pt x="294" y="332"/>
                    </a:lnTo>
                    <a:lnTo>
                      <a:pt x="294" y="336"/>
                    </a:lnTo>
                    <a:lnTo>
                      <a:pt x="290" y="350"/>
                    </a:lnTo>
                    <a:lnTo>
                      <a:pt x="294" y="353"/>
                    </a:lnTo>
                    <a:lnTo>
                      <a:pt x="297" y="357"/>
                    </a:lnTo>
                    <a:lnTo>
                      <a:pt x="297" y="360"/>
                    </a:lnTo>
                    <a:lnTo>
                      <a:pt x="301" y="360"/>
                    </a:lnTo>
                    <a:lnTo>
                      <a:pt x="304" y="360"/>
                    </a:lnTo>
                    <a:lnTo>
                      <a:pt x="304" y="360"/>
                    </a:lnTo>
                    <a:lnTo>
                      <a:pt x="301" y="360"/>
                    </a:lnTo>
                    <a:lnTo>
                      <a:pt x="301" y="364"/>
                    </a:lnTo>
                    <a:lnTo>
                      <a:pt x="301" y="364"/>
                    </a:lnTo>
                    <a:lnTo>
                      <a:pt x="297" y="367"/>
                    </a:lnTo>
                    <a:lnTo>
                      <a:pt x="294" y="367"/>
                    </a:lnTo>
                    <a:lnTo>
                      <a:pt x="294" y="371"/>
                    </a:lnTo>
                    <a:lnTo>
                      <a:pt x="290" y="371"/>
                    </a:lnTo>
                    <a:lnTo>
                      <a:pt x="287" y="374"/>
                    </a:lnTo>
                    <a:lnTo>
                      <a:pt x="287" y="374"/>
                    </a:lnTo>
                    <a:lnTo>
                      <a:pt x="290" y="378"/>
                    </a:lnTo>
                    <a:lnTo>
                      <a:pt x="290" y="378"/>
                    </a:lnTo>
                    <a:lnTo>
                      <a:pt x="294" y="381"/>
                    </a:lnTo>
                    <a:lnTo>
                      <a:pt x="290" y="385"/>
                    </a:lnTo>
                    <a:lnTo>
                      <a:pt x="290" y="385"/>
                    </a:lnTo>
                    <a:lnTo>
                      <a:pt x="290" y="392"/>
                    </a:lnTo>
                    <a:lnTo>
                      <a:pt x="294" y="395"/>
                    </a:lnTo>
                    <a:lnTo>
                      <a:pt x="294" y="399"/>
                    </a:lnTo>
                    <a:lnTo>
                      <a:pt x="290" y="406"/>
                    </a:lnTo>
                    <a:lnTo>
                      <a:pt x="290" y="420"/>
                    </a:lnTo>
                    <a:lnTo>
                      <a:pt x="290" y="430"/>
                    </a:lnTo>
                    <a:lnTo>
                      <a:pt x="290" y="437"/>
                    </a:lnTo>
                    <a:lnTo>
                      <a:pt x="290" y="441"/>
                    </a:lnTo>
                    <a:lnTo>
                      <a:pt x="290" y="441"/>
                    </a:lnTo>
                    <a:lnTo>
                      <a:pt x="290" y="444"/>
                    </a:lnTo>
                    <a:lnTo>
                      <a:pt x="290" y="455"/>
                    </a:lnTo>
                    <a:lnTo>
                      <a:pt x="287" y="472"/>
                    </a:lnTo>
                    <a:lnTo>
                      <a:pt x="287" y="479"/>
                    </a:lnTo>
                    <a:lnTo>
                      <a:pt x="287" y="486"/>
                    </a:lnTo>
                    <a:lnTo>
                      <a:pt x="287" y="490"/>
                    </a:lnTo>
                    <a:lnTo>
                      <a:pt x="290" y="490"/>
                    </a:lnTo>
                    <a:lnTo>
                      <a:pt x="290" y="490"/>
                    </a:lnTo>
                    <a:lnTo>
                      <a:pt x="290" y="497"/>
                    </a:lnTo>
                    <a:lnTo>
                      <a:pt x="290" y="504"/>
                    </a:lnTo>
                    <a:lnTo>
                      <a:pt x="290" y="507"/>
                    </a:lnTo>
                    <a:lnTo>
                      <a:pt x="290" y="507"/>
                    </a:lnTo>
                    <a:lnTo>
                      <a:pt x="290" y="507"/>
                    </a:lnTo>
                    <a:lnTo>
                      <a:pt x="290" y="514"/>
                    </a:lnTo>
                    <a:lnTo>
                      <a:pt x="290" y="514"/>
                    </a:lnTo>
                    <a:lnTo>
                      <a:pt x="290" y="518"/>
                    </a:lnTo>
                    <a:lnTo>
                      <a:pt x="294" y="518"/>
                    </a:lnTo>
                    <a:lnTo>
                      <a:pt x="294" y="518"/>
                    </a:lnTo>
                    <a:lnTo>
                      <a:pt x="294" y="514"/>
                    </a:lnTo>
                    <a:lnTo>
                      <a:pt x="294" y="518"/>
                    </a:lnTo>
                    <a:lnTo>
                      <a:pt x="294" y="532"/>
                    </a:lnTo>
                    <a:lnTo>
                      <a:pt x="294" y="556"/>
                    </a:lnTo>
                    <a:lnTo>
                      <a:pt x="290" y="570"/>
                    </a:lnTo>
                    <a:lnTo>
                      <a:pt x="290" y="584"/>
                    </a:lnTo>
                    <a:lnTo>
                      <a:pt x="294" y="619"/>
                    </a:lnTo>
                    <a:lnTo>
                      <a:pt x="294" y="633"/>
                    </a:lnTo>
                    <a:lnTo>
                      <a:pt x="294" y="640"/>
                    </a:lnTo>
                    <a:lnTo>
                      <a:pt x="290" y="647"/>
                    </a:lnTo>
                    <a:lnTo>
                      <a:pt x="283" y="665"/>
                    </a:lnTo>
                    <a:lnTo>
                      <a:pt x="283" y="668"/>
                    </a:lnTo>
                    <a:lnTo>
                      <a:pt x="283" y="672"/>
                    </a:lnTo>
                    <a:lnTo>
                      <a:pt x="283" y="679"/>
                    </a:lnTo>
                    <a:lnTo>
                      <a:pt x="283" y="686"/>
                    </a:lnTo>
                    <a:lnTo>
                      <a:pt x="283" y="689"/>
                    </a:lnTo>
                    <a:lnTo>
                      <a:pt x="283" y="689"/>
                    </a:lnTo>
                    <a:lnTo>
                      <a:pt x="283" y="689"/>
                    </a:lnTo>
                    <a:lnTo>
                      <a:pt x="283" y="693"/>
                    </a:lnTo>
                    <a:lnTo>
                      <a:pt x="287" y="700"/>
                    </a:lnTo>
                    <a:lnTo>
                      <a:pt x="287" y="703"/>
                    </a:lnTo>
                    <a:lnTo>
                      <a:pt x="290" y="710"/>
                    </a:lnTo>
                    <a:lnTo>
                      <a:pt x="294" y="717"/>
                    </a:lnTo>
                    <a:lnTo>
                      <a:pt x="290" y="721"/>
                    </a:lnTo>
                    <a:lnTo>
                      <a:pt x="287" y="721"/>
                    </a:lnTo>
                    <a:lnTo>
                      <a:pt x="287" y="721"/>
                    </a:lnTo>
                    <a:lnTo>
                      <a:pt x="287" y="724"/>
                    </a:lnTo>
                    <a:lnTo>
                      <a:pt x="287" y="724"/>
                    </a:lnTo>
                    <a:lnTo>
                      <a:pt x="287" y="724"/>
                    </a:lnTo>
                    <a:lnTo>
                      <a:pt x="287" y="724"/>
                    </a:lnTo>
                    <a:lnTo>
                      <a:pt x="280" y="724"/>
                    </a:lnTo>
                    <a:lnTo>
                      <a:pt x="280" y="721"/>
                    </a:lnTo>
                    <a:lnTo>
                      <a:pt x="276" y="721"/>
                    </a:lnTo>
                    <a:lnTo>
                      <a:pt x="276" y="717"/>
                    </a:lnTo>
                    <a:lnTo>
                      <a:pt x="276" y="717"/>
                    </a:lnTo>
                    <a:lnTo>
                      <a:pt x="273" y="717"/>
                    </a:lnTo>
                    <a:lnTo>
                      <a:pt x="273" y="714"/>
                    </a:lnTo>
                    <a:lnTo>
                      <a:pt x="269" y="714"/>
                    </a:lnTo>
                    <a:lnTo>
                      <a:pt x="269" y="714"/>
                    </a:lnTo>
                    <a:lnTo>
                      <a:pt x="269" y="710"/>
                    </a:lnTo>
                    <a:lnTo>
                      <a:pt x="269" y="710"/>
                    </a:lnTo>
                    <a:lnTo>
                      <a:pt x="269" y="707"/>
                    </a:lnTo>
                    <a:lnTo>
                      <a:pt x="269" y="707"/>
                    </a:lnTo>
                    <a:lnTo>
                      <a:pt x="266" y="707"/>
                    </a:lnTo>
                    <a:lnTo>
                      <a:pt x="266" y="707"/>
                    </a:lnTo>
                    <a:lnTo>
                      <a:pt x="259" y="707"/>
                    </a:lnTo>
                    <a:lnTo>
                      <a:pt x="259" y="703"/>
                    </a:lnTo>
                    <a:lnTo>
                      <a:pt x="252" y="700"/>
                    </a:lnTo>
                    <a:lnTo>
                      <a:pt x="245" y="696"/>
                    </a:lnTo>
                    <a:lnTo>
                      <a:pt x="241" y="693"/>
                    </a:lnTo>
                    <a:lnTo>
                      <a:pt x="241" y="693"/>
                    </a:lnTo>
                    <a:lnTo>
                      <a:pt x="238" y="689"/>
                    </a:lnTo>
                    <a:lnTo>
                      <a:pt x="238" y="689"/>
                    </a:lnTo>
                    <a:lnTo>
                      <a:pt x="234" y="693"/>
                    </a:lnTo>
                    <a:lnTo>
                      <a:pt x="234" y="693"/>
                    </a:lnTo>
                    <a:lnTo>
                      <a:pt x="234" y="693"/>
                    </a:lnTo>
                    <a:lnTo>
                      <a:pt x="234" y="693"/>
                    </a:lnTo>
                    <a:lnTo>
                      <a:pt x="231" y="693"/>
                    </a:lnTo>
                    <a:lnTo>
                      <a:pt x="231" y="693"/>
                    </a:lnTo>
                    <a:lnTo>
                      <a:pt x="231" y="693"/>
                    </a:lnTo>
                    <a:lnTo>
                      <a:pt x="227" y="693"/>
                    </a:lnTo>
                    <a:lnTo>
                      <a:pt x="227" y="693"/>
                    </a:lnTo>
                    <a:lnTo>
                      <a:pt x="227" y="693"/>
                    </a:lnTo>
                    <a:lnTo>
                      <a:pt x="227" y="696"/>
                    </a:lnTo>
                    <a:lnTo>
                      <a:pt x="227" y="696"/>
                    </a:lnTo>
                    <a:lnTo>
                      <a:pt x="227" y="700"/>
                    </a:lnTo>
                    <a:lnTo>
                      <a:pt x="227" y="700"/>
                    </a:lnTo>
                    <a:lnTo>
                      <a:pt x="227" y="700"/>
                    </a:lnTo>
                    <a:lnTo>
                      <a:pt x="227" y="700"/>
                    </a:lnTo>
                    <a:lnTo>
                      <a:pt x="224" y="703"/>
                    </a:lnTo>
                    <a:lnTo>
                      <a:pt x="220" y="703"/>
                    </a:lnTo>
                    <a:lnTo>
                      <a:pt x="220" y="703"/>
                    </a:lnTo>
                    <a:lnTo>
                      <a:pt x="213" y="700"/>
                    </a:lnTo>
                    <a:lnTo>
                      <a:pt x="213" y="700"/>
                    </a:lnTo>
                    <a:lnTo>
                      <a:pt x="213" y="700"/>
                    </a:lnTo>
                    <a:lnTo>
                      <a:pt x="210" y="696"/>
                    </a:lnTo>
                    <a:lnTo>
                      <a:pt x="206" y="696"/>
                    </a:lnTo>
                    <a:lnTo>
                      <a:pt x="206" y="700"/>
                    </a:lnTo>
                    <a:lnTo>
                      <a:pt x="203" y="700"/>
                    </a:lnTo>
                    <a:lnTo>
                      <a:pt x="196" y="703"/>
                    </a:lnTo>
                    <a:lnTo>
                      <a:pt x="192" y="703"/>
                    </a:lnTo>
                    <a:lnTo>
                      <a:pt x="189" y="700"/>
                    </a:lnTo>
                    <a:lnTo>
                      <a:pt x="189" y="700"/>
                    </a:lnTo>
                    <a:lnTo>
                      <a:pt x="185" y="700"/>
                    </a:lnTo>
                    <a:lnTo>
                      <a:pt x="182" y="700"/>
                    </a:lnTo>
                    <a:lnTo>
                      <a:pt x="178" y="703"/>
                    </a:lnTo>
                    <a:lnTo>
                      <a:pt x="175" y="707"/>
                    </a:lnTo>
                    <a:lnTo>
                      <a:pt x="171" y="707"/>
                    </a:lnTo>
                    <a:lnTo>
                      <a:pt x="164" y="707"/>
                    </a:lnTo>
                    <a:lnTo>
                      <a:pt x="161" y="707"/>
                    </a:lnTo>
                    <a:lnTo>
                      <a:pt x="157" y="707"/>
                    </a:lnTo>
                    <a:lnTo>
                      <a:pt x="154" y="707"/>
                    </a:lnTo>
                    <a:lnTo>
                      <a:pt x="154" y="707"/>
                    </a:lnTo>
                    <a:lnTo>
                      <a:pt x="150" y="703"/>
                    </a:lnTo>
                    <a:lnTo>
                      <a:pt x="150" y="703"/>
                    </a:lnTo>
                    <a:lnTo>
                      <a:pt x="150" y="703"/>
                    </a:lnTo>
                    <a:lnTo>
                      <a:pt x="136" y="700"/>
                    </a:lnTo>
                    <a:lnTo>
                      <a:pt x="126" y="703"/>
                    </a:lnTo>
                    <a:lnTo>
                      <a:pt x="115" y="703"/>
                    </a:lnTo>
                    <a:lnTo>
                      <a:pt x="112" y="700"/>
                    </a:lnTo>
                    <a:lnTo>
                      <a:pt x="112" y="700"/>
                    </a:lnTo>
                    <a:lnTo>
                      <a:pt x="112" y="700"/>
                    </a:lnTo>
                    <a:lnTo>
                      <a:pt x="108" y="696"/>
                    </a:lnTo>
                    <a:lnTo>
                      <a:pt x="108" y="689"/>
                    </a:lnTo>
                    <a:lnTo>
                      <a:pt x="105" y="682"/>
                    </a:lnTo>
                    <a:lnTo>
                      <a:pt x="101" y="675"/>
                    </a:lnTo>
                    <a:lnTo>
                      <a:pt x="101" y="672"/>
                    </a:lnTo>
                    <a:lnTo>
                      <a:pt x="101" y="672"/>
                    </a:lnTo>
                    <a:lnTo>
                      <a:pt x="101" y="672"/>
                    </a:lnTo>
                    <a:lnTo>
                      <a:pt x="98" y="672"/>
                    </a:lnTo>
                    <a:lnTo>
                      <a:pt x="94" y="672"/>
                    </a:lnTo>
                    <a:lnTo>
                      <a:pt x="94" y="672"/>
                    </a:lnTo>
                    <a:lnTo>
                      <a:pt x="94" y="668"/>
                    </a:lnTo>
                    <a:lnTo>
                      <a:pt x="94" y="668"/>
                    </a:lnTo>
                    <a:lnTo>
                      <a:pt x="91" y="668"/>
                    </a:lnTo>
                    <a:lnTo>
                      <a:pt x="91" y="668"/>
                    </a:lnTo>
                    <a:lnTo>
                      <a:pt x="87" y="668"/>
                    </a:lnTo>
                    <a:lnTo>
                      <a:pt x="87" y="668"/>
                    </a:lnTo>
                    <a:lnTo>
                      <a:pt x="87" y="668"/>
                    </a:lnTo>
                    <a:lnTo>
                      <a:pt x="84" y="658"/>
                    </a:lnTo>
                    <a:lnTo>
                      <a:pt x="84" y="658"/>
                    </a:lnTo>
                    <a:lnTo>
                      <a:pt x="80" y="658"/>
                    </a:lnTo>
                    <a:lnTo>
                      <a:pt x="80" y="658"/>
                    </a:lnTo>
                    <a:lnTo>
                      <a:pt x="77" y="658"/>
                    </a:lnTo>
                    <a:lnTo>
                      <a:pt x="73" y="658"/>
                    </a:lnTo>
                    <a:lnTo>
                      <a:pt x="73" y="658"/>
                    </a:lnTo>
                    <a:lnTo>
                      <a:pt x="73" y="661"/>
                    </a:lnTo>
                    <a:lnTo>
                      <a:pt x="77" y="665"/>
                    </a:lnTo>
                    <a:lnTo>
                      <a:pt x="80" y="672"/>
                    </a:lnTo>
                    <a:lnTo>
                      <a:pt x="80" y="675"/>
                    </a:lnTo>
                    <a:lnTo>
                      <a:pt x="80" y="675"/>
                    </a:lnTo>
                    <a:lnTo>
                      <a:pt x="77" y="675"/>
                    </a:lnTo>
                    <a:lnTo>
                      <a:pt x="77" y="675"/>
                    </a:lnTo>
                    <a:lnTo>
                      <a:pt x="77" y="675"/>
                    </a:lnTo>
                    <a:lnTo>
                      <a:pt x="73" y="672"/>
                    </a:lnTo>
                    <a:lnTo>
                      <a:pt x="70" y="672"/>
                    </a:lnTo>
                    <a:lnTo>
                      <a:pt x="59" y="668"/>
                    </a:lnTo>
                    <a:lnTo>
                      <a:pt x="59" y="668"/>
                    </a:lnTo>
                    <a:lnTo>
                      <a:pt x="52" y="668"/>
                    </a:lnTo>
                    <a:lnTo>
                      <a:pt x="49" y="668"/>
                    </a:lnTo>
                    <a:lnTo>
                      <a:pt x="42" y="668"/>
                    </a:lnTo>
                    <a:lnTo>
                      <a:pt x="42" y="668"/>
                    </a:lnTo>
                    <a:lnTo>
                      <a:pt x="38" y="668"/>
                    </a:lnTo>
                    <a:lnTo>
                      <a:pt x="38" y="668"/>
                    </a:lnTo>
                    <a:lnTo>
                      <a:pt x="35" y="665"/>
                    </a:lnTo>
                    <a:lnTo>
                      <a:pt x="38" y="661"/>
                    </a:lnTo>
                    <a:lnTo>
                      <a:pt x="35" y="661"/>
                    </a:lnTo>
                    <a:lnTo>
                      <a:pt x="35" y="658"/>
                    </a:lnTo>
                    <a:lnTo>
                      <a:pt x="31" y="658"/>
                    </a:lnTo>
                    <a:lnTo>
                      <a:pt x="31" y="658"/>
                    </a:lnTo>
                    <a:lnTo>
                      <a:pt x="24" y="658"/>
                    </a:lnTo>
                    <a:lnTo>
                      <a:pt x="21" y="658"/>
                    </a:lnTo>
                    <a:lnTo>
                      <a:pt x="17" y="661"/>
                    </a:lnTo>
                    <a:lnTo>
                      <a:pt x="14" y="661"/>
                    </a:lnTo>
                    <a:lnTo>
                      <a:pt x="14" y="661"/>
                    </a:lnTo>
                    <a:lnTo>
                      <a:pt x="7" y="658"/>
                    </a:lnTo>
                    <a:lnTo>
                      <a:pt x="7" y="658"/>
                    </a:lnTo>
                    <a:lnTo>
                      <a:pt x="7" y="658"/>
                    </a:lnTo>
                    <a:lnTo>
                      <a:pt x="7" y="658"/>
                    </a:lnTo>
                    <a:lnTo>
                      <a:pt x="14" y="647"/>
                    </a:lnTo>
                    <a:lnTo>
                      <a:pt x="14" y="647"/>
                    </a:lnTo>
                    <a:lnTo>
                      <a:pt x="14" y="647"/>
                    </a:lnTo>
                    <a:lnTo>
                      <a:pt x="14" y="637"/>
                    </a:lnTo>
                    <a:lnTo>
                      <a:pt x="11" y="637"/>
                    </a:lnTo>
                    <a:lnTo>
                      <a:pt x="11" y="637"/>
                    </a:lnTo>
                    <a:lnTo>
                      <a:pt x="11" y="637"/>
                    </a:lnTo>
                    <a:lnTo>
                      <a:pt x="4" y="637"/>
                    </a:lnTo>
                    <a:lnTo>
                      <a:pt x="4" y="637"/>
                    </a:lnTo>
                    <a:lnTo>
                      <a:pt x="4" y="637"/>
                    </a:lnTo>
                    <a:lnTo>
                      <a:pt x="4" y="633"/>
                    </a:lnTo>
                    <a:lnTo>
                      <a:pt x="4" y="630"/>
                    </a:lnTo>
                    <a:lnTo>
                      <a:pt x="4" y="630"/>
                    </a:lnTo>
                    <a:lnTo>
                      <a:pt x="4" y="626"/>
                    </a:lnTo>
                    <a:lnTo>
                      <a:pt x="7" y="626"/>
                    </a:lnTo>
                    <a:lnTo>
                      <a:pt x="4" y="623"/>
                    </a:lnTo>
                    <a:lnTo>
                      <a:pt x="4" y="623"/>
                    </a:lnTo>
                    <a:lnTo>
                      <a:pt x="7" y="623"/>
                    </a:lnTo>
                    <a:lnTo>
                      <a:pt x="11" y="619"/>
                    </a:lnTo>
                    <a:lnTo>
                      <a:pt x="14" y="616"/>
                    </a:lnTo>
                    <a:lnTo>
                      <a:pt x="14" y="616"/>
                    </a:lnTo>
                    <a:lnTo>
                      <a:pt x="14" y="616"/>
                    </a:lnTo>
                    <a:lnTo>
                      <a:pt x="14" y="616"/>
                    </a:lnTo>
                    <a:lnTo>
                      <a:pt x="7" y="612"/>
                    </a:lnTo>
                    <a:lnTo>
                      <a:pt x="4" y="609"/>
                    </a:lnTo>
                    <a:lnTo>
                      <a:pt x="4" y="609"/>
                    </a:lnTo>
                    <a:lnTo>
                      <a:pt x="4" y="605"/>
                    </a:lnTo>
                    <a:lnTo>
                      <a:pt x="4" y="598"/>
                    </a:lnTo>
                    <a:lnTo>
                      <a:pt x="4" y="598"/>
                    </a:lnTo>
                    <a:lnTo>
                      <a:pt x="4" y="598"/>
                    </a:lnTo>
                    <a:lnTo>
                      <a:pt x="4" y="595"/>
                    </a:lnTo>
                    <a:lnTo>
                      <a:pt x="4" y="591"/>
                    </a:lnTo>
                    <a:lnTo>
                      <a:pt x="7" y="588"/>
                    </a:lnTo>
                    <a:lnTo>
                      <a:pt x="7" y="584"/>
                    </a:lnTo>
                    <a:lnTo>
                      <a:pt x="7" y="584"/>
                    </a:lnTo>
                    <a:lnTo>
                      <a:pt x="0" y="581"/>
                    </a:lnTo>
                    <a:lnTo>
                      <a:pt x="0" y="581"/>
                    </a:lnTo>
                    <a:lnTo>
                      <a:pt x="0" y="581"/>
                    </a:lnTo>
                    <a:lnTo>
                      <a:pt x="0" y="577"/>
                    </a:lnTo>
                    <a:lnTo>
                      <a:pt x="4" y="574"/>
                    </a:lnTo>
                    <a:lnTo>
                      <a:pt x="7" y="574"/>
                    </a:lnTo>
                    <a:lnTo>
                      <a:pt x="7" y="570"/>
                    </a:lnTo>
                    <a:lnTo>
                      <a:pt x="11" y="570"/>
                    </a:lnTo>
                    <a:lnTo>
                      <a:pt x="17" y="574"/>
                    </a:lnTo>
                    <a:lnTo>
                      <a:pt x="24" y="574"/>
                    </a:lnTo>
                    <a:lnTo>
                      <a:pt x="24" y="574"/>
                    </a:lnTo>
                    <a:lnTo>
                      <a:pt x="24" y="574"/>
                    </a:lnTo>
                    <a:lnTo>
                      <a:pt x="24" y="570"/>
                    </a:lnTo>
                    <a:lnTo>
                      <a:pt x="21" y="553"/>
                    </a:lnTo>
                    <a:lnTo>
                      <a:pt x="21" y="549"/>
                    </a:lnTo>
                    <a:lnTo>
                      <a:pt x="21" y="549"/>
                    </a:lnTo>
                    <a:lnTo>
                      <a:pt x="24" y="535"/>
                    </a:lnTo>
                    <a:lnTo>
                      <a:pt x="28" y="532"/>
                    </a:lnTo>
                    <a:lnTo>
                      <a:pt x="31" y="521"/>
                    </a:lnTo>
                    <a:lnTo>
                      <a:pt x="31" y="521"/>
                    </a:lnTo>
                    <a:lnTo>
                      <a:pt x="35" y="521"/>
                    </a:lnTo>
                    <a:lnTo>
                      <a:pt x="35" y="521"/>
                    </a:lnTo>
                    <a:lnTo>
                      <a:pt x="38" y="521"/>
                    </a:lnTo>
                    <a:lnTo>
                      <a:pt x="45" y="521"/>
                    </a:lnTo>
                    <a:lnTo>
                      <a:pt x="56" y="521"/>
                    </a:lnTo>
                    <a:lnTo>
                      <a:pt x="63" y="521"/>
                    </a:lnTo>
                    <a:lnTo>
                      <a:pt x="63" y="521"/>
                    </a:lnTo>
                    <a:lnTo>
                      <a:pt x="66" y="521"/>
                    </a:lnTo>
                    <a:lnTo>
                      <a:pt x="66" y="521"/>
                    </a:lnTo>
                    <a:lnTo>
                      <a:pt x="70" y="521"/>
                    </a:lnTo>
                    <a:lnTo>
                      <a:pt x="77" y="507"/>
                    </a:lnTo>
                    <a:lnTo>
                      <a:pt x="77" y="507"/>
                    </a:lnTo>
                    <a:lnTo>
                      <a:pt x="80" y="504"/>
                    </a:lnTo>
                    <a:lnTo>
                      <a:pt x="80" y="500"/>
                    </a:lnTo>
                    <a:lnTo>
                      <a:pt x="80" y="497"/>
                    </a:lnTo>
                    <a:lnTo>
                      <a:pt x="77" y="493"/>
                    </a:lnTo>
                    <a:lnTo>
                      <a:pt x="59" y="476"/>
                    </a:lnTo>
                    <a:lnTo>
                      <a:pt x="56" y="476"/>
                    </a:lnTo>
                    <a:lnTo>
                      <a:pt x="56" y="472"/>
                    </a:lnTo>
                    <a:lnTo>
                      <a:pt x="59" y="462"/>
                    </a:lnTo>
                    <a:lnTo>
                      <a:pt x="59" y="458"/>
                    </a:lnTo>
                    <a:lnTo>
                      <a:pt x="63" y="448"/>
                    </a:lnTo>
                    <a:lnTo>
                      <a:pt x="66" y="444"/>
                    </a:lnTo>
                    <a:lnTo>
                      <a:pt x="66" y="437"/>
                    </a:lnTo>
                    <a:lnTo>
                      <a:pt x="63" y="437"/>
                    </a:lnTo>
                    <a:lnTo>
                      <a:pt x="63" y="430"/>
                    </a:lnTo>
                    <a:lnTo>
                      <a:pt x="59" y="423"/>
                    </a:lnTo>
                    <a:lnTo>
                      <a:pt x="59" y="423"/>
                    </a:lnTo>
                    <a:lnTo>
                      <a:pt x="59" y="423"/>
                    </a:lnTo>
                    <a:lnTo>
                      <a:pt x="56" y="423"/>
                    </a:lnTo>
                    <a:lnTo>
                      <a:pt x="49" y="427"/>
                    </a:lnTo>
                    <a:lnTo>
                      <a:pt x="49" y="427"/>
                    </a:lnTo>
                    <a:lnTo>
                      <a:pt x="49" y="427"/>
                    </a:lnTo>
                    <a:lnTo>
                      <a:pt x="49" y="423"/>
                    </a:lnTo>
                    <a:lnTo>
                      <a:pt x="45" y="420"/>
                    </a:lnTo>
                    <a:lnTo>
                      <a:pt x="45" y="416"/>
                    </a:lnTo>
                    <a:lnTo>
                      <a:pt x="49" y="416"/>
                    </a:lnTo>
                    <a:lnTo>
                      <a:pt x="49" y="416"/>
                    </a:lnTo>
                    <a:lnTo>
                      <a:pt x="52" y="413"/>
                    </a:lnTo>
                    <a:lnTo>
                      <a:pt x="63" y="409"/>
                    </a:lnTo>
                    <a:lnTo>
                      <a:pt x="63" y="409"/>
                    </a:lnTo>
                    <a:lnTo>
                      <a:pt x="66" y="409"/>
                    </a:lnTo>
                    <a:lnTo>
                      <a:pt x="70" y="409"/>
                    </a:lnTo>
                    <a:lnTo>
                      <a:pt x="70" y="409"/>
                    </a:lnTo>
                    <a:lnTo>
                      <a:pt x="70" y="406"/>
                    </a:lnTo>
                    <a:lnTo>
                      <a:pt x="77" y="399"/>
                    </a:lnTo>
                    <a:lnTo>
                      <a:pt x="77" y="395"/>
                    </a:lnTo>
                    <a:lnTo>
                      <a:pt x="77" y="395"/>
                    </a:lnTo>
                    <a:lnTo>
                      <a:pt x="80" y="392"/>
                    </a:lnTo>
                    <a:lnTo>
                      <a:pt x="84" y="392"/>
                    </a:lnTo>
                    <a:lnTo>
                      <a:pt x="87" y="392"/>
                    </a:lnTo>
                    <a:lnTo>
                      <a:pt x="98" y="385"/>
                    </a:lnTo>
                    <a:lnTo>
                      <a:pt x="98" y="381"/>
                    </a:lnTo>
                    <a:lnTo>
                      <a:pt x="101" y="381"/>
                    </a:lnTo>
                    <a:lnTo>
                      <a:pt x="101" y="381"/>
                    </a:lnTo>
                    <a:lnTo>
                      <a:pt x="108" y="388"/>
                    </a:lnTo>
                    <a:lnTo>
                      <a:pt x="112" y="388"/>
                    </a:lnTo>
                    <a:lnTo>
                      <a:pt x="112" y="385"/>
                    </a:lnTo>
                    <a:lnTo>
                      <a:pt x="112" y="385"/>
                    </a:lnTo>
                    <a:lnTo>
                      <a:pt x="112" y="385"/>
                    </a:lnTo>
                    <a:lnTo>
                      <a:pt x="112" y="378"/>
                    </a:lnTo>
                    <a:lnTo>
                      <a:pt x="112" y="374"/>
                    </a:lnTo>
                    <a:lnTo>
                      <a:pt x="112" y="374"/>
                    </a:lnTo>
                    <a:lnTo>
                      <a:pt x="115" y="367"/>
                    </a:lnTo>
                    <a:lnTo>
                      <a:pt x="115" y="367"/>
                    </a:lnTo>
                    <a:lnTo>
                      <a:pt x="115" y="367"/>
                    </a:lnTo>
                    <a:lnTo>
                      <a:pt x="112" y="357"/>
                    </a:lnTo>
                    <a:lnTo>
                      <a:pt x="112" y="353"/>
                    </a:lnTo>
                    <a:lnTo>
                      <a:pt x="112" y="353"/>
                    </a:lnTo>
                    <a:lnTo>
                      <a:pt x="115" y="353"/>
                    </a:lnTo>
                    <a:lnTo>
                      <a:pt x="115" y="350"/>
                    </a:lnTo>
                    <a:lnTo>
                      <a:pt x="115" y="350"/>
                    </a:lnTo>
                    <a:lnTo>
                      <a:pt x="115" y="350"/>
                    </a:lnTo>
                    <a:lnTo>
                      <a:pt x="119" y="350"/>
                    </a:lnTo>
                    <a:lnTo>
                      <a:pt x="119" y="350"/>
                    </a:lnTo>
                    <a:lnTo>
                      <a:pt x="122" y="350"/>
                    </a:lnTo>
                    <a:lnTo>
                      <a:pt x="122" y="346"/>
                    </a:lnTo>
                    <a:lnTo>
                      <a:pt x="126" y="346"/>
                    </a:lnTo>
                    <a:lnTo>
                      <a:pt x="126" y="346"/>
                    </a:lnTo>
                    <a:lnTo>
                      <a:pt x="126" y="343"/>
                    </a:lnTo>
                    <a:lnTo>
                      <a:pt x="126" y="339"/>
                    </a:lnTo>
                    <a:lnTo>
                      <a:pt x="129" y="339"/>
                    </a:lnTo>
                    <a:lnTo>
                      <a:pt x="129" y="339"/>
                    </a:lnTo>
                    <a:lnTo>
                      <a:pt x="129" y="339"/>
                    </a:lnTo>
                    <a:lnTo>
                      <a:pt x="129" y="339"/>
                    </a:lnTo>
                    <a:lnTo>
                      <a:pt x="133" y="343"/>
                    </a:lnTo>
                    <a:lnTo>
                      <a:pt x="133" y="346"/>
                    </a:lnTo>
                    <a:lnTo>
                      <a:pt x="133" y="346"/>
                    </a:lnTo>
                    <a:lnTo>
                      <a:pt x="133" y="346"/>
                    </a:lnTo>
                    <a:lnTo>
                      <a:pt x="136" y="346"/>
                    </a:lnTo>
                    <a:lnTo>
                      <a:pt x="136" y="346"/>
                    </a:lnTo>
                    <a:lnTo>
                      <a:pt x="140" y="346"/>
                    </a:lnTo>
                    <a:lnTo>
                      <a:pt x="143" y="346"/>
                    </a:lnTo>
                    <a:lnTo>
                      <a:pt x="143" y="346"/>
                    </a:lnTo>
                    <a:lnTo>
                      <a:pt x="203" y="294"/>
                    </a:lnTo>
                    <a:lnTo>
                      <a:pt x="203" y="294"/>
                    </a:lnTo>
                    <a:lnTo>
                      <a:pt x="203" y="294"/>
                    </a:lnTo>
                    <a:lnTo>
                      <a:pt x="203" y="290"/>
                    </a:lnTo>
                    <a:lnTo>
                      <a:pt x="203" y="290"/>
                    </a:lnTo>
                    <a:lnTo>
                      <a:pt x="203" y="290"/>
                    </a:lnTo>
                    <a:lnTo>
                      <a:pt x="185" y="290"/>
                    </a:lnTo>
                    <a:lnTo>
                      <a:pt x="185" y="290"/>
                    </a:lnTo>
                    <a:lnTo>
                      <a:pt x="185" y="290"/>
                    </a:lnTo>
                    <a:lnTo>
                      <a:pt x="185" y="287"/>
                    </a:lnTo>
                    <a:lnTo>
                      <a:pt x="185" y="269"/>
                    </a:lnTo>
                    <a:lnTo>
                      <a:pt x="182" y="220"/>
                    </a:lnTo>
                    <a:lnTo>
                      <a:pt x="182" y="220"/>
                    </a:lnTo>
                    <a:lnTo>
                      <a:pt x="182" y="220"/>
                    </a:lnTo>
                    <a:lnTo>
                      <a:pt x="182" y="220"/>
                    </a:lnTo>
                    <a:lnTo>
                      <a:pt x="182" y="220"/>
                    </a:lnTo>
                    <a:lnTo>
                      <a:pt x="154" y="217"/>
                    </a:lnTo>
                    <a:lnTo>
                      <a:pt x="154" y="217"/>
                    </a:lnTo>
                    <a:lnTo>
                      <a:pt x="154" y="217"/>
                    </a:lnTo>
                    <a:lnTo>
                      <a:pt x="154" y="217"/>
                    </a:lnTo>
                    <a:lnTo>
                      <a:pt x="147" y="224"/>
                    </a:lnTo>
                    <a:lnTo>
                      <a:pt x="143" y="224"/>
                    </a:lnTo>
                    <a:lnTo>
                      <a:pt x="143" y="227"/>
                    </a:lnTo>
                    <a:lnTo>
                      <a:pt x="143" y="224"/>
                    </a:lnTo>
                    <a:lnTo>
                      <a:pt x="143" y="224"/>
                    </a:lnTo>
                    <a:lnTo>
                      <a:pt x="129" y="210"/>
                    </a:lnTo>
                    <a:lnTo>
                      <a:pt x="129" y="210"/>
                    </a:lnTo>
                    <a:lnTo>
                      <a:pt x="129" y="210"/>
                    </a:lnTo>
                    <a:lnTo>
                      <a:pt x="126" y="210"/>
                    </a:lnTo>
                    <a:lnTo>
                      <a:pt x="119" y="213"/>
                    </a:lnTo>
                    <a:lnTo>
                      <a:pt x="115" y="213"/>
                    </a:lnTo>
                    <a:lnTo>
                      <a:pt x="112" y="213"/>
                    </a:lnTo>
                    <a:lnTo>
                      <a:pt x="112" y="213"/>
                    </a:lnTo>
                    <a:lnTo>
                      <a:pt x="112" y="213"/>
                    </a:lnTo>
                    <a:lnTo>
                      <a:pt x="112" y="210"/>
                    </a:lnTo>
                    <a:lnTo>
                      <a:pt x="108" y="189"/>
                    </a:lnTo>
                    <a:lnTo>
                      <a:pt x="108" y="189"/>
                    </a:lnTo>
                    <a:lnTo>
                      <a:pt x="108" y="189"/>
                    </a:lnTo>
                    <a:lnTo>
                      <a:pt x="108" y="189"/>
                    </a:lnTo>
                    <a:lnTo>
                      <a:pt x="101" y="189"/>
                    </a:lnTo>
                    <a:lnTo>
                      <a:pt x="101" y="189"/>
                    </a:lnTo>
                    <a:lnTo>
                      <a:pt x="87" y="182"/>
                    </a:lnTo>
                    <a:lnTo>
                      <a:pt x="87" y="178"/>
                    </a:lnTo>
                    <a:lnTo>
                      <a:pt x="87" y="178"/>
                    </a:lnTo>
                    <a:lnTo>
                      <a:pt x="87" y="178"/>
                    </a:lnTo>
                    <a:lnTo>
                      <a:pt x="84" y="182"/>
                    </a:lnTo>
                    <a:lnTo>
                      <a:pt x="84" y="182"/>
                    </a:lnTo>
                    <a:lnTo>
                      <a:pt x="84" y="182"/>
                    </a:lnTo>
                    <a:lnTo>
                      <a:pt x="80" y="178"/>
                    </a:lnTo>
                    <a:lnTo>
                      <a:pt x="80" y="175"/>
                    </a:lnTo>
                    <a:lnTo>
                      <a:pt x="80" y="175"/>
                    </a:lnTo>
                    <a:lnTo>
                      <a:pt x="80" y="164"/>
                    </a:lnTo>
                    <a:lnTo>
                      <a:pt x="84" y="164"/>
                    </a:lnTo>
                    <a:lnTo>
                      <a:pt x="84" y="161"/>
                    </a:lnTo>
                    <a:lnTo>
                      <a:pt x="84" y="147"/>
                    </a:lnTo>
                    <a:lnTo>
                      <a:pt x="84" y="143"/>
                    </a:lnTo>
                    <a:lnTo>
                      <a:pt x="84" y="143"/>
                    </a:lnTo>
                    <a:lnTo>
                      <a:pt x="80" y="143"/>
                    </a:lnTo>
                    <a:lnTo>
                      <a:pt x="66" y="136"/>
                    </a:lnTo>
                    <a:lnTo>
                      <a:pt x="66" y="136"/>
                    </a:lnTo>
                    <a:lnTo>
                      <a:pt x="52" y="133"/>
                    </a:lnTo>
                    <a:lnTo>
                      <a:pt x="52" y="133"/>
                    </a:lnTo>
                    <a:lnTo>
                      <a:pt x="52" y="133"/>
                    </a:lnTo>
                    <a:lnTo>
                      <a:pt x="52" y="133"/>
                    </a:lnTo>
                    <a:lnTo>
                      <a:pt x="52" y="133"/>
                    </a:lnTo>
                    <a:lnTo>
                      <a:pt x="52" y="129"/>
                    </a:lnTo>
                    <a:lnTo>
                      <a:pt x="56" y="129"/>
                    </a:lnTo>
                    <a:lnTo>
                      <a:pt x="56" y="126"/>
                    </a:lnTo>
                    <a:lnTo>
                      <a:pt x="56" y="126"/>
                    </a:lnTo>
                    <a:lnTo>
                      <a:pt x="56" y="119"/>
                    </a:lnTo>
                    <a:lnTo>
                      <a:pt x="59" y="115"/>
                    </a:lnTo>
                    <a:lnTo>
                      <a:pt x="59" y="115"/>
                    </a:lnTo>
                    <a:lnTo>
                      <a:pt x="59" y="112"/>
                    </a:lnTo>
                    <a:lnTo>
                      <a:pt x="59" y="112"/>
                    </a:lnTo>
                    <a:lnTo>
                      <a:pt x="59" y="112"/>
                    </a:lnTo>
                    <a:lnTo>
                      <a:pt x="59" y="108"/>
                    </a:lnTo>
                    <a:lnTo>
                      <a:pt x="59" y="108"/>
                    </a:lnTo>
                    <a:lnTo>
                      <a:pt x="59" y="108"/>
                    </a:lnTo>
                    <a:lnTo>
                      <a:pt x="52" y="105"/>
                    </a:lnTo>
                    <a:lnTo>
                      <a:pt x="45" y="101"/>
                    </a:lnTo>
                    <a:lnTo>
                      <a:pt x="42" y="101"/>
                    </a:lnTo>
                    <a:lnTo>
                      <a:pt x="42" y="101"/>
                    </a:lnTo>
                    <a:lnTo>
                      <a:pt x="42" y="101"/>
                    </a:lnTo>
                    <a:lnTo>
                      <a:pt x="42" y="101"/>
                    </a:lnTo>
                    <a:lnTo>
                      <a:pt x="42" y="98"/>
                    </a:lnTo>
                    <a:lnTo>
                      <a:pt x="52" y="84"/>
                    </a:lnTo>
                    <a:lnTo>
                      <a:pt x="52" y="80"/>
                    </a:lnTo>
                    <a:lnTo>
                      <a:pt x="52" y="80"/>
                    </a:lnTo>
                    <a:lnTo>
                      <a:pt x="52" y="80"/>
                    </a:lnTo>
                    <a:lnTo>
                      <a:pt x="52" y="80"/>
                    </a:lnTo>
                    <a:lnTo>
                      <a:pt x="49" y="77"/>
                    </a:lnTo>
                    <a:lnTo>
                      <a:pt x="49" y="77"/>
                    </a:lnTo>
                    <a:lnTo>
                      <a:pt x="38" y="52"/>
                    </a:lnTo>
                    <a:lnTo>
                      <a:pt x="38" y="52"/>
                    </a:lnTo>
                    <a:lnTo>
                      <a:pt x="38" y="38"/>
                    </a:lnTo>
                    <a:lnTo>
                      <a:pt x="38" y="31"/>
                    </a:lnTo>
                    <a:lnTo>
                      <a:pt x="38" y="31"/>
                    </a:lnTo>
                    <a:lnTo>
                      <a:pt x="35" y="31"/>
                    </a:lnTo>
                    <a:lnTo>
                      <a:pt x="21" y="24"/>
                    </a:lnTo>
                    <a:lnTo>
                      <a:pt x="21" y="24"/>
                    </a:lnTo>
                    <a:lnTo>
                      <a:pt x="17" y="24"/>
                    </a:lnTo>
                    <a:lnTo>
                      <a:pt x="17" y="24"/>
                    </a:lnTo>
                    <a:lnTo>
                      <a:pt x="17" y="17"/>
                    </a:lnTo>
                    <a:lnTo>
                      <a:pt x="17" y="17"/>
                    </a:lnTo>
                    <a:lnTo>
                      <a:pt x="17" y="17"/>
                    </a:lnTo>
                    <a:lnTo>
                      <a:pt x="42"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88">
                <a:extLst>
                  <a:ext uri="{FF2B5EF4-FFF2-40B4-BE49-F238E27FC236}">
                    <a16:creationId xmlns:a16="http://schemas.microsoft.com/office/drawing/2014/main" id="{E4349CC1-5B52-8ED8-8EEB-B665BC29416E}"/>
                  </a:ext>
                </a:extLst>
              </p:cNvPr>
              <p:cNvSpPr>
                <a:spLocks/>
              </p:cNvSpPr>
              <p:nvPr/>
            </p:nvSpPr>
            <p:spPr bwMode="auto">
              <a:xfrm>
                <a:off x="2354" y="1768"/>
                <a:ext cx="356" cy="724"/>
              </a:xfrm>
              <a:custGeom>
                <a:avLst/>
                <a:gdLst>
                  <a:gd name="T0" fmla="*/ 70 w 356"/>
                  <a:gd name="T1" fmla="*/ 24 h 724"/>
                  <a:gd name="T2" fmla="*/ 66 w 356"/>
                  <a:gd name="T3" fmla="*/ 49 h 724"/>
                  <a:gd name="T4" fmla="*/ 84 w 356"/>
                  <a:gd name="T5" fmla="*/ 94 h 724"/>
                  <a:gd name="T6" fmla="*/ 112 w 356"/>
                  <a:gd name="T7" fmla="*/ 150 h 724"/>
                  <a:gd name="T8" fmla="*/ 143 w 356"/>
                  <a:gd name="T9" fmla="*/ 175 h 724"/>
                  <a:gd name="T10" fmla="*/ 171 w 356"/>
                  <a:gd name="T11" fmla="*/ 189 h 724"/>
                  <a:gd name="T12" fmla="*/ 196 w 356"/>
                  <a:gd name="T13" fmla="*/ 192 h 724"/>
                  <a:gd name="T14" fmla="*/ 213 w 356"/>
                  <a:gd name="T15" fmla="*/ 206 h 724"/>
                  <a:gd name="T16" fmla="*/ 227 w 356"/>
                  <a:gd name="T17" fmla="*/ 210 h 724"/>
                  <a:gd name="T18" fmla="*/ 266 w 356"/>
                  <a:gd name="T19" fmla="*/ 210 h 724"/>
                  <a:gd name="T20" fmla="*/ 287 w 356"/>
                  <a:gd name="T21" fmla="*/ 213 h 724"/>
                  <a:gd name="T22" fmla="*/ 301 w 356"/>
                  <a:gd name="T23" fmla="*/ 220 h 724"/>
                  <a:gd name="T24" fmla="*/ 322 w 356"/>
                  <a:gd name="T25" fmla="*/ 234 h 724"/>
                  <a:gd name="T26" fmla="*/ 329 w 356"/>
                  <a:gd name="T27" fmla="*/ 231 h 724"/>
                  <a:gd name="T28" fmla="*/ 356 w 356"/>
                  <a:gd name="T29" fmla="*/ 227 h 724"/>
                  <a:gd name="T30" fmla="*/ 322 w 356"/>
                  <a:gd name="T31" fmla="*/ 318 h 724"/>
                  <a:gd name="T32" fmla="*/ 325 w 356"/>
                  <a:gd name="T33" fmla="*/ 294 h 724"/>
                  <a:gd name="T34" fmla="*/ 311 w 356"/>
                  <a:gd name="T35" fmla="*/ 287 h 724"/>
                  <a:gd name="T36" fmla="*/ 318 w 356"/>
                  <a:gd name="T37" fmla="*/ 301 h 724"/>
                  <a:gd name="T38" fmla="*/ 311 w 356"/>
                  <a:gd name="T39" fmla="*/ 311 h 724"/>
                  <a:gd name="T40" fmla="*/ 304 w 356"/>
                  <a:gd name="T41" fmla="*/ 311 h 724"/>
                  <a:gd name="T42" fmla="*/ 297 w 356"/>
                  <a:gd name="T43" fmla="*/ 304 h 724"/>
                  <a:gd name="T44" fmla="*/ 290 w 356"/>
                  <a:gd name="T45" fmla="*/ 311 h 724"/>
                  <a:gd name="T46" fmla="*/ 294 w 356"/>
                  <a:gd name="T47" fmla="*/ 332 h 724"/>
                  <a:gd name="T48" fmla="*/ 297 w 356"/>
                  <a:gd name="T49" fmla="*/ 367 h 724"/>
                  <a:gd name="T50" fmla="*/ 294 w 356"/>
                  <a:gd name="T51" fmla="*/ 399 h 724"/>
                  <a:gd name="T52" fmla="*/ 290 w 356"/>
                  <a:gd name="T53" fmla="*/ 490 h 724"/>
                  <a:gd name="T54" fmla="*/ 294 w 356"/>
                  <a:gd name="T55" fmla="*/ 518 h 724"/>
                  <a:gd name="T56" fmla="*/ 283 w 356"/>
                  <a:gd name="T57" fmla="*/ 686 h 724"/>
                  <a:gd name="T58" fmla="*/ 287 w 356"/>
                  <a:gd name="T59" fmla="*/ 724 h 724"/>
                  <a:gd name="T60" fmla="*/ 269 w 356"/>
                  <a:gd name="T61" fmla="*/ 710 h 724"/>
                  <a:gd name="T62" fmla="*/ 234 w 356"/>
                  <a:gd name="T63" fmla="*/ 693 h 724"/>
                  <a:gd name="T64" fmla="*/ 227 w 356"/>
                  <a:gd name="T65" fmla="*/ 700 h 724"/>
                  <a:gd name="T66" fmla="*/ 196 w 356"/>
                  <a:gd name="T67" fmla="*/ 703 h 724"/>
                  <a:gd name="T68" fmla="*/ 154 w 356"/>
                  <a:gd name="T69" fmla="*/ 707 h 724"/>
                  <a:gd name="T70" fmla="*/ 101 w 356"/>
                  <a:gd name="T71" fmla="*/ 675 h 724"/>
                  <a:gd name="T72" fmla="*/ 87 w 356"/>
                  <a:gd name="T73" fmla="*/ 668 h 724"/>
                  <a:gd name="T74" fmla="*/ 77 w 356"/>
                  <a:gd name="T75" fmla="*/ 675 h 724"/>
                  <a:gd name="T76" fmla="*/ 35 w 356"/>
                  <a:gd name="T77" fmla="*/ 665 h 724"/>
                  <a:gd name="T78" fmla="*/ 7 w 356"/>
                  <a:gd name="T79" fmla="*/ 658 h 724"/>
                  <a:gd name="T80" fmla="*/ 4 w 356"/>
                  <a:gd name="T81" fmla="*/ 630 h 724"/>
                  <a:gd name="T82" fmla="*/ 4 w 356"/>
                  <a:gd name="T83" fmla="*/ 609 h 724"/>
                  <a:gd name="T84" fmla="*/ 0 w 356"/>
                  <a:gd name="T85" fmla="*/ 581 h 724"/>
                  <a:gd name="T86" fmla="*/ 21 w 356"/>
                  <a:gd name="T87" fmla="*/ 549 h 724"/>
                  <a:gd name="T88" fmla="*/ 66 w 356"/>
                  <a:gd name="T89" fmla="*/ 521 h 724"/>
                  <a:gd name="T90" fmla="*/ 63 w 356"/>
                  <a:gd name="T91" fmla="*/ 448 h 724"/>
                  <a:gd name="T92" fmla="*/ 45 w 356"/>
                  <a:gd name="T93" fmla="*/ 420 h 724"/>
                  <a:gd name="T94" fmla="*/ 77 w 356"/>
                  <a:gd name="T95" fmla="*/ 395 h 724"/>
                  <a:gd name="T96" fmla="*/ 112 w 356"/>
                  <a:gd name="T97" fmla="*/ 378 h 724"/>
                  <a:gd name="T98" fmla="*/ 119 w 356"/>
                  <a:gd name="T99" fmla="*/ 350 h 724"/>
                  <a:gd name="T100" fmla="*/ 133 w 356"/>
                  <a:gd name="T101" fmla="*/ 346 h 724"/>
                  <a:gd name="T102" fmla="*/ 203 w 356"/>
                  <a:gd name="T103" fmla="*/ 290 h 724"/>
                  <a:gd name="T104" fmla="*/ 154 w 356"/>
                  <a:gd name="T105" fmla="*/ 217 h 724"/>
                  <a:gd name="T106" fmla="*/ 112 w 356"/>
                  <a:gd name="T107" fmla="*/ 213 h 724"/>
                  <a:gd name="T108" fmla="*/ 87 w 356"/>
                  <a:gd name="T109" fmla="*/ 178 h 724"/>
                  <a:gd name="T110" fmla="*/ 80 w 356"/>
                  <a:gd name="T111" fmla="*/ 143 h 724"/>
                  <a:gd name="T112" fmla="*/ 59 w 356"/>
                  <a:gd name="T113" fmla="*/ 115 h 724"/>
                  <a:gd name="T114" fmla="*/ 42 w 356"/>
                  <a:gd name="T115" fmla="*/ 101 h 724"/>
                  <a:gd name="T116" fmla="*/ 38 w 356"/>
                  <a:gd name="T117" fmla="*/ 3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6" h="724">
                    <a:moveTo>
                      <a:pt x="42" y="0"/>
                    </a:moveTo>
                    <a:lnTo>
                      <a:pt x="42" y="3"/>
                    </a:lnTo>
                    <a:lnTo>
                      <a:pt x="45" y="3"/>
                    </a:lnTo>
                    <a:lnTo>
                      <a:pt x="49" y="3"/>
                    </a:lnTo>
                    <a:lnTo>
                      <a:pt x="56" y="3"/>
                    </a:lnTo>
                    <a:lnTo>
                      <a:pt x="56" y="3"/>
                    </a:lnTo>
                    <a:lnTo>
                      <a:pt x="59" y="7"/>
                    </a:lnTo>
                    <a:lnTo>
                      <a:pt x="63" y="7"/>
                    </a:lnTo>
                    <a:lnTo>
                      <a:pt x="63" y="10"/>
                    </a:lnTo>
                    <a:lnTo>
                      <a:pt x="66" y="14"/>
                    </a:lnTo>
                    <a:lnTo>
                      <a:pt x="66" y="17"/>
                    </a:lnTo>
                    <a:lnTo>
                      <a:pt x="66" y="21"/>
                    </a:lnTo>
                    <a:lnTo>
                      <a:pt x="70" y="24"/>
                    </a:lnTo>
                    <a:lnTo>
                      <a:pt x="70" y="24"/>
                    </a:lnTo>
                    <a:lnTo>
                      <a:pt x="70" y="24"/>
                    </a:lnTo>
                    <a:lnTo>
                      <a:pt x="70" y="24"/>
                    </a:lnTo>
                    <a:lnTo>
                      <a:pt x="70" y="24"/>
                    </a:lnTo>
                    <a:lnTo>
                      <a:pt x="70" y="28"/>
                    </a:lnTo>
                    <a:lnTo>
                      <a:pt x="70" y="28"/>
                    </a:lnTo>
                    <a:lnTo>
                      <a:pt x="70" y="31"/>
                    </a:lnTo>
                    <a:lnTo>
                      <a:pt x="70" y="31"/>
                    </a:lnTo>
                    <a:lnTo>
                      <a:pt x="70" y="35"/>
                    </a:lnTo>
                    <a:lnTo>
                      <a:pt x="70" y="35"/>
                    </a:lnTo>
                    <a:lnTo>
                      <a:pt x="70" y="38"/>
                    </a:lnTo>
                    <a:lnTo>
                      <a:pt x="66" y="42"/>
                    </a:lnTo>
                    <a:lnTo>
                      <a:pt x="66" y="49"/>
                    </a:lnTo>
                    <a:lnTo>
                      <a:pt x="66" y="49"/>
                    </a:lnTo>
                    <a:lnTo>
                      <a:pt x="70" y="49"/>
                    </a:lnTo>
                    <a:lnTo>
                      <a:pt x="77" y="56"/>
                    </a:lnTo>
                    <a:lnTo>
                      <a:pt x="77" y="56"/>
                    </a:lnTo>
                    <a:lnTo>
                      <a:pt x="77" y="66"/>
                    </a:lnTo>
                    <a:lnTo>
                      <a:pt x="77" y="73"/>
                    </a:lnTo>
                    <a:lnTo>
                      <a:pt x="77" y="80"/>
                    </a:lnTo>
                    <a:lnTo>
                      <a:pt x="77" y="84"/>
                    </a:lnTo>
                    <a:lnTo>
                      <a:pt x="77" y="87"/>
                    </a:lnTo>
                    <a:lnTo>
                      <a:pt x="80" y="87"/>
                    </a:lnTo>
                    <a:lnTo>
                      <a:pt x="80" y="87"/>
                    </a:lnTo>
                    <a:lnTo>
                      <a:pt x="84" y="91"/>
                    </a:lnTo>
                    <a:lnTo>
                      <a:pt x="84" y="94"/>
                    </a:lnTo>
                    <a:lnTo>
                      <a:pt x="84" y="94"/>
                    </a:lnTo>
                    <a:lnTo>
                      <a:pt x="87" y="98"/>
                    </a:lnTo>
                    <a:lnTo>
                      <a:pt x="91" y="101"/>
                    </a:lnTo>
                    <a:lnTo>
                      <a:pt x="98" y="108"/>
                    </a:lnTo>
                    <a:lnTo>
                      <a:pt x="98" y="112"/>
                    </a:lnTo>
                    <a:lnTo>
                      <a:pt x="98" y="115"/>
                    </a:lnTo>
                    <a:lnTo>
                      <a:pt x="101" y="115"/>
                    </a:lnTo>
                    <a:lnTo>
                      <a:pt x="101" y="119"/>
                    </a:lnTo>
                    <a:lnTo>
                      <a:pt x="101" y="122"/>
                    </a:lnTo>
                    <a:lnTo>
                      <a:pt x="101" y="122"/>
                    </a:lnTo>
                    <a:lnTo>
                      <a:pt x="108" y="140"/>
                    </a:lnTo>
                    <a:lnTo>
                      <a:pt x="112" y="147"/>
                    </a:lnTo>
                    <a:lnTo>
                      <a:pt x="112" y="150"/>
                    </a:lnTo>
                    <a:lnTo>
                      <a:pt x="115" y="154"/>
                    </a:lnTo>
                    <a:lnTo>
                      <a:pt x="119" y="157"/>
                    </a:lnTo>
                    <a:lnTo>
                      <a:pt x="119" y="157"/>
                    </a:lnTo>
                    <a:lnTo>
                      <a:pt x="119" y="161"/>
                    </a:lnTo>
                    <a:lnTo>
                      <a:pt x="119" y="164"/>
                    </a:lnTo>
                    <a:lnTo>
                      <a:pt x="122" y="168"/>
                    </a:lnTo>
                    <a:lnTo>
                      <a:pt x="122" y="168"/>
                    </a:lnTo>
                    <a:lnTo>
                      <a:pt x="129" y="168"/>
                    </a:lnTo>
                    <a:lnTo>
                      <a:pt x="133" y="168"/>
                    </a:lnTo>
                    <a:lnTo>
                      <a:pt x="136" y="168"/>
                    </a:lnTo>
                    <a:lnTo>
                      <a:pt x="136" y="168"/>
                    </a:lnTo>
                    <a:lnTo>
                      <a:pt x="140" y="171"/>
                    </a:lnTo>
                    <a:lnTo>
                      <a:pt x="143" y="175"/>
                    </a:lnTo>
                    <a:lnTo>
                      <a:pt x="143" y="175"/>
                    </a:lnTo>
                    <a:lnTo>
                      <a:pt x="147" y="175"/>
                    </a:lnTo>
                    <a:lnTo>
                      <a:pt x="154" y="171"/>
                    </a:lnTo>
                    <a:lnTo>
                      <a:pt x="157" y="178"/>
                    </a:lnTo>
                    <a:lnTo>
                      <a:pt x="161" y="178"/>
                    </a:lnTo>
                    <a:lnTo>
                      <a:pt x="161" y="178"/>
                    </a:lnTo>
                    <a:lnTo>
                      <a:pt x="168" y="182"/>
                    </a:lnTo>
                    <a:lnTo>
                      <a:pt x="168" y="182"/>
                    </a:lnTo>
                    <a:lnTo>
                      <a:pt x="168" y="185"/>
                    </a:lnTo>
                    <a:lnTo>
                      <a:pt x="168" y="185"/>
                    </a:lnTo>
                    <a:lnTo>
                      <a:pt x="168" y="189"/>
                    </a:lnTo>
                    <a:lnTo>
                      <a:pt x="171" y="189"/>
                    </a:lnTo>
                    <a:lnTo>
                      <a:pt x="171" y="189"/>
                    </a:lnTo>
                    <a:lnTo>
                      <a:pt x="171" y="189"/>
                    </a:lnTo>
                    <a:lnTo>
                      <a:pt x="182" y="189"/>
                    </a:lnTo>
                    <a:lnTo>
                      <a:pt x="185" y="192"/>
                    </a:lnTo>
                    <a:lnTo>
                      <a:pt x="185" y="189"/>
                    </a:lnTo>
                    <a:lnTo>
                      <a:pt x="185" y="189"/>
                    </a:lnTo>
                    <a:lnTo>
                      <a:pt x="185" y="189"/>
                    </a:lnTo>
                    <a:lnTo>
                      <a:pt x="185" y="189"/>
                    </a:lnTo>
                    <a:lnTo>
                      <a:pt x="185" y="189"/>
                    </a:lnTo>
                    <a:lnTo>
                      <a:pt x="185" y="189"/>
                    </a:lnTo>
                    <a:lnTo>
                      <a:pt x="185" y="189"/>
                    </a:lnTo>
                    <a:lnTo>
                      <a:pt x="189" y="192"/>
                    </a:lnTo>
                    <a:lnTo>
                      <a:pt x="196" y="192"/>
                    </a:lnTo>
                    <a:lnTo>
                      <a:pt x="196" y="192"/>
                    </a:lnTo>
                    <a:lnTo>
                      <a:pt x="196" y="192"/>
                    </a:lnTo>
                    <a:lnTo>
                      <a:pt x="196" y="192"/>
                    </a:lnTo>
                    <a:lnTo>
                      <a:pt x="199" y="192"/>
                    </a:lnTo>
                    <a:lnTo>
                      <a:pt x="199" y="192"/>
                    </a:lnTo>
                    <a:lnTo>
                      <a:pt x="199" y="192"/>
                    </a:lnTo>
                    <a:lnTo>
                      <a:pt x="199" y="196"/>
                    </a:lnTo>
                    <a:lnTo>
                      <a:pt x="206" y="199"/>
                    </a:lnTo>
                    <a:lnTo>
                      <a:pt x="210" y="199"/>
                    </a:lnTo>
                    <a:lnTo>
                      <a:pt x="213" y="203"/>
                    </a:lnTo>
                    <a:lnTo>
                      <a:pt x="213" y="203"/>
                    </a:lnTo>
                    <a:lnTo>
                      <a:pt x="213" y="203"/>
                    </a:lnTo>
                    <a:lnTo>
                      <a:pt x="213" y="203"/>
                    </a:lnTo>
                    <a:lnTo>
                      <a:pt x="213" y="206"/>
                    </a:lnTo>
                    <a:lnTo>
                      <a:pt x="217" y="206"/>
                    </a:lnTo>
                    <a:lnTo>
                      <a:pt x="217" y="206"/>
                    </a:lnTo>
                    <a:lnTo>
                      <a:pt x="217" y="203"/>
                    </a:lnTo>
                    <a:lnTo>
                      <a:pt x="217" y="203"/>
                    </a:lnTo>
                    <a:lnTo>
                      <a:pt x="217" y="203"/>
                    </a:lnTo>
                    <a:lnTo>
                      <a:pt x="220" y="203"/>
                    </a:lnTo>
                    <a:lnTo>
                      <a:pt x="220" y="206"/>
                    </a:lnTo>
                    <a:lnTo>
                      <a:pt x="220" y="206"/>
                    </a:lnTo>
                    <a:lnTo>
                      <a:pt x="220" y="206"/>
                    </a:lnTo>
                    <a:lnTo>
                      <a:pt x="220" y="206"/>
                    </a:lnTo>
                    <a:lnTo>
                      <a:pt x="220" y="210"/>
                    </a:lnTo>
                    <a:lnTo>
                      <a:pt x="224" y="210"/>
                    </a:lnTo>
                    <a:lnTo>
                      <a:pt x="227" y="210"/>
                    </a:lnTo>
                    <a:lnTo>
                      <a:pt x="231" y="210"/>
                    </a:lnTo>
                    <a:lnTo>
                      <a:pt x="234" y="213"/>
                    </a:lnTo>
                    <a:lnTo>
                      <a:pt x="234" y="210"/>
                    </a:lnTo>
                    <a:lnTo>
                      <a:pt x="238" y="210"/>
                    </a:lnTo>
                    <a:lnTo>
                      <a:pt x="238" y="210"/>
                    </a:lnTo>
                    <a:lnTo>
                      <a:pt x="245" y="213"/>
                    </a:lnTo>
                    <a:lnTo>
                      <a:pt x="252" y="210"/>
                    </a:lnTo>
                    <a:lnTo>
                      <a:pt x="255" y="210"/>
                    </a:lnTo>
                    <a:lnTo>
                      <a:pt x="259" y="213"/>
                    </a:lnTo>
                    <a:lnTo>
                      <a:pt x="259" y="213"/>
                    </a:lnTo>
                    <a:lnTo>
                      <a:pt x="262" y="210"/>
                    </a:lnTo>
                    <a:lnTo>
                      <a:pt x="266" y="210"/>
                    </a:lnTo>
                    <a:lnTo>
                      <a:pt x="266" y="210"/>
                    </a:lnTo>
                    <a:lnTo>
                      <a:pt x="269" y="210"/>
                    </a:lnTo>
                    <a:lnTo>
                      <a:pt x="269" y="213"/>
                    </a:lnTo>
                    <a:lnTo>
                      <a:pt x="273" y="213"/>
                    </a:lnTo>
                    <a:lnTo>
                      <a:pt x="273" y="213"/>
                    </a:lnTo>
                    <a:lnTo>
                      <a:pt x="276" y="210"/>
                    </a:lnTo>
                    <a:lnTo>
                      <a:pt x="276" y="213"/>
                    </a:lnTo>
                    <a:lnTo>
                      <a:pt x="276" y="213"/>
                    </a:lnTo>
                    <a:lnTo>
                      <a:pt x="276" y="213"/>
                    </a:lnTo>
                    <a:lnTo>
                      <a:pt x="276" y="213"/>
                    </a:lnTo>
                    <a:lnTo>
                      <a:pt x="280" y="213"/>
                    </a:lnTo>
                    <a:lnTo>
                      <a:pt x="280" y="213"/>
                    </a:lnTo>
                    <a:lnTo>
                      <a:pt x="280" y="213"/>
                    </a:lnTo>
                    <a:lnTo>
                      <a:pt x="287" y="213"/>
                    </a:lnTo>
                    <a:lnTo>
                      <a:pt x="294" y="213"/>
                    </a:lnTo>
                    <a:lnTo>
                      <a:pt x="294" y="213"/>
                    </a:lnTo>
                    <a:lnTo>
                      <a:pt x="297" y="213"/>
                    </a:lnTo>
                    <a:lnTo>
                      <a:pt x="297" y="217"/>
                    </a:lnTo>
                    <a:lnTo>
                      <a:pt x="297" y="217"/>
                    </a:lnTo>
                    <a:lnTo>
                      <a:pt x="297" y="217"/>
                    </a:lnTo>
                    <a:lnTo>
                      <a:pt x="294" y="217"/>
                    </a:lnTo>
                    <a:lnTo>
                      <a:pt x="297" y="217"/>
                    </a:lnTo>
                    <a:lnTo>
                      <a:pt x="297" y="217"/>
                    </a:lnTo>
                    <a:lnTo>
                      <a:pt x="297" y="217"/>
                    </a:lnTo>
                    <a:lnTo>
                      <a:pt x="297" y="217"/>
                    </a:lnTo>
                    <a:lnTo>
                      <a:pt x="297" y="217"/>
                    </a:lnTo>
                    <a:lnTo>
                      <a:pt x="301" y="220"/>
                    </a:lnTo>
                    <a:lnTo>
                      <a:pt x="304" y="224"/>
                    </a:lnTo>
                    <a:lnTo>
                      <a:pt x="304" y="224"/>
                    </a:lnTo>
                    <a:lnTo>
                      <a:pt x="308" y="227"/>
                    </a:lnTo>
                    <a:lnTo>
                      <a:pt x="308" y="227"/>
                    </a:lnTo>
                    <a:lnTo>
                      <a:pt x="311" y="231"/>
                    </a:lnTo>
                    <a:lnTo>
                      <a:pt x="311" y="234"/>
                    </a:lnTo>
                    <a:lnTo>
                      <a:pt x="311" y="234"/>
                    </a:lnTo>
                    <a:lnTo>
                      <a:pt x="315" y="234"/>
                    </a:lnTo>
                    <a:lnTo>
                      <a:pt x="315" y="234"/>
                    </a:lnTo>
                    <a:lnTo>
                      <a:pt x="318" y="231"/>
                    </a:lnTo>
                    <a:lnTo>
                      <a:pt x="318" y="234"/>
                    </a:lnTo>
                    <a:lnTo>
                      <a:pt x="322" y="234"/>
                    </a:lnTo>
                    <a:lnTo>
                      <a:pt x="322" y="234"/>
                    </a:lnTo>
                    <a:lnTo>
                      <a:pt x="318" y="238"/>
                    </a:lnTo>
                    <a:lnTo>
                      <a:pt x="322" y="238"/>
                    </a:lnTo>
                    <a:lnTo>
                      <a:pt x="325" y="238"/>
                    </a:lnTo>
                    <a:lnTo>
                      <a:pt x="325" y="238"/>
                    </a:lnTo>
                    <a:lnTo>
                      <a:pt x="325" y="238"/>
                    </a:lnTo>
                    <a:lnTo>
                      <a:pt x="325" y="234"/>
                    </a:lnTo>
                    <a:lnTo>
                      <a:pt x="325" y="234"/>
                    </a:lnTo>
                    <a:lnTo>
                      <a:pt x="325" y="238"/>
                    </a:lnTo>
                    <a:lnTo>
                      <a:pt x="329" y="238"/>
                    </a:lnTo>
                    <a:lnTo>
                      <a:pt x="329" y="238"/>
                    </a:lnTo>
                    <a:lnTo>
                      <a:pt x="329" y="238"/>
                    </a:lnTo>
                    <a:lnTo>
                      <a:pt x="332" y="234"/>
                    </a:lnTo>
                    <a:lnTo>
                      <a:pt x="329" y="231"/>
                    </a:lnTo>
                    <a:lnTo>
                      <a:pt x="329" y="231"/>
                    </a:lnTo>
                    <a:lnTo>
                      <a:pt x="329" y="227"/>
                    </a:lnTo>
                    <a:lnTo>
                      <a:pt x="332" y="227"/>
                    </a:lnTo>
                    <a:lnTo>
                      <a:pt x="332" y="227"/>
                    </a:lnTo>
                    <a:lnTo>
                      <a:pt x="332" y="227"/>
                    </a:lnTo>
                    <a:lnTo>
                      <a:pt x="336" y="227"/>
                    </a:lnTo>
                    <a:lnTo>
                      <a:pt x="339" y="224"/>
                    </a:lnTo>
                    <a:lnTo>
                      <a:pt x="350" y="220"/>
                    </a:lnTo>
                    <a:lnTo>
                      <a:pt x="353" y="220"/>
                    </a:lnTo>
                    <a:lnTo>
                      <a:pt x="353" y="220"/>
                    </a:lnTo>
                    <a:lnTo>
                      <a:pt x="353" y="220"/>
                    </a:lnTo>
                    <a:lnTo>
                      <a:pt x="356" y="224"/>
                    </a:lnTo>
                    <a:lnTo>
                      <a:pt x="356" y="227"/>
                    </a:lnTo>
                    <a:lnTo>
                      <a:pt x="356" y="231"/>
                    </a:lnTo>
                    <a:lnTo>
                      <a:pt x="356" y="245"/>
                    </a:lnTo>
                    <a:lnTo>
                      <a:pt x="353" y="252"/>
                    </a:lnTo>
                    <a:lnTo>
                      <a:pt x="353" y="255"/>
                    </a:lnTo>
                    <a:lnTo>
                      <a:pt x="353" y="259"/>
                    </a:lnTo>
                    <a:lnTo>
                      <a:pt x="350" y="266"/>
                    </a:lnTo>
                    <a:lnTo>
                      <a:pt x="343" y="280"/>
                    </a:lnTo>
                    <a:lnTo>
                      <a:pt x="332" y="304"/>
                    </a:lnTo>
                    <a:lnTo>
                      <a:pt x="329" y="311"/>
                    </a:lnTo>
                    <a:lnTo>
                      <a:pt x="325" y="318"/>
                    </a:lnTo>
                    <a:lnTo>
                      <a:pt x="325" y="318"/>
                    </a:lnTo>
                    <a:lnTo>
                      <a:pt x="322" y="318"/>
                    </a:lnTo>
                    <a:lnTo>
                      <a:pt x="322" y="318"/>
                    </a:lnTo>
                    <a:lnTo>
                      <a:pt x="322" y="318"/>
                    </a:lnTo>
                    <a:lnTo>
                      <a:pt x="325" y="311"/>
                    </a:lnTo>
                    <a:lnTo>
                      <a:pt x="325" y="308"/>
                    </a:lnTo>
                    <a:lnTo>
                      <a:pt x="325" y="308"/>
                    </a:lnTo>
                    <a:lnTo>
                      <a:pt x="325" y="308"/>
                    </a:lnTo>
                    <a:lnTo>
                      <a:pt x="325" y="304"/>
                    </a:lnTo>
                    <a:lnTo>
                      <a:pt x="325" y="301"/>
                    </a:lnTo>
                    <a:lnTo>
                      <a:pt x="325" y="301"/>
                    </a:lnTo>
                    <a:lnTo>
                      <a:pt x="329" y="301"/>
                    </a:lnTo>
                    <a:lnTo>
                      <a:pt x="329" y="297"/>
                    </a:lnTo>
                    <a:lnTo>
                      <a:pt x="329" y="297"/>
                    </a:lnTo>
                    <a:lnTo>
                      <a:pt x="329" y="294"/>
                    </a:lnTo>
                    <a:lnTo>
                      <a:pt x="325" y="294"/>
                    </a:lnTo>
                    <a:lnTo>
                      <a:pt x="325" y="294"/>
                    </a:lnTo>
                    <a:lnTo>
                      <a:pt x="325" y="294"/>
                    </a:lnTo>
                    <a:lnTo>
                      <a:pt x="322" y="294"/>
                    </a:lnTo>
                    <a:lnTo>
                      <a:pt x="322" y="294"/>
                    </a:lnTo>
                    <a:lnTo>
                      <a:pt x="322" y="294"/>
                    </a:lnTo>
                    <a:lnTo>
                      <a:pt x="322" y="294"/>
                    </a:lnTo>
                    <a:lnTo>
                      <a:pt x="318" y="294"/>
                    </a:lnTo>
                    <a:lnTo>
                      <a:pt x="315" y="294"/>
                    </a:lnTo>
                    <a:lnTo>
                      <a:pt x="315" y="294"/>
                    </a:lnTo>
                    <a:lnTo>
                      <a:pt x="315" y="290"/>
                    </a:lnTo>
                    <a:lnTo>
                      <a:pt x="311" y="287"/>
                    </a:lnTo>
                    <a:lnTo>
                      <a:pt x="311" y="287"/>
                    </a:lnTo>
                    <a:lnTo>
                      <a:pt x="311" y="287"/>
                    </a:lnTo>
                    <a:lnTo>
                      <a:pt x="311" y="287"/>
                    </a:lnTo>
                    <a:lnTo>
                      <a:pt x="311" y="290"/>
                    </a:lnTo>
                    <a:lnTo>
                      <a:pt x="308" y="290"/>
                    </a:lnTo>
                    <a:lnTo>
                      <a:pt x="308" y="294"/>
                    </a:lnTo>
                    <a:lnTo>
                      <a:pt x="308" y="294"/>
                    </a:lnTo>
                    <a:lnTo>
                      <a:pt x="308" y="294"/>
                    </a:lnTo>
                    <a:lnTo>
                      <a:pt x="308" y="294"/>
                    </a:lnTo>
                    <a:lnTo>
                      <a:pt x="311" y="294"/>
                    </a:lnTo>
                    <a:lnTo>
                      <a:pt x="315" y="297"/>
                    </a:lnTo>
                    <a:lnTo>
                      <a:pt x="315" y="301"/>
                    </a:lnTo>
                    <a:lnTo>
                      <a:pt x="315" y="301"/>
                    </a:lnTo>
                    <a:lnTo>
                      <a:pt x="315" y="301"/>
                    </a:lnTo>
                    <a:lnTo>
                      <a:pt x="318" y="301"/>
                    </a:lnTo>
                    <a:lnTo>
                      <a:pt x="318" y="304"/>
                    </a:lnTo>
                    <a:lnTo>
                      <a:pt x="318" y="304"/>
                    </a:lnTo>
                    <a:lnTo>
                      <a:pt x="318" y="304"/>
                    </a:lnTo>
                    <a:lnTo>
                      <a:pt x="311" y="301"/>
                    </a:lnTo>
                    <a:lnTo>
                      <a:pt x="311" y="301"/>
                    </a:lnTo>
                    <a:lnTo>
                      <a:pt x="311" y="301"/>
                    </a:lnTo>
                    <a:lnTo>
                      <a:pt x="311" y="301"/>
                    </a:lnTo>
                    <a:lnTo>
                      <a:pt x="308" y="301"/>
                    </a:lnTo>
                    <a:lnTo>
                      <a:pt x="311" y="304"/>
                    </a:lnTo>
                    <a:lnTo>
                      <a:pt x="311" y="311"/>
                    </a:lnTo>
                    <a:lnTo>
                      <a:pt x="311" y="311"/>
                    </a:lnTo>
                    <a:lnTo>
                      <a:pt x="311" y="311"/>
                    </a:lnTo>
                    <a:lnTo>
                      <a:pt x="311" y="311"/>
                    </a:lnTo>
                    <a:lnTo>
                      <a:pt x="311" y="311"/>
                    </a:lnTo>
                    <a:lnTo>
                      <a:pt x="311" y="311"/>
                    </a:lnTo>
                    <a:lnTo>
                      <a:pt x="311" y="315"/>
                    </a:lnTo>
                    <a:lnTo>
                      <a:pt x="308" y="315"/>
                    </a:lnTo>
                    <a:lnTo>
                      <a:pt x="308" y="315"/>
                    </a:lnTo>
                    <a:lnTo>
                      <a:pt x="308" y="311"/>
                    </a:lnTo>
                    <a:lnTo>
                      <a:pt x="308" y="308"/>
                    </a:lnTo>
                    <a:lnTo>
                      <a:pt x="308" y="308"/>
                    </a:lnTo>
                    <a:lnTo>
                      <a:pt x="308" y="308"/>
                    </a:lnTo>
                    <a:lnTo>
                      <a:pt x="308" y="308"/>
                    </a:lnTo>
                    <a:lnTo>
                      <a:pt x="308" y="308"/>
                    </a:lnTo>
                    <a:lnTo>
                      <a:pt x="308" y="308"/>
                    </a:lnTo>
                    <a:lnTo>
                      <a:pt x="304" y="311"/>
                    </a:lnTo>
                    <a:lnTo>
                      <a:pt x="304" y="311"/>
                    </a:lnTo>
                    <a:lnTo>
                      <a:pt x="304" y="311"/>
                    </a:lnTo>
                    <a:lnTo>
                      <a:pt x="301" y="308"/>
                    </a:lnTo>
                    <a:lnTo>
                      <a:pt x="301" y="308"/>
                    </a:lnTo>
                    <a:lnTo>
                      <a:pt x="301" y="304"/>
                    </a:lnTo>
                    <a:lnTo>
                      <a:pt x="301" y="304"/>
                    </a:lnTo>
                    <a:lnTo>
                      <a:pt x="301" y="301"/>
                    </a:lnTo>
                    <a:lnTo>
                      <a:pt x="301" y="301"/>
                    </a:lnTo>
                    <a:lnTo>
                      <a:pt x="301" y="301"/>
                    </a:lnTo>
                    <a:lnTo>
                      <a:pt x="301" y="304"/>
                    </a:lnTo>
                    <a:lnTo>
                      <a:pt x="301" y="304"/>
                    </a:lnTo>
                    <a:lnTo>
                      <a:pt x="297" y="301"/>
                    </a:lnTo>
                    <a:lnTo>
                      <a:pt x="297" y="304"/>
                    </a:lnTo>
                    <a:lnTo>
                      <a:pt x="297" y="304"/>
                    </a:lnTo>
                    <a:lnTo>
                      <a:pt x="297" y="301"/>
                    </a:lnTo>
                    <a:lnTo>
                      <a:pt x="294" y="301"/>
                    </a:lnTo>
                    <a:lnTo>
                      <a:pt x="294" y="301"/>
                    </a:lnTo>
                    <a:lnTo>
                      <a:pt x="294" y="301"/>
                    </a:lnTo>
                    <a:lnTo>
                      <a:pt x="294" y="301"/>
                    </a:lnTo>
                    <a:lnTo>
                      <a:pt x="294" y="301"/>
                    </a:lnTo>
                    <a:lnTo>
                      <a:pt x="294" y="304"/>
                    </a:lnTo>
                    <a:lnTo>
                      <a:pt x="294" y="304"/>
                    </a:lnTo>
                    <a:lnTo>
                      <a:pt x="290" y="304"/>
                    </a:lnTo>
                    <a:lnTo>
                      <a:pt x="290" y="304"/>
                    </a:lnTo>
                    <a:lnTo>
                      <a:pt x="290" y="308"/>
                    </a:lnTo>
                    <a:lnTo>
                      <a:pt x="290" y="311"/>
                    </a:lnTo>
                    <a:lnTo>
                      <a:pt x="290" y="311"/>
                    </a:lnTo>
                    <a:lnTo>
                      <a:pt x="290" y="311"/>
                    </a:lnTo>
                    <a:lnTo>
                      <a:pt x="290" y="311"/>
                    </a:lnTo>
                    <a:lnTo>
                      <a:pt x="290" y="315"/>
                    </a:lnTo>
                    <a:lnTo>
                      <a:pt x="290" y="315"/>
                    </a:lnTo>
                    <a:lnTo>
                      <a:pt x="290" y="318"/>
                    </a:lnTo>
                    <a:lnTo>
                      <a:pt x="290" y="318"/>
                    </a:lnTo>
                    <a:lnTo>
                      <a:pt x="294" y="322"/>
                    </a:lnTo>
                    <a:lnTo>
                      <a:pt x="290" y="325"/>
                    </a:lnTo>
                    <a:lnTo>
                      <a:pt x="290" y="325"/>
                    </a:lnTo>
                    <a:lnTo>
                      <a:pt x="294" y="325"/>
                    </a:lnTo>
                    <a:lnTo>
                      <a:pt x="294" y="329"/>
                    </a:lnTo>
                    <a:lnTo>
                      <a:pt x="294" y="332"/>
                    </a:lnTo>
                    <a:lnTo>
                      <a:pt x="294" y="332"/>
                    </a:lnTo>
                    <a:lnTo>
                      <a:pt x="294" y="336"/>
                    </a:lnTo>
                    <a:lnTo>
                      <a:pt x="290" y="350"/>
                    </a:lnTo>
                    <a:lnTo>
                      <a:pt x="294" y="353"/>
                    </a:lnTo>
                    <a:lnTo>
                      <a:pt x="297" y="357"/>
                    </a:lnTo>
                    <a:lnTo>
                      <a:pt x="297" y="360"/>
                    </a:lnTo>
                    <a:lnTo>
                      <a:pt x="301" y="360"/>
                    </a:lnTo>
                    <a:lnTo>
                      <a:pt x="304" y="360"/>
                    </a:lnTo>
                    <a:lnTo>
                      <a:pt x="304" y="360"/>
                    </a:lnTo>
                    <a:lnTo>
                      <a:pt x="301" y="360"/>
                    </a:lnTo>
                    <a:lnTo>
                      <a:pt x="301" y="364"/>
                    </a:lnTo>
                    <a:lnTo>
                      <a:pt x="301" y="364"/>
                    </a:lnTo>
                    <a:lnTo>
                      <a:pt x="297" y="367"/>
                    </a:lnTo>
                    <a:lnTo>
                      <a:pt x="294" y="367"/>
                    </a:lnTo>
                    <a:lnTo>
                      <a:pt x="294" y="371"/>
                    </a:lnTo>
                    <a:lnTo>
                      <a:pt x="290" y="371"/>
                    </a:lnTo>
                    <a:lnTo>
                      <a:pt x="287" y="374"/>
                    </a:lnTo>
                    <a:lnTo>
                      <a:pt x="287" y="374"/>
                    </a:lnTo>
                    <a:lnTo>
                      <a:pt x="290" y="378"/>
                    </a:lnTo>
                    <a:lnTo>
                      <a:pt x="290" y="378"/>
                    </a:lnTo>
                    <a:lnTo>
                      <a:pt x="294" y="381"/>
                    </a:lnTo>
                    <a:lnTo>
                      <a:pt x="290" y="385"/>
                    </a:lnTo>
                    <a:lnTo>
                      <a:pt x="290" y="385"/>
                    </a:lnTo>
                    <a:lnTo>
                      <a:pt x="290" y="392"/>
                    </a:lnTo>
                    <a:lnTo>
                      <a:pt x="294" y="395"/>
                    </a:lnTo>
                    <a:lnTo>
                      <a:pt x="294" y="399"/>
                    </a:lnTo>
                    <a:lnTo>
                      <a:pt x="290" y="406"/>
                    </a:lnTo>
                    <a:lnTo>
                      <a:pt x="290" y="420"/>
                    </a:lnTo>
                    <a:lnTo>
                      <a:pt x="290" y="430"/>
                    </a:lnTo>
                    <a:lnTo>
                      <a:pt x="290" y="437"/>
                    </a:lnTo>
                    <a:lnTo>
                      <a:pt x="290" y="441"/>
                    </a:lnTo>
                    <a:lnTo>
                      <a:pt x="290" y="441"/>
                    </a:lnTo>
                    <a:lnTo>
                      <a:pt x="290" y="444"/>
                    </a:lnTo>
                    <a:lnTo>
                      <a:pt x="290" y="455"/>
                    </a:lnTo>
                    <a:lnTo>
                      <a:pt x="287" y="472"/>
                    </a:lnTo>
                    <a:lnTo>
                      <a:pt x="287" y="479"/>
                    </a:lnTo>
                    <a:lnTo>
                      <a:pt x="287" y="486"/>
                    </a:lnTo>
                    <a:lnTo>
                      <a:pt x="287" y="490"/>
                    </a:lnTo>
                    <a:lnTo>
                      <a:pt x="290" y="490"/>
                    </a:lnTo>
                    <a:lnTo>
                      <a:pt x="290" y="490"/>
                    </a:lnTo>
                    <a:lnTo>
                      <a:pt x="290" y="497"/>
                    </a:lnTo>
                    <a:lnTo>
                      <a:pt x="290" y="504"/>
                    </a:lnTo>
                    <a:lnTo>
                      <a:pt x="290" y="507"/>
                    </a:lnTo>
                    <a:lnTo>
                      <a:pt x="290" y="507"/>
                    </a:lnTo>
                    <a:lnTo>
                      <a:pt x="290" y="507"/>
                    </a:lnTo>
                    <a:lnTo>
                      <a:pt x="290" y="514"/>
                    </a:lnTo>
                    <a:lnTo>
                      <a:pt x="290" y="514"/>
                    </a:lnTo>
                    <a:lnTo>
                      <a:pt x="290" y="518"/>
                    </a:lnTo>
                    <a:lnTo>
                      <a:pt x="294" y="518"/>
                    </a:lnTo>
                    <a:lnTo>
                      <a:pt x="294" y="518"/>
                    </a:lnTo>
                    <a:lnTo>
                      <a:pt x="294" y="514"/>
                    </a:lnTo>
                    <a:lnTo>
                      <a:pt x="294" y="518"/>
                    </a:lnTo>
                    <a:lnTo>
                      <a:pt x="294" y="532"/>
                    </a:lnTo>
                    <a:lnTo>
                      <a:pt x="294" y="556"/>
                    </a:lnTo>
                    <a:lnTo>
                      <a:pt x="290" y="570"/>
                    </a:lnTo>
                    <a:lnTo>
                      <a:pt x="290" y="584"/>
                    </a:lnTo>
                    <a:lnTo>
                      <a:pt x="294" y="619"/>
                    </a:lnTo>
                    <a:lnTo>
                      <a:pt x="294" y="633"/>
                    </a:lnTo>
                    <a:lnTo>
                      <a:pt x="294" y="640"/>
                    </a:lnTo>
                    <a:lnTo>
                      <a:pt x="290" y="647"/>
                    </a:lnTo>
                    <a:lnTo>
                      <a:pt x="283" y="665"/>
                    </a:lnTo>
                    <a:lnTo>
                      <a:pt x="283" y="668"/>
                    </a:lnTo>
                    <a:lnTo>
                      <a:pt x="283" y="672"/>
                    </a:lnTo>
                    <a:lnTo>
                      <a:pt x="283" y="679"/>
                    </a:lnTo>
                    <a:lnTo>
                      <a:pt x="283" y="686"/>
                    </a:lnTo>
                    <a:lnTo>
                      <a:pt x="283" y="689"/>
                    </a:lnTo>
                    <a:lnTo>
                      <a:pt x="283" y="689"/>
                    </a:lnTo>
                    <a:lnTo>
                      <a:pt x="283" y="689"/>
                    </a:lnTo>
                    <a:lnTo>
                      <a:pt x="283" y="693"/>
                    </a:lnTo>
                    <a:lnTo>
                      <a:pt x="287" y="700"/>
                    </a:lnTo>
                    <a:lnTo>
                      <a:pt x="287" y="703"/>
                    </a:lnTo>
                    <a:lnTo>
                      <a:pt x="290" y="710"/>
                    </a:lnTo>
                    <a:lnTo>
                      <a:pt x="294" y="717"/>
                    </a:lnTo>
                    <a:lnTo>
                      <a:pt x="290" y="721"/>
                    </a:lnTo>
                    <a:lnTo>
                      <a:pt x="287" y="721"/>
                    </a:lnTo>
                    <a:lnTo>
                      <a:pt x="287" y="721"/>
                    </a:lnTo>
                    <a:lnTo>
                      <a:pt x="287" y="724"/>
                    </a:lnTo>
                    <a:lnTo>
                      <a:pt x="287" y="724"/>
                    </a:lnTo>
                    <a:lnTo>
                      <a:pt x="287" y="724"/>
                    </a:lnTo>
                    <a:lnTo>
                      <a:pt x="287" y="724"/>
                    </a:lnTo>
                    <a:lnTo>
                      <a:pt x="280" y="724"/>
                    </a:lnTo>
                    <a:lnTo>
                      <a:pt x="280" y="721"/>
                    </a:lnTo>
                    <a:lnTo>
                      <a:pt x="276" y="721"/>
                    </a:lnTo>
                    <a:lnTo>
                      <a:pt x="276" y="717"/>
                    </a:lnTo>
                    <a:lnTo>
                      <a:pt x="276" y="717"/>
                    </a:lnTo>
                    <a:lnTo>
                      <a:pt x="273" y="717"/>
                    </a:lnTo>
                    <a:lnTo>
                      <a:pt x="273" y="714"/>
                    </a:lnTo>
                    <a:lnTo>
                      <a:pt x="269" y="714"/>
                    </a:lnTo>
                    <a:lnTo>
                      <a:pt x="269" y="714"/>
                    </a:lnTo>
                    <a:lnTo>
                      <a:pt x="269" y="710"/>
                    </a:lnTo>
                    <a:lnTo>
                      <a:pt x="269" y="710"/>
                    </a:lnTo>
                    <a:lnTo>
                      <a:pt x="269" y="707"/>
                    </a:lnTo>
                    <a:lnTo>
                      <a:pt x="269" y="707"/>
                    </a:lnTo>
                    <a:lnTo>
                      <a:pt x="266" y="707"/>
                    </a:lnTo>
                    <a:lnTo>
                      <a:pt x="266" y="707"/>
                    </a:lnTo>
                    <a:lnTo>
                      <a:pt x="259" y="707"/>
                    </a:lnTo>
                    <a:lnTo>
                      <a:pt x="259" y="703"/>
                    </a:lnTo>
                    <a:lnTo>
                      <a:pt x="252" y="700"/>
                    </a:lnTo>
                    <a:lnTo>
                      <a:pt x="245" y="696"/>
                    </a:lnTo>
                    <a:lnTo>
                      <a:pt x="241" y="693"/>
                    </a:lnTo>
                    <a:lnTo>
                      <a:pt x="241" y="693"/>
                    </a:lnTo>
                    <a:lnTo>
                      <a:pt x="238" y="689"/>
                    </a:lnTo>
                    <a:lnTo>
                      <a:pt x="238" y="689"/>
                    </a:lnTo>
                    <a:lnTo>
                      <a:pt x="234" y="693"/>
                    </a:lnTo>
                    <a:lnTo>
                      <a:pt x="234" y="693"/>
                    </a:lnTo>
                    <a:lnTo>
                      <a:pt x="234" y="693"/>
                    </a:lnTo>
                    <a:lnTo>
                      <a:pt x="234" y="693"/>
                    </a:lnTo>
                    <a:lnTo>
                      <a:pt x="231" y="693"/>
                    </a:lnTo>
                    <a:lnTo>
                      <a:pt x="231" y="693"/>
                    </a:lnTo>
                    <a:lnTo>
                      <a:pt x="231" y="693"/>
                    </a:lnTo>
                    <a:lnTo>
                      <a:pt x="227" y="693"/>
                    </a:lnTo>
                    <a:lnTo>
                      <a:pt x="227" y="693"/>
                    </a:lnTo>
                    <a:lnTo>
                      <a:pt x="227" y="693"/>
                    </a:lnTo>
                    <a:lnTo>
                      <a:pt x="227" y="696"/>
                    </a:lnTo>
                    <a:lnTo>
                      <a:pt x="227" y="696"/>
                    </a:lnTo>
                    <a:lnTo>
                      <a:pt x="227" y="700"/>
                    </a:lnTo>
                    <a:lnTo>
                      <a:pt x="227" y="700"/>
                    </a:lnTo>
                    <a:lnTo>
                      <a:pt x="227" y="700"/>
                    </a:lnTo>
                    <a:lnTo>
                      <a:pt x="227" y="700"/>
                    </a:lnTo>
                    <a:lnTo>
                      <a:pt x="224" y="703"/>
                    </a:lnTo>
                    <a:lnTo>
                      <a:pt x="220" y="703"/>
                    </a:lnTo>
                    <a:lnTo>
                      <a:pt x="220" y="703"/>
                    </a:lnTo>
                    <a:lnTo>
                      <a:pt x="213" y="700"/>
                    </a:lnTo>
                    <a:lnTo>
                      <a:pt x="213" y="700"/>
                    </a:lnTo>
                    <a:lnTo>
                      <a:pt x="213" y="700"/>
                    </a:lnTo>
                    <a:lnTo>
                      <a:pt x="210" y="696"/>
                    </a:lnTo>
                    <a:lnTo>
                      <a:pt x="206" y="696"/>
                    </a:lnTo>
                    <a:lnTo>
                      <a:pt x="206" y="700"/>
                    </a:lnTo>
                    <a:lnTo>
                      <a:pt x="203" y="700"/>
                    </a:lnTo>
                    <a:lnTo>
                      <a:pt x="196" y="703"/>
                    </a:lnTo>
                    <a:lnTo>
                      <a:pt x="192" y="703"/>
                    </a:lnTo>
                    <a:lnTo>
                      <a:pt x="189" y="700"/>
                    </a:lnTo>
                    <a:lnTo>
                      <a:pt x="189" y="700"/>
                    </a:lnTo>
                    <a:lnTo>
                      <a:pt x="185" y="700"/>
                    </a:lnTo>
                    <a:lnTo>
                      <a:pt x="182" y="700"/>
                    </a:lnTo>
                    <a:lnTo>
                      <a:pt x="178" y="703"/>
                    </a:lnTo>
                    <a:lnTo>
                      <a:pt x="175" y="707"/>
                    </a:lnTo>
                    <a:lnTo>
                      <a:pt x="171" y="707"/>
                    </a:lnTo>
                    <a:lnTo>
                      <a:pt x="164" y="707"/>
                    </a:lnTo>
                    <a:lnTo>
                      <a:pt x="161" y="707"/>
                    </a:lnTo>
                    <a:lnTo>
                      <a:pt x="157" y="707"/>
                    </a:lnTo>
                    <a:lnTo>
                      <a:pt x="154" y="707"/>
                    </a:lnTo>
                    <a:lnTo>
                      <a:pt x="154" y="707"/>
                    </a:lnTo>
                    <a:lnTo>
                      <a:pt x="150" y="703"/>
                    </a:lnTo>
                    <a:lnTo>
                      <a:pt x="150" y="703"/>
                    </a:lnTo>
                    <a:lnTo>
                      <a:pt x="150" y="703"/>
                    </a:lnTo>
                    <a:lnTo>
                      <a:pt x="136" y="700"/>
                    </a:lnTo>
                    <a:lnTo>
                      <a:pt x="126" y="703"/>
                    </a:lnTo>
                    <a:lnTo>
                      <a:pt x="115" y="703"/>
                    </a:lnTo>
                    <a:lnTo>
                      <a:pt x="112" y="700"/>
                    </a:lnTo>
                    <a:lnTo>
                      <a:pt x="112" y="700"/>
                    </a:lnTo>
                    <a:lnTo>
                      <a:pt x="112" y="700"/>
                    </a:lnTo>
                    <a:lnTo>
                      <a:pt x="108" y="696"/>
                    </a:lnTo>
                    <a:lnTo>
                      <a:pt x="108" y="689"/>
                    </a:lnTo>
                    <a:lnTo>
                      <a:pt x="105" y="682"/>
                    </a:lnTo>
                    <a:lnTo>
                      <a:pt x="101" y="675"/>
                    </a:lnTo>
                    <a:lnTo>
                      <a:pt x="101" y="672"/>
                    </a:lnTo>
                    <a:lnTo>
                      <a:pt x="101" y="672"/>
                    </a:lnTo>
                    <a:lnTo>
                      <a:pt x="101" y="672"/>
                    </a:lnTo>
                    <a:lnTo>
                      <a:pt x="98" y="672"/>
                    </a:lnTo>
                    <a:lnTo>
                      <a:pt x="94" y="672"/>
                    </a:lnTo>
                    <a:lnTo>
                      <a:pt x="94" y="672"/>
                    </a:lnTo>
                    <a:lnTo>
                      <a:pt x="94" y="668"/>
                    </a:lnTo>
                    <a:lnTo>
                      <a:pt x="94" y="668"/>
                    </a:lnTo>
                    <a:lnTo>
                      <a:pt x="91" y="668"/>
                    </a:lnTo>
                    <a:lnTo>
                      <a:pt x="91" y="668"/>
                    </a:lnTo>
                    <a:lnTo>
                      <a:pt x="87" y="668"/>
                    </a:lnTo>
                    <a:lnTo>
                      <a:pt x="87" y="668"/>
                    </a:lnTo>
                    <a:lnTo>
                      <a:pt x="87" y="668"/>
                    </a:lnTo>
                    <a:lnTo>
                      <a:pt x="84" y="658"/>
                    </a:lnTo>
                    <a:lnTo>
                      <a:pt x="84" y="658"/>
                    </a:lnTo>
                    <a:lnTo>
                      <a:pt x="80" y="658"/>
                    </a:lnTo>
                    <a:lnTo>
                      <a:pt x="80" y="658"/>
                    </a:lnTo>
                    <a:lnTo>
                      <a:pt x="77" y="658"/>
                    </a:lnTo>
                    <a:lnTo>
                      <a:pt x="73" y="658"/>
                    </a:lnTo>
                    <a:lnTo>
                      <a:pt x="73" y="658"/>
                    </a:lnTo>
                    <a:lnTo>
                      <a:pt x="73" y="661"/>
                    </a:lnTo>
                    <a:lnTo>
                      <a:pt x="77" y="665"/>
                    </a:lnTo>
                    <a:lnTo>
                      <a:pt x="80" y="672"/>
                    </a:lnTo>
                    <a:lnTo>
                      <a:pt x="80" y="675"/>
                    </a:lnTo>
                    <a:lnTo>
                      <a:pt x="80" y="675"/>
                    </a:lnTo>
                    <a:lnTo>
                      <a:pt x="77" y="675"/>
                    </a:lnTo>
                    <a:lnTo>
                      <a:pt x="77" y="675"/>
                    </a:lnTo>
                    <a:lnTo>
                      <a:pt x="77" y="675"/>
                    </a:lnTo>
                    <a:lnTo>
                      <a:pt x="73" y="672"/>
                    </a:lnTo>
                    <a:lnTo>
                      <a:pt x="70" y="672"/>
                    </a:lnTo>
                    <a:lnTo>
                      <a:pt x="59" y="668"/>
                    </a:lnTo>
                    <a:lnTo>
                      <a:pt x="59" y="668"/>
                    </a:lnTo>
                    <a:lnTo>
                      <a:pt x="52" y="668"/>
                    </a:lnTo>
                    <a:lnTo>
                      <a:pt x="49" y="668"/>
                    </a:lnTo>
                    <a:lnTo>
                      <a:pt x="42" y="668"/>
                    </a:lnTo>
                    <a:lnTo>
                      <a:pt x="42" y="668"/>
                    </a:lnTo>
                    <a:lnTo>
                      <a:pt x="38" y="668"/>
                    </a:lnTo>
                    <a:lnTo>
                      <a:pt x="38" y="668"/>
                    </a:lnTo>
                    <a:lnTo>
                      <a:pt x="35" y="665"/>
                    </a:lnTo>
                    <a:lnTo>
                      <a:pt x="38" y="661"/>
                    </a:lnTo>
                    <a:lnTo>
                      <a:pt x="35" y="661"/>
                    </a:lnTo>
                    <a:lnTo>
                      <a:pt x="35" y="658"/>
                    </a:lnTo>
                    <a:lnTo>
                      <a:pt x="31" y="658"/>
                    </a:lnTo>
                    <a:lnTo>
                      <a:pt x="31" y="658"/>
                    </a:lnTo>
                    <a:lnTo>
                      <a:pt x="24" y="658"/>
                    </a:lnTo>
                    <a:lnTo>
                      <a:pt x="21" y="658"/>
                    </a:lnTo>
                    <a:lnTo>
                      <a:pt x="17" y="661"/>
                    </a:lnTo>
                    <a:lnTo>
                      <a:pt x="14" y="661"/>
                    </a:lnTo>
                    <a:lnTo>
                      <a:pt x="14" y="661"/>
                    </a:lnTo>
                    <a:lnTo>
                      <a:pt x="7" y="658"/>
                    </a:lnTo>
                    <a:lnTo>
                      <a:pt x="7" y="658"/>
                    </a:lnTo>
                    <a:lnTo>
                      <a:pt x="7" y="658"/>
                    </a:lnTo>
                    <a:lnTo>
                      <a:pt x="7" y="658"/>
                    </a:lnTo>
                    <a:lnTo>
                      <a:pt x="14" y="647"/>
                    </a:lnTo>
                    <a:lnTo>
                      <a:pt x="14" y="647"/>
                    </a:lnTo>
                    <a:lnTo>
                      <a:pt x="14" y="647"/>
                    </a:lnTo>
                    <a:lnTo>
                      <a:pt x="14" y="637"/>
                    </a:lnTo>
                    <a:lnTo>
                      <a:pt x="11" y="637"/>
                    </a:lnTo>
                    <a:lnTo>
                      <a:pt x="11" y="637"/>
                    </a:lnTo>
                    <a:lnTo>
                      <a:pt x="11" y="637"/>
                    </a:lnTo>
                    <a:lnTo>
                      <a:pt x="4" y="637"/>
                    </a:lnTo>
                    <a:lnTo>
                      <a:pt x="4" y="637"/>
                    </a:lnTo>
                    <a:lnTo>
                      <a:pt x="4" y="637"/>
                    </a:lnTo>
                    <a:lnTo>
                      <a:pt x="4" y="633"/>
                    </a:lnTo>
                    <a:lnTo>
                      <a:pt x="4" y="630"/>
                    </a:lnTo>
                    <a:lnTo>
                      <a:pt x="4" y="630"/>
                    </a:lnTo>
                    <a:lnTo>
                      <a:pt x="4" y="626"/>
                    </a:lnTo>
                    <a:lnTo>
                      <a:pt x="7" y="626"/>
                    </a:lnTo>
                    <a:lnTo>
                      <a:pt x="4" y="623"/>
                    </a:lnTo>
                    <a:lnTo>
                      <a:pt x="4" y="623"/>
                    </a:lnTo>
                    <a:lnTo>
                      <a:pt x="7" y="623"/>
                    </a:lnTo>
                    <a:lnTo>
                      <a:pt x="11" y="619"/>
                    </a:lnTo>
                    <a:lnTo>
                      <a:pt x="14" y="616"/>
                    </a:lnTo>
                    <a:lnTo>
                      <a:pt x="14" y="616"/>
                    </a:lnTo>
                    <a:lnTo>
                      <a:pt x="14" y="616"/>
                    </a:lnTo>
                    <a:lnTo>
                      <a:pt x="14" y="616"/>
                    </a:lnTo>
                    <a:lnTo>
                      <a:pt x="7" y="612"/>
                    </a:lnTo>
                    <a:lnTo>
                      <a:pt x="4" y="609"/>
                    </a:lnTo>
                    <a:lnTo>
                      <a:pt x="4" y="609"/>
                    </a:lnTo>
                    <a:lnTo>
                      <a:pt x="4" y="605"/>
                    </a:lnTo>
                    <a:lnTo>
                      <a:pt x="4" y="598"/>
                    </a:lnTo>
                    <a:lnTo>
                      <a:pt x="4" y="598"/>
                    </a:lnTo>
                    <a:lnTo>
                      <a:pt x="4" y="598"/>
                    </a:lnTo>
                    <a:lnTo>
                      <a:pt x="4" y="595"/>
                    </a:lnTo>
                    <a:lnTo>
                      <a:pt x="4" y="591"/>
                    </a:lnTo>
                    <a:lnTo>
                      <a:pt x="7" y="588"/>
                    </a:lnTo>
                    <a:lnTo>
                      <a:pt x="7" y="584"/>
                    </a:lnTo>
                    <a:lnTo>
                      <a:pt x="7" y="584"/>
                    </a:lnTo>
                    <a:lnTo>
                      <a:pt x="0" y="581"/>
                    </a:lnTo>
                    <a:lnTo>
                      <a:pt x="0" y="581"/>
                    </a:lnTo>
                    <a:lnTo>
                      <a:pt x="0" y="581"/>
                    </a:lnTo>
                    <a:lnTo>
                      <a:pt x="0" y="577"/>
                    </a:lnTo>
                    <a:lnTo>
                      <a:pt x="4" y="574"/>
                    </a:lnTo>
                    <a:lnTo>
                      <a:pt x="7" y="574"/>
                    </a:lnTo>
                    <a:lnTo>
                      <a:pt x="7" y="570"/>
                    </a:lnTo>
                    <a:lnTo>
                      <a:pt x="11" y="570"/>
                    </a:lnTo>
                    <a:lnTo>
                      <a:pt x="17" y="574"/>
                    </a:lnTo>
                    <a:lnTo>
                      <a:pt x="24" y="574"/>
                    </a:lnTo>
                    <a:lnTo>
                      <a:pt x="24" y="574"/>
                    </a:lnTo>
                    <a:lnTo>
                      <a:pt x="24" y="574"/>
                    </a:lnTo>
                    <a:lnTo>
                      <a:pt x="24" y="570"/>
                    </a:lnTo>
                    <a:lnTo>
                      <a:pt x="21" y="553"/>
                    </a:lnTo>
                    <a:lnTo>
                      <a:pt x="21" y="549"/>
                    </a:lnTo>
                    <a:lnTo>
                      <a:pt x="21" y="549"/>
                    </a:lnTo>
                    <a:lnTo>
                      <a:pt x="24" y="535"/>
                    </a:lnTo>
                    <a:lnTo>
                      <a:pt x="28" y="532"/>
                    </a:lnTo>
                    <a:lnTo>
                      <a:pt x="31" y="521"/>
                    </a:lnTo>
                    <a:lnTo>
                      <a:pt x="31" y="521"/>
                    </a:lnTo>
                    <a:lnTo>
                      <a:pt x="35" y="521"/>
                    </a:lnTo>
                    <a:lnTo>
                      <a:pt x="35" y="521"/>
                    </a:lnTo>
                    <a:lnTo>
                      <a:pt x="38" y="521"/>
                    </a:lnTo>
                    <a:lnTo>
                      <a:pt x="45" y="521"/>
                    </a:lnTo>
                    <a:lnTo>
                      <a:pt x="56" y="521"/>
                    </a:lnTo>
                    <a:lnTo>
                      <a:pt x="63" y="521"/>
                    </a:lnTo>
                    <a:lnTo>
                      <a:pt x="63" y="521"/>
                    </a:lnTo>
                    <a:lnTo>
                      <a:pt x="66" y="521"/>
                    </a:lnTo>
                    <a:lnTo>
                      <a:pt x="66" y="521"/>
                    </a:lnTo>
                    <a:lnTo>
                      <a:pt x="70" y="521"/>
                    </a:lnTo>
                    <a:lnTo>
                      <a:pt x="77" y="507"/>
                    </a:lnTo>
                    <a:lnTo>
                      <a:pt x="77" y="507"/>
                    </a:lnTo>
                    <a:lnTo>
                      <a:pt x="80" y="504"/>
                    </a:lnTo>
                    <a:lnTo>
                      <a:pt x="80" y="500"/>
                    </a:lnTo>
                    <a:lnTo>
                      <a:pt x="80" y="497"/>
                    </a:lnTo>
                    <a:lnTo>
                      <a:pt x="77" y="493"/>
                    </a:lnTo>
                    <a:lnTo>
                      <a:pt x="59" y="476"/>
                    </a:lnTo>
                    <a:lnTo>
                      <a:pt x="56" y="476"/>
                    </a:lnTo>
                    <a:lnTo>
                      <a:pt x="56" y="472"/>
                    </a:lnTo>
                    <a:lnTo>
                      <a:pt x="59" y="462"/>
                    </a:lnTo>
                    <a:lnTo>
                      <a:pt x="59" y="458"/>
                    </a:lnTo>
                    <a:lnTo>
                      <a:pt x="63" y="448"/>
                    </a:lnTo>
                    <a:lnTo>
                      <a:pt x="66" y="444"/>
                    </a:lnTo>
                    <a:lnTo>
                      <a:pt x="66" y="437"/>
                    </a:lnTo>
                    <a:lnTo>
                      <a:pt x="63" y="437"/>
                    </a:lnTo>
                    <a:lnTo>
                      <a:pt x="63" y="430"/>
                    </a:lnTo>
                    <a:lnTo>
                      <a:pt x="59" y="423"/>
                    </a:lnTo>
                    <a:lnTo>
                      <a:pt x="59" y="423"/>
                    </a:lnTo>
                    <a:lnTo>
                      <a:pt x="59" y="423"/>
                    </a:lnTo>
                    <a:lnTo>
                      <a:pt x="56" y="423"/>
                    </a:lnTo>
                    <a:lnTo>
                      <a:pt x="49" y="427"/>
                    </a:lnTo>
                    <a:lnTo>
                      <a:pt x="49" y="427"/>
                    </a:lnTo>
                    <a:lnTo>
                      <a:pt x="49" y="427"/>
                    </a:lnTo>
                    <a:lnTo>
                      <a:pt x="49" y="423"/>
                    </a:lnTo>
                    <a:lnTo>
                      <a:pt x="45" y="420"/>
                    </a:lnTo>
                    <a:lnTo>
                      <a:pt x="45" y="416"/>
                    </a:lnTo>
                    <a:lnTo>
                      <a:pt x="49" y="416"/>
                    </a:lnTo>
                    <a:lnTo>
                      <a:pt x="49" y="416"/>
                    </a:lnTo>
                    <a:lnTo>
                      <a:pt x="52" y="413"/>
                    </a:lnTo>
                    <a:lnTo>
                      <a:pt x="63" y="409"/>
                    </a:lnTo>
                    <a:lnTo>
                      <a:pt x="63" y="409"/>
                    </a:lnTo>
                    <a:lnTo>
                      <a:pt x="66" y="409"/>
                    </a:lnTo>
                    <a:lnTo>
                      <a:pt x="70" y="409"/>
                    </a:lnTo>
                    <a:lnTo>
                      <a:pt x="70" y="409"/>
                    </a:lnTo>
                    <a:lnTo>
                      <a:pt x="70" y="406"/>
                    </a:lnTo>
                    <a:lnTo>
                      <a:pt x="77" y="399"/>
                    </a:lnTo>
                    <a:lnTo>
                      <a:pt x="77" y="395"/>
                    </a:lnTo>
                    <a:lnTo>
                      <a:pt x="77" y="395"/>
                    </a:lnTo>
                    <a:lnTo>
                      <a:pt x="80" y="392"/>
                    </a:lnTo>
                    <a:lnTo>
                      <a:pt x="84" y="392"/>
                    </a:lnTo>
                    <a:lnTo>
                      <a:pt x="87" y="392"/>
                    </a:lnTo>
                    <a:lnTo>
                      <a:pt x="98" y="385"/>
                    </a:lnTo>
                    <a:lnTo>
                      <a:pt x="98" y="381"/>
                    </a:lnTo>
                    <a:lnTo>
                      <a:pt x="101" y="381"/>
                    </a:lnTo>
                    <a:lnTo>
                      <a:pt x="101" y="381"/>
                    </a:lnTo>
                    <a:lnTo>
                      <a:pt x="108" y="388"/>
                    </a:lnTo>
                    <a:lnTo>
                      <a:pt x="112" y="388"/>
                    </a:lnTo>
                    <a:lnTo>
                      <a:pt x="112" y="385"/>
                    </a:lnTo>
                    <a:lnTo>
                      <a:pt x="112" y="385"/>
                    </a:lnTo>
                    <a:lnTo>
                      <a:pt x="112" y="385"/>
                    </a:lnTo>
                    <a:lnTo>
                      <a:pt x="112" y="378"/>
                    </a:lnTo>
                    <a:lnTo>
                      <a:pt x="112" y="374"/>
                    </a:lnTo>
                    <a:lnTo>
                      <a:pt x="112" y="374"/>
                    </a:lnTo>
                    <a:lnTo>
                      <a:pt x="115" y="367"/>
                    </a:lnTo>
                    <a:lnTo>
                      <a:pt x="115" y="367"/>
                    </a:lnTo>
                    <a:lnTo>
                      <a:pt x="115" y="367"/>
                    </a:lnTo>
                    <a:lnTo>
                      <a:pt x="112" y="357"/>
                    </a:lnTo>
                    <a:lnTo>
                      <a:pt x="112" y="353"/>
                    </a:lnTo>
                    <a:lnTo>
                      <a:pt x="112" y="353"/>
                    </a:lnTo>
                    <a:lnTo>
                      <a:pt x="115" y="353"/>
                    </a:lnTo>
                    <a:lnTo>
                      <a:pt x="115" y="350"/>
                    </a:lnTo>
                    <a:lnTo>
                      <a:pt x="115" y="350"/>
                    </a:lnTo>
                    <a:lnTo>
                      <a:pt x="115" y="350"/>
                    </a:lnTo>
                    <a:lnTo>
                      <a:pt x="119" y="350"/>
                    </a:lnTo>
                    <a:lnTo>
                      <a:pt x="119" y="350"/>
                    </a:lnTo>
                    <a:lnTo>
                      <a:pt x="122" y="350"/>
                    </a:lnTo>
                    <a:lnTo>
                      <a:pt x="122" y="346"/>
                    </a:lnTo>
                    <a:lnTo>
                      <a:pt x="126" y="346"/>
                    </a:lnTo>
                    <a:lnTo>
                      <a:pt x="126" y="346"/>
                    </a:lnTo>
                    <a:lnTo>
                      <a:pt x="126" y="343"/>
                    </a:lnTo>
                    <a:lnTo>
                      <a:pt x="126" y="339"/>
                    </a:lnTo>
                    <a:lnTo>
                      <a:pt x="129" y="339"/>
                    </a:lnTo>
                    <a:lnTo>
                      <a:pt x="129" y="339"/>
                    </a:lnTo>
                    <a:lnTo>
                      <a:pt x="129" y="339"/>
                    </a:lnTo>
                    <a:lnTo>
                      <a:pt x="129" y="339"/>
                    </a:lnTo>
                    <a:lnTo>
                      <a:pt x="133" y="343"/>
                    </a:lnTo>
                    <a:lnTo>
                      <a:pt x="133" y="346"/>
                    </a:lnTo>
                    <a:lnTo>
                      <a:pt x="133" y="346"/>
                    </a:lnTo>
                    <a:lnTo>
                      <a:pt x="133" y="346"/>
                    </a:lnTo>
                    <a:lnTo>
                      <a:pt x="136" y="346"/>
                    </a:lnTo>
                    <a:lnTo>
                      <a:pt x="136" y="346"/>
                    </a:lnTo>
                    <a:lnTo>
                      <a:pt x="140" y="346"/>
                    </a:lnTo>
                    <a:lnTo>
                      <a:pt x="143" y="346"/>
                    </a:lnTo>
                    <a:lnTo>
                      <a:pt x="143" y="346"/>
                    </a:lnTo>
                    <a:lnTo>
                      <a:pt x="203" y="294"/>
                    </a:lnTo>
                    <a:lnTo>
                      <a:pt x="203" y="294"/>
                    </a:lnTo>
                    <a:lnTo>
                      <a:pt x="203" y="294"/>
                    </a:lnTo>
                    <a:lnTo>
                      <a:pt x="203" y="290"/>
                    </a:lnTo>
                    <a:lnTo>
                      <a:pt x="203" y="290"/>
                    </a:lnTo>
                    <a:lnTo>
                      <a:pt x="203" y="290"/>
                    </a:lnTo>
                    <a:lnTo>
                      <a:pt x="185" y="290"/>
                    </a:lnTo>
                    <a:lnTo>
                      <a:pt x="185" y="290"/>
                    </a:lnTo>
                    <a:lnTo>
                      <a:pt x="185" y="290"/>
                    </a:lnTo>
                    <a:lnTo>
                      <a:pt x="185" y="287"/>
                    </a:lnTo>
                    <a:lnTo>
                      <a:pt x="185" y="269"/>
                    </a:lnTo>
                    <a:lnTo>
                      <a:pt x="182" y="220"/>
                    </a:lnTo>
                    <a:lnTo>
                      <a:pt x="182" y="220"/>
                    </a:lnTo>
                    <a:lnTo>
                      <a:pt x="182" y="220"/>
                    </a:lnTo>
                    <a:lnTo>
                      <a:pt x="182" y="220"/>
                    </a:lnTo>
                    <a:lnTo>
                      <a:pt x="182" y="220"/>
                    </a:lnTo>
                    <a:lnTo>
                      <a:pt x="154" y="217"/>
                    </a:lnTo>
                    <a:lnTo>
                      <a:pt x="154" y="217"/>
                    </a:lnTo>
                    <a:lnTo>
                      <a:pt x="154" y="217"/>
                    </a:lnTo>
                    <a:lnTo>
                      <a:pt x="154" y="217"/>
                    </a:lnTo>
                    <a:lnTo>
                      <a:pt x="147" y="224"/>
                    </a:lnTo>
                    <a:lnTo>
                      <a:pt x="143" y="224"/>
                    </a:lnTo>
                    <a:lnTo>
                      <a:pt x="143" y="227"/>
                    </a:lnTo>
                    <a:lnTo>
                      <a:pt x="143" y="224"/>
                    </a:lnTo>
                    <a:lnTo>
                      <a:pt x="143" y="224"/>
                    </a:lnTo>
                    <a:lnTo>
                      <a:pt x="129" y="210"/>
                    </a:lnTo>
                    <a:lnTo>
                      <a:pt x="129" y="210"/>
                    </a:lnTo>
                    <a:lnTo>
                      <a:pt x="129" y="210"/>
                    </a:lnTo>
                    <a:lnTo>
                      <a:pt x="126" y="210"/>
                    </a:lnTo>
                    <a:lnTo>
                      <a:pt x="119" y="213"/>
                    </a:lnTo>
                    <a:lnTo>
                      <a:pt x="115" y="213"/>
                    </a:lnTo>
                    <a:lnTo>
                      <a:pt x="112" y="213"/>
                    </a:lnTo>
                    <a:lnTo>
                      <a:pt x="112" y="213"/>
                    </a:lnTo>
                    <a:lnTo>
                      <a:pt x="112" y="213"/>
                    </a:lnTo>
                    <a:lnTo>
                      <a:pt x="112" y="210"/>
                    </a:lnTo>
                    <a:lnTo>
                      <a:pt x="108" y="189"/>
                    </a:lnTo>
                    <a:lnTo>
                      <a:pt x="108" y="189"/>
                    </a:lnTo>
                    <a:lnTo>
                      <a:pt x="108" y="189"/>
                    </a:lnTo>
                    <a:lnTo>
                      <a:pt x="108" y="189"/>
                    </a:lnTo>
                    <a:lnTo>
                      <a:pt x="101" y="189"/>
                    </a:lnTo>
                    <a:lnTo>
                      <a:pt x="101" y="189"/>
                    </a:lnTo>
                    <a:lnTo>
                      <a:pt x="87" y="182"/>
                    </a:lnTo>
                    <a:lnTo>
                      <a:pt x="87" y="178"/>
                    </a:lnTo>
                    <a:lnTo>
                      <a:pt x="87" y="178"/>
                    </a:lnTo>
                    <a:lnTo>
                      <a:pt x="87" y="178"/>
                    </a:lnTo>
                    <a:lnTo>
                      <a:pt x="84" y="182"/>
                    </a:lnTo>
                    <a:lnTo>
                      <a:pt x="84" y="182"/>
                    </a:lnTo>
                    <a:lnTo>
                      <a:pt x="84" y="182"/>
                    </a:lnTo>
                    <a:lnTo>
                      <a:pt x="80" y="178"/>
                    </a:lnTo>
                    <a:lnTo>
                      <a:pt x="80" y="175"/>
                    </a:lnTo>
                    <a:lnTo>
                      <a:pt x="80" y="175"/>
                    </a:lnTo>
                    <a:lnTo>
                      <a:pt x="80" y="164"/>
                    </a:lnTo>
                    <a:lnTo>
                      <a:pt x="84" y="164"/>
                    </a:lnTo>
                    <a:lnTo>
                      <a:pt x="84" y="161"/>
                    </a:lnTo>
                    <a:lnTo>
                      <a:pt x="84" y="147"/>
                    </a:lnTo>
                    <a:lnTo>
                      <a:pt x="84" y="143"/>
                    </a:lnTo>
                    <a:lnTo>
                      <a:pt x="84" y="143"/>
                    </a:lnTo>
                    <a:lnTo>
                      <a:pt x="80" y="143"/>
                    </a:lnTo>
                    <a:lnTo>
                      <a:pt x="66" y="136"/>
                    </a:lnTo>
                    <a:lnTo>
                      <a:pt x="66" y="136"/>
                    </a:lnTo>
                    <a:lnTo>
                      <a:pt x="52" y="133"/>
                    </a:lnTo>
                    <a:lnTo>
                      <a:pt x="52" y="133"/>
                    </a:lnTo>
                    <a:lnTo>
                      <a:pt x="52" y="133"/>
                    </a:lnTo>
                    <a:lnTo>
                      <a:pt x="52" y="133"/>
                    </a:lnTo>
                    <a:lnTo>
                      <a:pt x="52" y="133"/>
                    </a:lnTo>
                    <a:lnTo>
                      <a:pt x="52" y="129"/>
                    </a:lnTo>
                    <a:lnTo>
                      <a:pt x="56" y="129"/>
                    </a:lnTo>
                    <a:lnTo>
                      <a:pt x="56" y="126"/>
                    </a:lnTo>
                    <a:lnTo>
                      <a:pt x="56" y="126"/>
                    </a:lnTo>
                    <a:lnTo>
                      <a:pt x="56" y="119"/>
                    </a:lnTo>
                    <a:lnTo>
                      <a:pt x="59" y="115"/>
                    </a:lnTo>
                    <a:lnTo>
                      <a:pt x="59" y="115"/>
                    </a:lnTo>
                    <a:lnTo>
                      <a:pt x="59" y="112"/>
                    </a:lnTo>
                    <a:lnTo>
                      <a:pt x="59" y="112"/>
                    </a:lnTo>
                    <a:lnTo>
                      <a:pt x="59" y="112"/>
                    </a:lnTo>
                    <a:lnTo>
                      <a:pt x="59" y="108"/>
                    </a:lnTo>
                    <a:lnTo>
                      <a:pt x="59" y="108"/>
                    </a:lnTo>
                    <a:lnTo>
                      <a:pt x="59" y="108"/>
                    </a:lnTo>
                    <a:lnTo>
                      <a:pt x="52" y="105"/>
                    </a:lnTo>
                    <a:lnTo>
                      <a:pt x="45" y="101"/>
                    </a:lnTo>
                    <a:lnTo>
                      <a:pt x="42" y="101"/>
                    </a:lnTo>
                    <a:lnTo>
                      <a:pt x="42" y="101"/>
                    </a:lnTo>
                    <a:lnTo>
                      <a:pt x="42" y="101"/>
                    </a:lnTo>
                    <a:lnTo>
                      <a:pt x="42" y="101"/>
                    </a:lnTo>
                    <a:lnTo>
                      <a:pt x="42" y="98"/>
                    </a:lnTo>
                    <a:lnTo>
                      <a:pt x="52" y="84"/>
                    </a:lnTo>
                    <a:lnTo>
                      <a:pt x="52" y="80"/>
                    </a:lnTo>
                    <a:lnTo>
                      <a:pt x="52" y="80"/>
                    </a:lnTo>
                    <a:lnTo>
                      <a:pt x="52" y="80"/>
                    </a:lnTo>
                    <a:lnTo>
                      <a:pt x="52" y="80"/>
                    </a:lnTo>
                    <a:lnTo>
                      <a:pt x="49" y="77"/>
                    </a:lnTo>
                    <a:lnTo>
                      <a:pt x="49" y="77"/>
                    </a:lnTo>
                    <a:lnTo>
                      <a:pt x="38" y="52"/>
                    </a:lnTo>
                    <a:lnTo>
                      <a:pt x="38" y="52"/>
                    </a:lnTo>
                    <a:lnTo>
                      <a:pt x="38" y="38"/>
                    </a:lnTo>
                    <a:lnTo>
                      <a:pt x="38" y="31"/>
                    </a:lnTo>
                    <a:lnTo>
                      <a:pt x="38" y="31"/>
                    </a:lnTo>
                    <a:lnTo>
                      <a:pt x="35" y="31"/>
                    </a:lnTo>
                    <a:lnTo>
                      <a:pt x="21" y="24"/>
                    </a:lnTo>
                    <a:lnTo>
                      <a:pt x="21" y="24"/>
                    </a:lnTo>
                    <a:lnTo>
                      <a:pt x="17" y="24"/>
                    </a:lnTo>
                    <a:lnTo>
                      <a:pt x="17" y="24"/>
                    </a:lnTo>
                    <a:lnTo>
                      <a:pt x="17" y="17"/>
                    </a:lnTo>
                    <a:lnTo>
                      <a:pt x="17" y="17"/>
                    </a:lnTo>
                    <a:lnTo>
                      <a:pt x="17" y="17"/>
                    </a:lnTo>
                    <a:lnTo>
                      <a:pt x="42"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89">
                <a:extLst>
                  <a:ext uri="{FF2B5EF4-FFF2-40B4-BE49-F238E27FC236}">
                    <a16:creationId xmlns:a16="http://schemas.microsoft.com/office/drawing/2014/main" id="{EC7D42C2-1D10-661B-2248-2463FFBBE27E}"/>
                  </a:ext>
                </a:extLst>
              </p:cNvPr>
              <p:cNvSpPr>
                <a:spLocks/>
              </p:cNvSpPr>
              <p:nvPr/>
            </p:nvSpPr>
            <p:spPr bwMode="auto">
              <a:xfrm>
                <a:off x="2648" y="2090"/>
                <a:ext cx="31" cy="105"/>
              </a:xfrm>
              <a:custGeom>
                <a:avLst/>
                <a:gdLst>
                  <a:gd name="T0" fmla="*/ 14 w 31"/>
                  <a:gd name="T1" fmla="*/ 35 h 105"/>
                  <a:gd name="T2" fmla="*/ 14 w 31"/>
                  <a:gd name="T3" fmla="*/ 35 h 105"/>
                  <a:gd name="T4" fmla="*/ 14 w 31"/>
                  <a:gd name="T5" fmla="*/ 38 h 105"/>
                  <a:gd name="T6" fmla="*/ 14 w 31"/>
                  <a:gd name="T7" fmla="*/ 42 h 105"/>
                  <a:gd name="T8" fmla="*/ 10 w 31"/>
                  <a:gd name="T9" fmla="*/ 45 h 105"/>
                  <a:gd name="T10" fmla="*/ 10 w 31"/>
                  <a:gd name="T11" fmla="*/ 45 h 105"/>
                  <a:gd name="T12" fmla="*/ 10 w 31"/>
                  <a:gd name="T13" fmla="*/ 49 h 105"/>
                  <a:gd name="T14" fmla="*/ 10 w 31"/>
                  <a:gd name="T15" fmla="*/ 52 h 105"/>
                  <a:gd name="T16" fmla="*/ 7 w 31"/>
                  <a:gd name="T17" fmla="*/ 56 h 105"/>
                  <a:gd name="T18" fmla="*/ 7 w 31"/>
                  <a:gd name="T19" fmla="*/ 56 h 105"/>
                  <a:gd name="T20" fmla="*/ 7 w 31"/>
                  <a:gd name="T21" fmla="*/ 59 h 105"/>
                  <a:gd name="T22" fmla="*/ 7 w 31"/>
                  <a:gd name="T23" fmla="*/ 63 h 105"/>
                  <a:gd name="T24" fmla="*/ 7 w 31"/>
                  <a:gd name="T25" fmla="*/ 66 h 105"/>
                  <a:gd name="T26" fmla="*/ 3 w 31"/>
                  <a:gd name="T27" fmla="*/ 66 h 105"/>
                  <a:gd name="T28" fmla="*/ 3 w 31"/>
                  <a:gd name="T29" fmla="*/ 70 h 105"/>
                  <a:gd name="T30" fmla="*/ 7 w 31"/>
                  <a:gd name="T31" fmla="*/ 70 h 105"/>
                  <a:gd name="T32" fmla="*/ 3 w 31"/>
                  <a:gd name="T33" fmla="*/ 77 h 105"/>
                  <a:gd name="T34" fmla="*/ 3 w 31"/>
                  <a:gd name="T35" fmla="*/ 77 h 105"/>
                  <a:gd name="T36" fmla="*/ 3 w 31"/>
                  <a:gd name="T37" fmla="*/ 80 h 105"/>
                  <a:gd name="T38" fmla="*/ 3 w 31"/>
                  <a:gd name="T39" fmla="*/ 84 h 105"/>
                  <a:gd name="T40" fmla="*/ 3 w 31"/>
                  <a:gd name="T41" fmla="*/ 87 h 105"/>
                  <a:gd name="T42" fmla="*/ 0 w 31"/>
                  <a:gd name="T43" fmla="*/ 91 h 105"/>
                  <a:gd name="T44" fmla="*/ 0 w 31"/>
                  <a:gd name="T45" fmla="*/ 94 h 105"/>
                  <a:gd name="T46" fmla="*/ 0 w 31"/>
                  <a:gd name="T47" fmla="*/ 94 h 105"/>
                  <a:gd name="T48" fmla="*/ 0 w 31"/>
                  <a:gd name="T49" fmla="*/ 98 h 105"/>
                  <a:gd name="T50" fmla="*/ 0 w 31"/>
                  <a:gd name="T51" fmla="*/ 101 h 105"/>
                  <a:gd name="T52" fmla="*/ 0 w 31"/>
                  <a:gd name="T53" fmla="*/ 101 h 105"/>
                  <a:gd name="T54" fmla="*/ 3 w 31"/>
                  <a:gd name="T55" fmla="*/ 105 h 105"/>
                  <a:gd name="T56" fmla="*/ 3 w 31"/>
                  <a:gd name="T57" fmla="*/ 105 h 105"/>
                  <a:gd name="T58" fmla="*/ 3 w 31"/>
                  <a:gd name="T59" fmla="*/ 101 h 105"/>
                  <a:gd name="T60" fmla="*/ 7 w 31"/>
                  <a:gd name="T61" fmla="*/ 94 h 105"/>
                  <a:gd name="T62" fmla="*/ 10 w 31"/>
                  <a:gd name="T63" fmla="*/ 70 h 105"/>
                  <a:gd name="T64" fmla="*/ 17 w 31"/>
                  <a:gd name="T65" fmla="*/ 45 h 105"/>
                  <a:gd name="T66" fmla="*/ 17 w 31"/>
                  <a:gd name="T67" fmla="*/ 38 h 105"/>
                  <a:gd name="T68" fmla="*/ 17 w 31"/>
                  <a:gd name="T69" fmla="*/ 35 h 105"/>
                  <a:gd name="T70" fmla="*/ 17 w 31"/>
                  <a:gd name="T71" fmla="*/ 35 h 105"/>
                  <a:gd name="T72" fmla="*/ 28 w 31"/>
                  <a:gd name="T73" fmla="*/ 0 h 105"/>
                  <a:gd name="T74" fmla="*/ 28 w 31"/>
                  <a:gd name="T75" fmla="*/ 3 h 105"/>
                  <a:gd name="T76" fmla="*/ 31 w 31"/>
                  <a:gd name="T77" fmla="*/ 3 h 105"/>
                  <a:gd name="T78" fmla="*/ 28 w 31"/>
                  <a:gd name="T79" fmla="*/ 14 h 105"/>
                  <a:gd name="T80" fmla="*/ 21 w 31"/>
                  <a:gd name="T81" fmla="*/ 24 h 105"/>
                  <a:gd name="T82" fmla="*/ 21 w 31"/>
                  <a:gd name="T83" fmla="*/ 31 h 105"/>
                  <a:gd name="T84" fmla="*/ 17 w 31"/>
                  <a:gd name="T85" fmla="*/ 31 h 105"/>
                  <a:gd name="T86" fmla="*/ 14 w 31"/>
                  <a:gd name="T87" fmla="*/ 31 h 105"/>
                  <a:gd name="T88" fmla="*/ 14 w 31"/>
                  <a:gd name="T89" fmla="*/ 28 h 105"/>
                  <a:gd name="T90" fmla="*/ 17 w 31"/>
                  <a:gd name="T91" fmla="*/ 24 h 105"/>
                  <a:gd name="T92" fmla="*/ 17 w 31"/>
                  <a:gd name="T93" fmla="*/ 21 h 105"/>
                  <a:gd name="T94" fmla="*/ 21 w 31"/>
                  <a:gd name="T95" fmla="*/ 14 h 105"/>
                  <a:gd name="T96" fmla="*/ 21 w 31"/>
                  <a:gd name="T97" fmla="*/ 10 h 105"/>
                  <a:gd name="T98" fmla="*/ 24 w 31"/>
                  <a:gd name="T99" fmla="*/ 7 h 105"/>
                  <a:gd name="T100" fmla="*/ 24 w 31"/>
                  <a:gd name="T101" fmla="*/ 7 h 105"/>
                  <a:gd name="T102" fmla="*/ 24 w 31"/>
                  <a:gd name="T103" fmla="*/ 3 h 105"/>
                  <a:gd name="T104" fmla="*/ 28 w 31"/>
                  <a:gd name="T105" fmla="*/ 0 h 105"/>
                  <a:gd name="T106" fmla="*/ 17 w 31"/>
                  <a:gd name="T107"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105">
                    <a:moveTo>
                      <a:pt x="17" y="35"/>
                    </a:moveTo>
                    <a:lnTo>
                      <a:pt x="14" y="35"/>
                    </a:lnTo>
                    <a:lnTo>
                      <a:pt x="14" y="35"/>
                    </a:lnTo>
                    <a:lnTo>
                      <a:pt x="14" y="35"/>
                    </a:lnTo>
                    <a:lnTo>
                      <a:pt x="14" y="38"/>
                    </a:lnTo>
                    <a:lnTo>
                      <a:pt x="14" y="38"/>
                    </a:lnTo>
                    <a:lnTo>
                      <a:pt x="14" y="42"/>
                    </a:lnTo>
                    <a:lnTo>
                      <a:pt x="14" y="42"/>
                    </a:lnTo>
                    <a:lnTo>
                      <a:pt x="14" y="42"/>
                    </a:lnTo>
                    <a:lnTo>
                      <a:pt x="10" y="45"/>
                    </a:lnTo>
                    <a:lnTo>
                      <a:pt x="10" y="45"/>
                    </a:lnTo>
                    <a:lnTo>
                      <a:pt x="10" y="45"/>
                    </a:lnTo>
                    <a:lnTo>
                      <a:pt x="10" y="49"/>
                    </a:lnTo>
                    <a:lnTo>
                      <a:pt x="10" y="49"/>
                    </a:lnTo>
                    <a:lnTo>
                      <a:pt x="10" y="52"/>
                    </a:lnTo>
                    <a:lnTo>
                      <a:pt x="10" y="52"/>
                    </a:lnTo>
                    <a:lnTo>
                      <a:pt x="10" y="52"/>
                    </a:lnTo>
                    <a:lnTo>
                      <a:pt x="7" y="56"/>
                    </a:lnTo>
                    <a:lnTo>
                      <a:pt x="7" y="56"/>
                    </a:lnTo>
                    <a:lnTo>
                      <a:pt x="7" y="56"/>
                    </a:lnTo>
                    <a:lnTo>
                      <a:pt x="7" y="59"/>
                    </a:lnTo>
                    <a:lnTo>
                      <a:pt x="7" y="59"/>
                    </a:lnTo>
                    <a:lnTo>
                      <a:pt x="7" y="63"/>
                    </a:lnTo>
                    <a:lnTo>
                      <a:pt x="7" y="63"/>
                    </a:lnTo>
                    <a:lnTo>
                      <a:pt x="7" y="66"/>
                    </a:lnTo>
                    <a:lnTo>
                      <a:pt x="7" y="66"/>
                    </a:lnTo>
                    <a:lnTo>
                      <a:pt x="7" y="66"/>
                    </a:lnTo>
                    <a:lnTo>
                      <a:pt x="3" y="66"/>
                    </a:lnTo>
                    <a:lnTo>
                      <a:pt x="3" y="66"/>
                    </a:lnTo>
                    <a:lnTo>
                      <a:pt x="3" y="70"/>
                    </a:lnTo>
                    <a:lnTo>
                      <a:pt x="7" y="70"/>
                    </a:lnTo>
                    <a:lnTo>
                      <a:pt x="7" y="70"/>
                    </a:lnTo>
                    <a:lnTo>
                      <a:pt x="7" y="73"/>
                    </a:lnTo>
                    <a:lnTo>
                      <a:pt x="3" y="77"/>
                    </a:lnTo>
                    <a:lnTo>
                      <a:pt x="3" y="77"/>
                    </a:lnTo>
                    <a:lnTo>
                      <a:pt x="3" y="77"/>
                    </a:lnTo>
                    <a:lnTo>
                      <a:pt x="3" y="80"/>
                    </a:lnTo>
                    <a:lnTo>
                      <a:pt x="3" y="80"/>
                    </a:lnTo>
                    <a:lnTo>
                      <a:pt x="3" y="84"/>
                    </a:lnTo>
                    <a:lnTo>
                      <a:pt x="3" y="84"/>
                    </a:lnTo>
                    <a:lnTo>
                      <a:pt x="3" y="84"/>
                    </a:lnTo>
                    <a:lnTo>
                      <a:pt x="3" y="87"/>
                    </a:lnTo>
                    <a:lnTo>
                      <a:pt x="3" y="91"/>
                    </a:lnTo>
                    <a:lnTo>
                      <a:pt x="0" y="91"/>
                    </a:lnTo>
                    <a:lnTo>
                      <a:pt x="0" y="91"/>
                    </a:lnTo>
                    <a:lnTo>
                      <a:pt x="0" y="94"/>
                    </a:lnTo>
                    <a:lnTo>
                      <a:pt x="0" y="94"/>
                    </a:lnTo>
                    <a:lnTo>
                      <a:pt x="0" y="94"/>
                    </a:lnTo>
                    <a:lnTo>
                      <a:pt x="0" y="98"/>
                    </a:lnTo>
                    <a:lnTo>
                      <a:pt x="0" y="98"/>
                    </a:lnTo>
                    <a:lnTo>
                      <a:pt x="0" y="98"/>
                    </a:lnTo>
                    <a:lnTo>
                      <a:pt x="0" y="101"/>
                    </a:lnTo>
                    <a:lnTo>
                      <a:pt x="0" y="101"/>
                    </a:lnTo>
                    <a:lnTo>
                      <a:pt x="0" y="101"/>
                    </a:lnTo>
                    <a:lnTo>
                      <a:pt x="0" y="101"/>
                    </a:lnTo>
                    <a:lnTo>
                      <a:pt x="3" y="105"/>
                    </a:lnTo>
                    <a:lnTo>
                      <a:pt x="3" y="105"/>
                    </a:lnTo>
                    <a:lnTo>
                      <a:pt x="3" y="105"/>
                    </a:lnTo>
                    <a:lnTo>
                      <a:pt x="3" y="105"/>
                    </a:lnTo>
                    <a:lnTo>
                      <a:pt x="3" y="101"/>
                    </a:lnTo>
                    <a:lnTo>
                      <a:pt x="7" y="101"/>
                    </a:lnTo>
                    <a:lnTo>
                      <a:pt x="7" y="94"/>
                    </a:lnTo>
                    <a:lnTo>
                      <a:pt x="7" y="80"/>
                    </a:lnTo>
                    <a:lnTo>
                      <a:pt x="10" y="70"/>
                    </a:lnTo>
                    <a:lnTo>
                      <a:pt x="14" y="56"/>
                    </a:lnTo>
                    <a:lnTo>
                      <a:pt x="17" y="45"/>
                    </a:lnTo>
                    <a:lnTo>
                      <a:pt x="17" y="42"/>
                    </a:lnTo>
                    <a:lnTo>
                      <a:pt x="17" y="38"/>
                    </a:lnTo>
                    <a:lnTo>
                      <a:pt x="17" y="38"/>
                    </a:lnTo>
                    <a:lnTo>
                      <a:pt x="17" y="35"/>
                    </a:lnTo>
                    <a:lnTo>
                      <a:pt x="17" y="35"/>
                    </a:lnTo>
                    <a:lnTo>
                      <a:pt x="17" y="35"/>
                    </a:lnTo>
                    <a:lnTo>
                      <a:pt x="17" y="35"/>
                    </a:lnTo>
                    <a:lnTo>
                      <a:pt x="28" y="0"/>
                    </a:lnTo>
                    <a:lnTo>
                      <a:pt x="28" y="0"/>
                    </a:lnTo>
                    <a:lnTo>
                      <a:pt x="28" y="3"/>
                    </a:lnTo>
                    <a:lnTo>
                      <a:pt x="31" y="3"/>
                    </a:lnTo>
                    <a:lnTo>
                      <a:pt x="31" y="3"/>
                    </a:lnTo>
                    <a:lnTo>
                      <a:pt x="31" y="3"/>
                    </a:lnTo>
                    <a:lnTo>
                      <a:pt x="28" y="14"/>
                    </a:lnTo>
                    <a:lnTo>
                      <a:pt x="24" y="21"/>
                    </a:lnTo>
                    <a:lnTo>
                      <a:pt x="21" y="24"/>
                    </a:lnTo>
                    <a:lnTo>
                      <a:pt x="21" y="31"/>
                    </a:lnTo>
                    <a:lnTo>
                      <a:pt x="21" y="31"/>
                    </a:lnTo>
                    <a:lnTo>
                      <a:pt x="21" y="31"/>
                    </a:lnTo>
                    <a:lnTo>
                      <a:pt x="17" y="31"/>
                    </a:lnTo>
                    <a:lnTo>
                      <a:pt x="17" y="31"/>
                    </a:lnTo>
                    <a:lnTo>
                      <a:pt x="14" y="31"/>
                    </a:lnTo>
                    <a:lnTo>
                      <a:pt x="14" y="31"/>
                    </a:lnTo>
                    <a:lnTo>
                      <a:pt x="14" y="28"/>
                    </a:lnTo>
                    <a:lnTo>
                      <a:pt x="14" y="28"/>
                    </a:lnTo>
                    <a:lnTo>
                      <a:pt x="17" y="24"/>
                    </a:lnTo>
                    <a:lnTo>
                      <a:pt x="17" y="21"/>
                    </a:lnTo>
                    <a:lnTo>
                      <a:pt x="17" y="21"/>
                    </a:lnTo>
                    <a:lnTo>
                      <a:pt x="17" y="17"/>
                    </a:lnTo>
                    <a:lnTo>
                      <a:pt x="21" y="14"/>
                    </a:lnTo>
                    <a:lnTo>
                      <a:pt x="21" y="14"/>
                    </a:lnTo>
                    <a:lnTo>
                      <a:pt x="21" y="10"/>
                    </a:lnTo>
                    <a:lnTo>
                      <a:pt x="21" y="10"/>
                    </a:lnTo>
                    <a:lnTo>
                      <a:pt x="24" y="7"/>
                    </a:lnTo>
                    <a:lnTo>
                      <a:pt x="24" y="7"/>
                    </a:lnTo>
                    <a:lnTo>
                      <a:pt x="24" y="7"/>
                    </a:lnTo>
                    <a:lnTo>
                      <a:pt x="24" y="3"/>
                    </a:lnTo>
                    <a:lnTo>
                      <a:pt x="24" y="3"/>
                    </a:lnTo>
                    <a:lnTo>
                      <a:pt x="24" y="3"/>
                    </a:lnTo>
                    <a:lnTo>
                      <a:pt x="28" y="0"/>
                    </a:lnTo>
                    <a:lnTo>
                      <a:pt x="28" y="0"/>
                    </a:lnTo>
                    <a:lnTo>
                      <a:pt x="17" y="3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90">
                <a:extLst>
                  <a:ext uri="{FF2B5EF4-FFF2-40B4-BE49-F238E27FC236}">
                    <a16:creationId xmlns:a16="http://schemas.microsoft.com/office/drawing/2014/main" id="{CE5E6220-E6E8-CB97-37F1-18F3C04C0DD4}"/>
                  </a:ext>
                </a:extLst>
              </p:cNvPr>
              <p:cNvSpPr>
                <a:spLocks/>
              </p:cNvSpPr>
              <p:nvPr/>
            </p:nvSpPr>
            <p:spPr bwMode="auto">
              <a:xfrm>
                <a:off x="2648" y="2090"/>
                <a:ext cx="31" cy="105"/>
              </a:xfrm>
              <a:custGeom>
                <a:avLst/>
                <a:gdLst>
                  <a:gd name="T0" fmla="*/ 14 w 31"/>
                  <a:gd name="T1" fmla="*/ 35 h 105"/>
                  <a:gd name="T2" fmla="*/ 14 w 31"/>
                  <a:gd name="T3" fmla="*/ 35 h 105"/>
                  <a:gd name="T4" fmla="*/ 14 w 31"/>
                  <a:gd name="T5" fmla="*/ 38 h 105"/>
                  <a:gd name="T6" fmla="*/ 14 w 31"/>
                  <a:gd name="T7" fmla="*/ 42 h 105"/>
                  <a:gd name="T8" fmla="*/ 10 w 31"/>
                  <a:gd name="T9" fmla="*/ 45 h 105"/>
                  <a:gd name="T10" fmla="*/ 10 w 31"/>
                  <a:gd name="T11" fmla="*/ 45 h 105"/>
                  <a:gd name="T12" fmla="*/ 10 w 31"/>
                  <a:gd name="T13" fmla="*/ 49 h 105"/>
                  <a:gd name="T14" fmla="*/ 10 w 31"/>
                  <a:gd name="T15" fmla="*/ 52 h 105"/>
                  <a:gd name="T16" fmla="*/ 7 w 31"/>
                  <a:gd name="T17" fmla="*/ 56 h 105"/>
                  <a:gd name="T18" fmla="*/ 7 w 31"/>
                  <a:gd name="T19" fmla="*/ 56 h 105"/>
                  <a:gd name="T20" fmla="*/ 7 w 31"/>
                  <a:gd name="T21" fmla="*/ 59 h 105"/>
                  <a:gd name="T22" fmla="*/ 7 w 31"/>
                  <a:gd name="T23" fmla="*/ 63 h 105"/>
                  <a:gd name="T24" fmla="*/ 7 w 31"/>
                  <a:gd name="T25" fmla="*/ 66 h 105"/>
                  <a:gd name="T26" fmla="*/ 3 w 31"/>
                  <a:gd name="T27" fmla="*/ 66 h 105"/>
                  <a:gd name="T28" fmla="*/ 3 w 31"/>
                  <a:gd name="T29" fmla="*/ 70 h 105"/>
                  <a:gd name="T30" fmla="*/ 7 w 31"/>
                  <a:gd name="T31" fmla="*/ 70 h 105"/>
                  <a:gd name="T32" fmla="*/ 3 w 31"/>
                  <a:gd name="T33" fmla="*/ 77 h 105"/>
                  <a:gd name="T34" fmla="*/ 3 w 31"/>
                  <a:gd name="T35" fmla="*/ 77 h 105"/>
                  <a:gd name="T36" fmla="*/ 3 w 31"/>
                  <a:gd name="T37" fmla="*/ 80 h 105"/>
                  <a:gd name="T38" fmla="*/ 3 w 31"/>
                  <a:gd name="T39" fmla="*/ 84 h 105"/>
                  <a:gd name="T40" fmla="*/ 3 w 31"/>
                  <a:gd name="T41" fmla="*/ 87 h 105"/>
                  <a:gd name="T42" fmla="*/ 0 w 31"/>
                  <a:gd name="T43" fmla="*/ 91 h 105"/>
                  <a:gd name="T44" fmla="*/ 0 w 31"/>
                  <a:gd name="T45" fmla="*/ 94 h 105"/>
                  <a:gd name="T46" fmla="*/ 0 w 31"/>
                  <a:gd name="T47" fmla="*/ 94 h 105"/>
                  <a:gd name="T48" fmla="*/ 0 w 31"/>
                  <a:gd name="T49" fmla="*/ 98 h 105"/>
                  <a:gd name="T50" fmla="*/ 0 w 31"/>
                  <a:gd name="T51" fmla="*/ 101 h 105"/>
                  <a:gd name="T52" fmla="*/ 0 w 31"/>
                  <a:gd name="T53" fmla="*/ 101 h 105"/>
                  <a:gd name="T54" fmla="*/ 3 w 31"/>
                  <a:gd name="T55" fmla="*/ 105 h 105"/>
                  <a:gd name="T56" fmla="*/ 3 w 31"/>
                  <a:gd name="T57" fmla="*/ 105 h 105"/>
                  <a:gd name="T58" fmla="*/ 3 w 31"/>
                  <a:gd name="T59" fmla="*/ 101 h 105"/>
                  <a:gd name="T60" fmla="*/ 7 w 31"/>
                  <a:gd name="T61" fmla="*/ 94 h 105"/>
                  <a:gd name="T62" fmla="*/ 10 w 31"/>
                  <a:gd name="T63" fmla="*/ 70 h 105"/>
                  <a:gd name="T64" fmla="*/ 17 w 31"/>
                  <a:gd name="T65" fmla="*/ 45 h 105"/>
                  <a:gd name="T66" fmla="*/ 17 w 31"/>
                  <a:gd name="T67" fmla="*/ 38 h 105"/>
                  <a:gd name="T68" fmla="*/ 17 w 31"/>
                  <a:gd name="T69" fmla="*/ 35 h 105"/>
                  <a:gd name="T70" fmla="*/ 17 w 31"/>
                  <a:gd name="T71" fmla="*/ 35 h 105"/>
                  <a:gd name="T72" fmla="*/ 28 w 31"/>
                  <a:gd name="T73" fmla="*/ 0 h 105"/>
                  <a:gd name="T74" fmla="*/ 28 w 31"/>
                  <a:gd name="T75" fmla="*/ 3 h 105"/>
                  <a:gd name="T76" fmla="*/ 31 w 31"/>
                  <a:gd name="T77" fmla="*/ 3 h 105"/>
                  <a:gd name="T78" fmla="*/ 28 w 31"/>
                  <a:gd name="T79" fmla="*/ 14 h 105"/>
                  <a:gd name="T80" fmla="*/ 21 w 31"/>
                  <a:gd name="T81" fmla="*/ 24 h 105"/>
                  <a:gd name="T82" fmla="*/ 21 w 31"/>
                  <a:gd name="T83" fmla="*/ 31 h 105"/>
                  <a:gd name="T84" fmla="*/ 17 w 31"/>
                  <a:gd name="T85" fmla="*/ 31 h 105"/>
                  <a:gd name="T86" fmla="*/ 14 w 31"/>
                  <a:gd name="T87" fmla="*/ 31 h 105"/>
                  <a:gd name="T88" fmla="*/ 14 w 31"/>
                  <a:gd name="T89" fmla="*/ 28 h 105"/>
                  <a:gd name="T90" fmla="*/ 17 w 31"/>
                  <a:gd name="T91" fmla="*/ 24 h 105"/>
                  <a:gd name="T92" fmla="*/ 17 w 31"/>
                  <a:gd name="T93" fmla="*/ 21 h 105"/>
                  <a:gd name="T94" fmla="*/ 21 w 31"/>
                  <a:gd name="T95" fmla="*/ 14 h 105"/>
                  <a:gd name="T96" fmla="*/ 21 w 31"/>
                  <a:gd name="T97" fmla="*/ 10 h 105"/>
                  <a:gd name="T98" fmla="*/ 24 w 31"/>
                  <a:gd name="T99" fmla="*/ 7 h 105"/>
                  <a:gd name="T100" fmla="*/ 24 w 31"/>
                  <a:gd name="T101" fmla="*/ 7 h 105"/>
                  <a:gd name="T102" fmla="*/ 24 w 31"/>
                  <a:gd name="T103" fmla="*/ 3 h 105"/>
                  <a:gd name="T104" fmla="*/ 28 w 31"/>
                  <a:gd name="T10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105">
                    <a:moveTo>
                      <a:pt x="17" y="35"/>
                    </a:moveTo>
                    <a:lnTo>
                      <a:pt x="14" y="35"/>
                    </a:lnTo>
                    <a:lnTo>
                      <a:pt x="14" y="35"/>
                    </a:lnTo>
                    <a:lnTo>
                      <a:pt x="14" y="35"/>
                    </a:lnTo>
                    <a:lnTo>
                      <a:pt x="14" y="38"/>
                    </a:lnTo>
                    <a:lnTo>
                      <a:pt x="14" y="38"/>
                    </a:lnTo>
                    <a:lnTo>
                      <a:pt x="14" y="42"/>
                    </a:lnTo>
                    <a:lnTo>
                      <a:pt x="14" y="42"/>
                    </a:lnTo>
                    <a:lnTo>
                      <a:pt x="14" y="42"/>
                    </a:lnTo>
                    <a:lnTo>
                      <a:pt x="10" y="45"/>
                    </a:lnTo>
                    <a:lnTo>
                      <a:pt x="10" y="45"/>
                    </a:lnTo>
                    <a:lnTo>
                      <a:pt x="10" y="45"/>
                    </a:lnTo>
                    <a:lnTo>
                      <a:pt x="10" y="49"/>
                    </a:lnTo>
                    <a:lnTo>
                      <a:pt x="10" y="49"/>
                    </a:lnTo>
                    <a:lnTo>
                      <a:pt x="10" y="52"/>
                    </a:lnTo>
                    <a:lnTo>
                      <a:pt x="10" y="52"/>
                    </a:lnTo>
                    <a:lnTo>
                      <a:pt x="10" y="52"/>
                    </a:lnTo>
                    <a:lnTo>
                      <a:pt x="7" y="56"/>
                    </a:lnTo>
                    <a:lnTo>
                      <a:pt x="7" y="56"/>
                    </a:lnTo>
                    <a:lnTo>
                      <a:pt x="7" y="56"/>
                    </a:lnTo>
                    <a:lnTo>
                      <a:pt x="7" y="59"/>
                    </a:lnTo>
                    <a:lnTo>
                      <a:pt x="7" y="59"/>
                    </a:lnTo>
                    <a:lnTo>
                      <a:pt x="7" y="63"/>
                    </a:lnTo>
                    <a:lnTo>
                      <a:pt x="7" y="63"/>
                    </a:lnTo>
                    <a:lnTo>
                      <a:pt x="7" y="66"/>
                    </a:lnTo>
                    <a:lnTo>
                      <a:pt x="7" y="66"/>
                    </a:lnTo>
                    <a:lnTo>
                      <a:pt x="7" y="66"/>
                    </a:lnTo>
                    <a:lnTo>
                      <a:pt x="3" y="66"/>
                    </a:lnTo>
                    <a:lnTo>
                      <a:pt x="3" y="66"/>
                    </a:lnTo>
                    <a:lnTo>
                      <a:pt x="3" y="70"/>
                    </a:lnTo>
                    <a:lnTo>
                      <a:pt x="7" y="70"/>
                    </a:lnTo>
                    <a:lnTo>
                      <a:pt x="7" y="70"/>
                    </a:lnTo>
                    <a:lnTo>
                      <a:pt x="7" y="73"/>
                    </a:lnTo>
                    <a:lnTo>
                      <a:pt x="3" y="77"/>
                    </a:lnTo>
                    <a:lnTo>
                      <a:pt x="3" y="77"/>
                    </a:lnTo>
                    <a:lnTo>
                      <a:pt x="3" y="77"/>
                    </a:lnTo>
                    <a:lnTo>
                      <a:pt x="3" y="80"/>
                    </a:lnTo>
                    <a:lnTo>
                      <a:pt x="3" y="80"/>
                    </a:lnTo>
                    <a:lnTo>
                      <a:pt x="3" y="84"/>
                    </a:lnTo>
                    <a:lnTo>
                      <a:pt x="3" y="84"/>
                    </a:lnTo>
                    <a:lnTo>
                      <a:pt x="3" y="84"/>
                    </a:lnTo>
                    <a:lnTo>
                      <a:pt x="3" y="87"/>
                    </a:lnTo>
                    <a:lnTo>
                      <a:pt x="3" y="91"/>
                    </a:lnTo>
                    <a:lnTo>
                      <a:pt x="0" y="91"/>
                    </a:lnTo>
                    <a:lnTo>
                      <a:pt x="0" y="91"/>
                    </a:lnTo>
                    <a:lnTo>
                      <a:pt x="0" y="94"/>
                    </a:lnTo>
                    <a:lnTo>
                      <a:pt x="0" y="94"/>
                    </a:lnTo>
                    <a:lnTo>
                      <a:pt x="0" y="94"/>
                    </a:lnTo>
                    <a:lnTo>
                      <a:pt x="0" y="98"/>
                    </a:lnTo>
                    <a:lnTo>
                      <a:pt x="0" y="98"/>
                    </a:lnTo>
                    <a:lnTo>
                      <a:pt x="0" y="98"/>
                    </a:lnTo>
                    <a:lnTo>
                      <a:pt x="0" y="101"/>
                    </a:lnTo>
                    <a:lnTo>
                      <a:pt x="0" y="101"/>
                    </a:lnTo>
                    <a:lnTo>
                      <a:pt x="0" y="101"/>
                    </a:lnTo>
                    <a:lnTo>
                      <a:pt x="0" y="101"/>
                    </a:lnTo>
                    <a:lnTo>
                      <a:pt x="3" y="105"/>
                    </a:lnTo>
                    <a:lnTo>
                      <a:pt x="3" y="105"/>
                    </a:lnTo>
                    <a:lnTo>
                      <a:pt x="3" y="105"/>
                    </a:lnTo>
                    <a:lnTo>
                      <a:pt x="3" y="105"/>
                    </a:lnTo>
                    <a:lnTo>
                      <a:pt x="3" y="101"/>
                    </a:lnTo>
                    <a:lnTo>
                      <a:pt x="7" y="101"/>
                    </a:lnTo>
                    <a:lnTo>
                      <a:pt x="7" y="94"/>
                    </a:lnTo>
                    <a:lnTo>
                      <a:pt x="7" y="80"/>
                    </a:lnTo>
                    <a:lnTo>
                      <a:pt x="10" y="70"/>
                    </a:lnTo>
                    <a:lnTo>
                      <a:pt x="14" y="56"/>
                    </a:lnTo>
                    <a:lnTo>
                      <a:pt x="17" y="45"/>
                    </a:lnTo>
                    <a:lnTo>
                      <a:pt x="17" y="42"/>
                    </a:lnTo>
                    <a:lnTo>
                      <a:pt x="17" y="38"/>
                    </a:lnTo>
                    <a:lnTo>
                      <a:pt x="17" y="38"/>
                    </a:lnTo>
                    <a:lnTo>
                      <a:pt x="17" y="35"/>
                    </a:lnTo>
                    <a:lnTo>
                      <a:pt x="17" y="35"/>
                    </a:lnTo>
                    <a:lnTo>
                      <a:pt x="17" y="35"/>
                    </a:lnTo>
                    <a:lnTo>
                      <a:pt x="17" y="35"/>
                    </a:lnTo>
                    <a:lnTo>
                      <a:pt x="28" y="0"/>
                    </a:lnTo>
                    <a:lnTo>
                      <a:pt x="28" y="0"/>
                    </a:lnTo>
                    <a:lnTo>
                      <a:pt x="28" y="3"/>
                    </a:lnTo>
                    <a:lnTo>
                      <a:pt x="31" y="3"/>
                    </a:lnTo>
                    <a:lnTo>
                      <a:pt x="31" y="3"/>
                    </a:lnTo>
                    <a:lnTo>
                      <a:pt x="31" y="3"/>
                    </a:lnTo>
                    <a:lnTo>
                      <a:pt x="28" y="14"/>
                    </a:lnTo>
                    <a:lnTo>
                      <a:pt x="24" y="21"/>
                    </a:lnTo>
                    <a:lnTo>
                      <a:pt x="21" y="24"/>
                    </a:lnTo>
                    <a:lnTo>
                      <a:pt x="21" y="31"/>
                    </a:lnTo>
                    <a:lnTo>
                      <a:pt x="21" y="31"/>
                    </a:lnTo>
                    <a:lnTo>
                      <a:pt x="21" y="31"/>
                    </a:lnTo>
                    <a:lnTo>
                      <a:pt x="17" y="31"/>
                    </a:lnTo>
                    <a:lnTo>
                      <a:pt x="17" y="31"/>
                    </a:lnTo>
                    <a:lnTo>
                      <a:pt x="14" y="31"/>
                    </a:lnTo>
                    <a:lnTo>
                      <a:pt x="14" y="31"/>
                    </a:lnTo>
                    <a:lnTo>
                      <a:pt x="14" y="28"/>
                    </a:lnTo>
                    <a:lnTo>
                      <a:pt x="14" y="28"/>
                    </a:lnTo>
                    <a:lnTo>
                      <a:pt x="17" y="24"/>
                    </a:lnTo>
                    <a:lnTo>
                      <a:pt x="17" y="21"/>
                    </a:lnTo>
                    <a:lnTo>
                      <a:pt x="17" y="21"/>
                    </a:lnTo>
                    <a:lnTo>
                      <a:pt x="17" y="17"/>
                    </a:lnTo>
                    <a:lnTo>
                      <a:pt x="21" y="14"/>
                    </a:lnTo>
                    <a:lnTo>
                      <a:pt x="21" y="14"/>
                    </a:lnTo>
                    <a:lnTo>
                      <a:pt x="21" y="10"/>
                    </a:lnTo>
                    <a:lnTo>
                      <a:pt x="21" y="10"/>
                    </a:lnTo>
                    <a:lnTo>
                      <a:pt x="24" y="7"/>
                    </a:lnTo>
                    <a:lnTo>
                      <a:pt x="24" y="7"/>
                    </a:lnTo>
                    <a:lnTo>
                      <a:pt x="24" y="7"/>
                    </a:lnTo>
                    <a:lnTo>
                      <a:pt x="24" y="3"/>
                    </a:lnTo>
                    <a:lnTo>
                      <a:pt x="24" y="3"/>
                    </a:lnTo>
                    <a:lnTo>
                      <a:pt x="24" y="3"/>
                    </a:lnTo>
                    <a:lnTo>
                      <a:pt x="28" y="0"/>
                    </a:lnTo>
                    <a:lnTo>
                      <a:pt x="28"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91">
                <a:extLst>
                  <a:ext uri="{FF2B5EF4-FFF2-40B4-BE49-F238E27FC236}">
                    <a16:creationId xmlns:a16="http://schemas.microsoft.com/office/drawing/2014/main" id="{AC829C18-A0A4-7A23-AA8D-7AD6CA0C740B}"/>
                  </a:ext>
                </a:extLst>
              </p:cNvPr>
              <p:cNvSpPr>
                <a:spLocks/>
              </p:cNvSpPr>
              <p:nvPr/>
            </p:nvSpPr>
            <p:spPr bwMode="auto">
              <a:xfrm>
                <a:off x="2662" y="2520"/>
                <a:ext cx="52" cy="98"/>
              </a:xfrm>
              <a:custGeom>
                <a:avLst/>
                <a:gdLst>
                  <a:gd name="T0" fmla="*/ 38 w 52"/>
                  <a:gd name="T1" fmla="*/ 98 h 98"/>
                  <a:gd name="T2" fmla="*/ 35 w 52"/>
                  <a:gd name="T3" fmla="*/ 95 h 98"/>
                  <a:gd name="T4" fmla="*/ 38 w 52"/>
                  <a:gd name="T5" fmla="*/ 91 h 98"/>
                  <a:gd name="T6" fmla="*/ 35 w 52"/>
                  <a:gd name="T7" fmla="*/ 88 h 98"/>
                  <a:gd name="T8" fmla="*/ 35 w 52"/>
                  <a:gd name="T9" fmla="*/ 84 h 98"/>
                  <a:gd name="T10" fmla="*/ 35 w 52"/>
                  <a:gd name="T11" fmla="*/ 81 h 98"/>
                  <a:gd name="T12" fmla="*/ 38 w 52"/>
                  <a:gd name="T13" fmla="*/ 77 h 98"/>
                  <a:gd name="T14" fmla="*/ 38 w 52"/>
                  <a:gd name="T15" fmla="*/ 74 h 98"/>
                  <a:gd name="T16" fmla="*/ 38 w 52"/>
                  <a:gd name="T17" fmla="*/ 70 h 98"/>
                  <a:gd name="T18" fmla="*/ 42 w 52"/>
                  <a:gd name="T19" fmla="*/ 67 h 98"/>
                  <a:gd name="T20" fmla="*/ 42 w 52"/>
                  <a:gd name="T21" fmla="*/ 63 h 98"/>
                  <a:gd name="T22" fmla="*/ 42 w 52"/>
                  <a:gd name="T23" fmla="*/ 60 h 98"/>
                  <a:gd name="T24" fmla="*/ 42 w 52"/>
                  <a:gd name="T25" fmla="*/ 60 h 98"/>
                  <a:gd name="T26" fmla="*/ 38 w 52"/>
                  <a:gd name="T27" fmla="*/ 56 h 98"/>
                  <a:gd name="T28" fmla="*/ 35 w 52"/>
                  <a:gd name="T29" fmla="*/ 53 h 98"/>
                  <a:gd name="T30" fmla="*/ 28 w 52"/>
                  <a:gd name="T31" fmla="*/ 42 h 98"/>
                  <a:gd name="T32" fmla="*/ 28 w 52"/>
                  <a:gd name="T33" fmla="*/ 42 h 98"/>
                  <a:gd name="T34" fmla="*/ 24 w 52"/>
                  <a:gd name="T35" fmla="*/ 39 h 98"/>
                  <a:gd name="T36" fmla="*/ 21 w 52"/>
                  <a:gd name="T37" fmla="*/ 35 h 98"/>
                  <a:gd name="T38" fmla="*/ 17 w 52"/>
                  <a:gd name="T39" fmla="*/ 32 h 98"/>
                  <a:gd name="T40" fmla="*/ 17 w 52"/>
                  <a:gd name="T41" fmla="*/ 32 h 98"/>
                  <a:gd name="T42" fmla="*/ 14 w 52"/>
                  <a:gd name="T43" fmla="*/ 28 h 98"/>
                  <a:gd name="T44" fmla="*/ 10 w 52"/>
                  <a:gd name="T45" fmla="*/ 25 h 98"/>
                  <a:gd name="T46" fmla="*/ 10 w 52"/>
                  <a:gd name="T47" fmla="*/ 21 h 98"/>
                  <a:gd name="T48" fmla="*/ 10 w 52"/>
                  <a:gd name="T49" fmla="*/ 18 h 98"/>
                  <a:gd name="T50" fmla="*/ 10 w 52"/>
                  <a:gd name="T51" fmla="*/ 18 h 98"/>
                  <a:gd name="T52" fmla="*/ 7 w 52"/>
                  <a:gd name="T53" fmla="*/ 14 h 98"/>
                  <a:gd name="T54" fmla="*/ 3 w 52"/>
                  <a:gd name="T55" fmla="*/ 11 h 98"/>
                  <a:gd name="T56" fmla="*/ 3 w 52"/>
                  <a:gd name="T57" fmla="*/ 7 h 98"/>
                  <a:gd name="T58" fmla="*/ 0 w 52"/>
                  <a:gd name="T59" fmla="*/ 4 h 98"/>
                  <a:gd name="T60" fmla="*/ 0 w 52"/>
                  <a:gd name="T61" fmla="*/ 0 h 98"/>
                  <a:gd name="T62" fmla="*/ 3 w 52"/>
                  <a:gd name="T63" fmla="*/ 0 h 98"/>
                  <a:gd name="T64" fmla="*/ 17 w 52"/>
                  <a:gd name="T65" fmla="*/ 18 h 98"/>
                  <a:gd name="T66" fmla="*/ 28 w 52"/>
                  <a:gd name="T67" fmla="*/ 32 h 98"/>
                  <a:gd name="T68" fmla="*/ 38 w 52"/>
                  <a:gd name="T69" fmla="*/ 39 h 98"/>
                  <a:gd name="T70" fmla="*/ 48 w 52"/>
                  <a:gd name="T71" fmla="*/ 49 h 98"/>
                  <a:gd name="T72" fmla="*/ 52 w 52"/>
                  <a:gd name="T73" fmla="*/ 53 h 98"/>
                  <a:gd name="T74" fmla="*/ 52 w 52"/>
                  <a:gd name="T75" fmla="*/ 56 h 98"/>
                  <a:gd name="T76" fmla="*/ 52 w 52"/>
                  <a:gd name="T77" fmla="*/ 56 h 98"/>
                  <a:gd name="T78" fmla="*/ 52 w 52"/>
                  <a:gd name="T79" fmla="*/ 60 h 98"/>
                  <a:gd name="T80" fmla="*/ 48 w 52"/>
                  <a:gd name="T81" fmla="*/ 70 h 98"/>
                  <a:gd name="T82" fmla="*/ 42 w 52"/>
                  <a:gd name="T83" fmla="*/ 84 h 98"/>
                  <a:gd name="T84" fmla="*/ 42 w 52"/>
                  <a:gd name="T85" fmla="*/ 91 h 98"/>
                  <a:gd name="T86" fmla="*/ 42 w 52"/>
                  <a:gd name="T87" fmla="*/ 95 h 98"/>
                  <a:gd name="T88" fmla="*/ 38 w 52"/>
                  <a:gd name="T8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98">
                    <a:moveTo>
                      <a:pt x="38" y="98"/>
                    </a:moveTo>
                    <a:lnTo>
                      <a:pt x="38" y="98"/>
                    </a:lnTo>
                    <a:lnTo>
                      <a:pt x="38" y="98"/>
                    </a:lnTo>
                    <a:lnTo>
                      <a:pt x="35" y="95"/>
                    </a:lnTo>
                    <a:lnTo>
                      <a:pt x="35" y="91"/>
                    </a:lnTo>
                    <a:lnTo>
                      <a:pt x="38" y="91"/>
                    </a:lnTo>
                    <a:lnTo>
                      <a:pt x="38" y="88"/>
                    </a:lnTo>
                    <a:lnTo>
                      <a:pt x="35" y="88"/>
                    </a:lnTo>
                    <a:lnTo>
                      <a:pt x="35" y="84"/>
                    </a:lnTo>
                    <a:lnTo>
                      <a:pt x="35" y="84"/>
                    </a:lnTo>
                    <a:lnTo>
                      <a:pt x="35" y="84"/>
                    </a:lnTo>
                    <a:lnTo>
                      <a:pt x="35" y="81"/>
                    </a:lnTo>
                    <a:lnTo>
                      <a:pt x="38" y="77"/>
                    </a:lnTo>
                    <a:lnTo>
                      <a:pt x="38" y="77"/>
                    </a:lnTo>
                    <a:lnTo>
                      <a:pt x="38" y="74"/>
                    </a:lnTo>
                    <a:lnTo>
                      <a:pt x="38" y="74"/>
                    </a:lnTo>
                    <a:lnTo>
                      <a:pt x="38" y="74"/>
                    </a:lnTo>
                    <a:lnTo>
                      <a:pt x="38" y="70"/>
                    </a:lnTo>
                    <a:lnTo>
                      <a:pt x="42" y="70"/>
                    </a:lnTo>
                    <a:lnTo>
                      <a:pt x="42" y="67"/>
                    </a:lnTo>
                    <a:lnTo>
                      <a:pt x="42" y="67"/>
                    </a:lnTo>
                    <a:lnTo>
                      <a:pt x="42" y="63"/>
                    </a:lnTo>
                    <a:lnTo>
                      <a:pt x="42" y="63"/>
                    </a:lnTo>
                    <a:lnTo>
                      <a:pt x="42" y="60"/>
                    </a:lnTo>
                    <a:lnTo>
                      <a:pt x="42" y="60"/>
                    </a:lnTo>
                    <a:lnTo>
                      <a:pt x="42" y="60"/>
                    </a:lnTo>
                    <a:lnTo>
                      <a:pt x="38" y="56"/>
                    </a:lnTo>
                    <a:lnTo>
                      <a:pt x="38" y="56"/>
                    </a:lnTo>
                    <a:lnTo>
                      <a:pt x="35" y="53"/>
                    </a:lnTo>
                    <a:lnTo>
                      <a:pt x="35" y="53"/>
                    </a:lnTo>
                    <a:lnTo>
                      <a:pt x="28" y="46"/>
                    </a:lnTo>
                    <a:lnTo>
                      <a:pt x="28" y="42"/>
                    </a:lnTo>
                    <a:lnTo>
                      <a:pt x="28" y="42"/>
                    </a:lnTo>
                    <a:lnTo>
                      <a:pt x="28" y="42"/>
                    </a:lnTo>
                    <a:lnTo>
                      <a:pt x="24" y="42"/>
                    </a:lnTo>
                    <a:lnTo>
                      <a:pt x="24" y="39"/>
                    </a:lnTo>
                    <a:lnTo>
                      <a:pt x="24" y="39"/>
                    </a:lnTo>
                    <a:lnTo>
                      <a:pt x="21" y="35"/>
                    </a:lnTo>
                    <a:lnTo>
                      <a:pt x="21" y="35"/>
                    </a:lnTo>
                    <a:lnTo>
                      <a:pt x="17" y="32"/>
                    </a:lnTo>
                    <a:lnTo>
                      <a:pt x="17" y="32"/>
                    </a:lnTo>
                    <a:lnTo>
                      <a:pt x="17" y="32"/>
                    </a:lnTo>
                    <a:lnTo>
                      <a:pt x="14" y="28"/>
                    </a:lnTo>
                    <a:lnTo>
                      <a:pt x="14" y="28"/>
                    </a:lnTo>
                    <a:lnTo>
                      <a:pt x="10" y="25"/>
                    </a:lnTo>
                    <a:lnTo>
                      <a:pt x="10" y="25"/>
                    </a:lnTo>
                    <a:lnTo>
                      <a:pt x="10" y="25"/>
                    </a:lnTo>
                    <a:lnTo>
                      <a:pt x="10" y="21"/>
                    </a:lnTo>
                    <a:lnTo>
                      <a:pt x="10" y="21"/>
                    </a:lnTo>
                    <a:lnTo>
                      <a:pt x="10" y="18"/>
                    </a:lnTo>
                    <a:lnTo>
                      <a:pt x="10" y="18"/>
                    </a:lnTo>
                    <a:lnTo>
                      <a:pt x="10" y="18"/>
                    </a:lnTo>
                    <a:lnTo>
                      <a:pt x="7" y="14"/>
                    </a:lnTo>
                    <a:lnTo>
                      <a:pt x="7" y="14"/>
                    </a:lnTo>
                    <a:lnTo>
                      <a:pt x="3" y="11"/>
                    </a:lnTo>
                    <a:lnTo>
                      <a:pt x="3" y="11"/>
                    </a:lnTo>
                    <a:lnTo>
                      <a:pt x="3" y="7"/>
                    </a:lnTo>
                    <a:lnTo>
                      <a:pt x="3" y="7"/>
                    </a:lnTo>
                    <a:lnTo>
                      <a:pt x="3" y="7"/>
                    </a:lnTo>
                    <a:lnTo>
                      <a:pt x="0" y="4"/>
                    </a:lnTo>
                    <a:lnTo>
                      <a:pt x="0" y="4"/>
                    </a:lnTo>
                    <a:lnTo>
                      <a:pt x="0" y="0"/>
                    </a:lnTo>
                    <a:lnTo>
                      <a:pt x="3" y="0"/>
                    </a:lnTo>
                    <a:lnTo>
                      <a:pt x="3" y="0"/>
                    </a:lnTo>
                    <a:lnTo>
                      <a:pt x="3" y="0"/>
                    </a:lnTo>
                    <a:lnTo>
                      <a:pt x="17" y="18"/>
                    </a:lnTo>
                    <a:lnTo>
                      <a:pt x="24" y="28"/>
                    </a:lnTo>
                    <a:lnTo>
                      <a:pt x="28" y="32"/>
                    </a:lnTo>
                    <a:lnTo>
                      <a:pt x="35" y="35"/>
                    </a:lnTo>
                    <a:lnTo>
                      <a:pt x="38" y="39"/>
                    </a:lnTo>
                    <a:lnTo>
                      <a:pt x="42" y="42"/>
                    </a:lnTo>
                    <a:lnTo>
                      <a:pt x="48" y="49"/>
                    </a:lnTo>
                    <a:lnTo>
                      <a:pt x="52" y="53"/>
                    </a:lnTo>
                    <a:lnTo>
                      <a:pt x="52" y="53"/>
                    </a:lnTo>
                    <a:lnTo>
                      <a:pt x="52" y="56"/>
                    </a:lnTo>
                    <a:lnTo>
                      <a:pt x="52" y="56"/>
                    </a:lnTo>
                    <a:lnTo>
                      <a:pt x="52" y="56"/>
                    </a:lnTo>
                    <a:lnTo>
                      <a:pt x="52" y="56"/>
                    </a:lnTo>
                    <a:lnTo>
                      <a:pt x="52" y="60"/>
                    </a:lnTo>
                    <a:lnTo>
                      <a:pt x="52" y="60"/>
                    </a:lnTo>
                    <a:lnTo>
                      <a:pt x="52" y="67"/>
                    </a:lnTo>
                    <a:lnTo>
                      <a:pt x="48" y="70"/>
                    </a:lnTo>
                    <a:lnTo>
                      <a:pt x="45" y="77"/>
                    </a:lnTo>
                    <a:lnTo>
                      <a:pt x="42" y="84"/>
                    </a:lnTo>
                    <a:lnTo>
                      <a:pt x="42" y="88"/>
                    </a:lnTo>
                    <a:lnTo>
                      <a:pt x="42" y="91"/>
                    </a:lnTo>
                    <a:lnTo>
                      <a:pt x="42" y="91"/>
                    </a:lnTo>
                    <a:lnTo>
                      <a:pt x="42" y="95"/>
                    </a:lnTo>
                    <a:lnTo>
                      <a:pt x="42" y="95"/>
                    </a:lnTo>
                    <a:lnTo>
                      <a:pt x="38" y="9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92">
                <a:extLst>
                  <a:ext uri="{FF2B5EF4-FFF2-40B4-BE49-F238E27FC236}">
                    <a16:creationId xmlns:a16="http://schemas.microsoft.com/office/drawing/2014/main" id="{3E92D750-92D3-03D6-EA2D-CD09D07937A3}"/>
                  </a:ext>
                </a:extLst>
              </p:cNvPr>
              <p:cNvSpPr>
                <a:spLocks/>
              </p:cNvSpPr>
              <p:nvPr/>
            </p:nvSpPr>
            <p:spPr bwMode="auto">
              <a:xfrm>
                <a:off x="2662" y="2520"/>
                <a:ext cx="52" cy="98"/>
              </a:xfrm>
              <a:custGeom>
                <a:avLst/>
                <a:gdLst>
                  <a:gd name="T0" fmla="*/ 38 w 52"/>
                  <a:gd name="T1" fmla="*/ 98 h 98"/>
                  <a:gd name="T2" fmla="*/ 35 w 52"/>
                  <a:gd name="T3" fmla="*/ 95 h 98"/>
                  <a:gd name="T4" fmla="*/ 38 w 52"/>
                  <a:gd name="T5" fmla="*/ 91 h 98"/>
                  <a:gd name="T6" fmla="*/ 35 w 52"/>
                  <a:gd name="T7" fmla="*/ 88 h 98"/>
                  <a:gd name="T8" fmla="*/ 35 w 52"/>
                  <a:gd name="T9" fmla="*/ 84 h 98"/>
                  <a:gd name="T10" fmla="*/ 35 w 52"/>
                  <a:gd name="T11" fmla="*/ 81 h 98"/>
                  <a:gd name="T12" fmla="*/ 38 w 52"/>
                  <a:gd name="T13" fmla="*/ 77 h 98"/>
                  <a:gd name="T14" fmla="*/ 38 w 52"/>
                  <a:gd name="T15" fmla="*/ 74 h 98"/>
                  <a:gd name="T16" fmla="*/ 38 w 52"/>
                  <a:gd name="T17" fmla="*/ 70 h 98"/>
                  <a:gd name="T18" fmla="*/ 42 w 52"/>
                  <a:gd name="T19" fmla="*/ 67 h 98"/>
                  <a:gd name="T20" fmla="*/ 42 w 52"/>
                  <a:gd name="T21" fmla="*/ 63 h 98"/>
                  <a:gd name="T22" fmla="*/ 42 w 52"/>
                  <a:gd name="T23" fmla="*/ 60 h 98"/>
                  <a:gd name="T24" fmla="*/ 42 w 52"/>
                  <a:gd name="T25" fmla="*/ 60 h 98"/>
                  <a:gd name="T26" fmla="*/ 38 w 52"/>
                  <a:gd name="T27" fmla="*/ 56 h 98"/>
                  <a:gd name="T28" fmla="*/ 35 w 52"/>
                  <a:gd name="T29" fmla="*/ 53 h 98"/>
                  <a:gd name="T30" fmla="*/ 28 w 52"/>
                  <a:gd name="T31" fmla="*/ 42 h 98"/>
                  <a:gd name="T32" fmla="*/ 28 w 52"/>
                  <a:gd name="T33" fmla="*/ 42 h 98"/>
                  <a:gd name="T34" fmla="*/ 24 w 52"/>
                  <a:gd name="T35" fmla="*/ 39 h 98"/>
                  <a:gd name="T36" fmla="*/ 21 w 52"/>
                  <a:gd name="T37" fmla="*/ 35 h 98"/>
                  <a:gd name="T38" fmla="*/ 17 w 52"/>
                  <a:gd name="T39" fmla="*/ 32 h 98"/>
                  <a:gd name="T40" fmla="*/ 17 w 52"/>
                  <a:gd name="T41" fmla="*/ 32 h 98"/>
                  <a:gd name="T42" fmla="*/ 14 w 52"/>
                  <a:gd name="T43" fmla="*/ 28 h 98"/>
                  <a:gd name="T44" fmla="*/ 10 w 52"/>
                  <a:gd name="T45" fmla="*/ 25 h 98"/>
                  <a:gd name="T46" fmla="*/ 10 w 52"/>
                  <a:gd name="T47" fmla="*/ 21 h 98"/>
                  <a:gd name="T48" fmla="*/ 10 w 52"/>
                  <a:gd name="T49" fmla="*/ 18 h 98"/>
                  <a:gd name="T50" fmla="*/ 10 w 52"/>
                  <a:gd name="T51" fmla="*/ 18 h 98"/>
                  <a:gd name="T52" fmla="*/ 7 w 52"/>
                  <a:gd name="T53" fmla="*/ 14 h 98"/>
                  <a:gd name="T54" fmla="*/ 3 w 52"/>
                  <a:gd name="T55" fmla="*/ 11 h 98"/>
                  <a:gd name="T56" fmla="*/ 3 w 52"/>
                  <a:gd name="T57" fmla="*/ 7 h 98"/>
                  <a:gd name="T58" fmla="*/ 0 w 52"/>
                  <a:gd name="T59" fmla="*/ 4 h 98"/>
                  <a:gd name="T60" fmla="*/ 0 w 52"/>
                  <a:gd name="T61" fmla="*/ 0 h 98"/>
                  <a:gd name="T62" fmla="*/ 3 w 52"/>
                  <a:gd name="T63" fmla="*/ 0 h 98"/>
                  <a:gd name="T64" fmla="*/ 17 w 52"/>
                  <a:gd name="T65" fmla="*/ 18 h 98"/>
                  <a:gd name="T66" fmla="*/ 28 w 52"/>
                  <a:gd name="T67" fmla="*/ 32 h 98"/>
                  <a:gd name="T68" fmla="*/ 38 w 52"/>
                  <a:gd name="T69" fmla="*/ 39 h 98"/>
                  <a:gd name="T70" fmla="*/ 48 w 52"/>
                  <a:gd name="T71" fmla="*/ 49 h 98"/>
                  <a:gd name="T72" fmla="*/ 52 w 52"/>
                  <a:gd name="T73" fmla="*/ 53 h 98"/>
                  <a:gd name="T74" fmla="*/ 52 w 52"/>
                  <a:gd name="T75" fmla="*/ 56 h 98"/>
                  <a:gd name="T76" fmla="*/ 52 w 52"/>
                  <a:gd name="T77" fmla="*/ 56 h 98"/>
                  <a:gd name="T78" fmla="*/ 52 w 52"/>
                  <a:gd name="T79" fmla="*/ 60 h 98"/>
                  <a:gd name="T80" fmla="*/ 48 w 52"/>
                  <a:gd name="T81" fmla="*/ 70 h 98"/>
                  <a:gd name="T82" fmla="*/ 42 w 52"/>
                  <a:gd name="T83" fmla="*/ 84 h 98"/>
                  <a:gd name="T84" fmla="*/ 42 w 52"/>
                  <a:gd name="T85" fmla="*/ 91 h 98"/>
                  <a:gd name="T86" fmla="*/ 42 w 52"/>
                  <a:gd name="T87" fmla="*/ 95 h 98"/>
                  <a:gd name="T88" fmla="*/ 38 w 52"/>
                  <a:gd name="T8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98">
                    <a:moveTo>
                      <a:pt x="38" y="98"/>
                    </a:moveTo>
                    <a:lnTo>
                      <a:pt x="38" y="98"/>
                    </a:lnTo>
                    <a:lnTo>
                      <a:pt x="38" y="98"/>
                    </a:lnTo>
                    <a:lnTo>
                      <a:pt x="35" y="95"/>
                    </a:lnTo>
                    <a:lnTo>
                      <a:pt x="35" y="91"/>
                    </a:lnTo>
                    <a:lnTo>
                      <a:pt x="38" y="91"/>
                    </a:lnTo>
                    <a:lnTo>
                      <a:pt x="38" y="88"/>
                    </a:lnTo>
                    <a:lnTo>
                      <a:pt x="35" y="88"/>
                    </a:lnTo>
                    <a:lnTo>
                      <a:pt x="35" y="84"/>
                    </a:lnTo>
                    <a:lnTo>
                      <a:pt x="35" y="84"/>
                    </a:lnTo>
                    <a:lnTo>
                      <a:pt x="35" y="84"/>
                    </a:lnTo>
                    <a:lnTo>
                      <a:pt x="35" y="81"/>
                    </a:lnTo>
                    <a:lnTo>
                      <a:pt x="38" y="77"/>
                    </a:lnTo>
                    <a:lnTo>
                      <a:pt x="38" y="77"/>
                    </a:lnTo>
                    <a:lnTo>
                      <a:pt x="38" y="74"/>
                    </a:lnTo>
                    <a:lnTo>
                      <a:pt x="38" y="74"/>
                    </a:lnTo>
                    <a:lnTo>
                      <a:pt x="38" y="74"/>
                    </a:lnTo>
                    <a:lnTo>
                      <a:pt x="38" y="70"/>
                    </a:lnTo>
                    <a:lnTo>
                      <a:pt x="42" y="70"/>
                    </a:lnTo>
                    <a:lnTo>
                      <a:pt x="42" y="67"/>
                    </a:lnTo>
                    <a:lnTo>
                      <a:pt x="42" y="67"/>
                    </a:lnTo>
                    <a:lnTo>
                      <a:pt x="42" y="63"/>
                    </a:lnTo>
                    <a:lnTo>
                      <a:pt x="42" y="63"/>
                    </a:lnTo>
                    <a:lnTo>
                      <a:pt x="42" y="60"/>
                    </a:lnTo>
                    <a:lnTo>
                      <a:pt x="42" y="60"/>
                    </a:lnTo>
                    <a:lnTo>
                      <a:pt x="42" y="60"/>
                    </a:lnTo>
                    <a:lnTo>
                      <a:pt x="38" y="56"/>
                    </a:lnTo>
                    <a:lnTo>
                      <a:pt x="38" y="56"/>
                    </a:lnTo>
                    <a:lnTo>
                      <a:pt x="35" y="53"/>
                    </a:lnTo>
                    <a:lnTo>
                      <a:pt x="35" y="53"/>
                    </a:lnTo>
                    <a:lnTo>
                      <a:pt x="28" y="46"/>
                    </a:lnTo>
                    <a:lnTo>
                      <a:pt x="28" y="42"/>
                    </a:lnTo>
                    <a:lnTo>
                      <a:pt x="28" y="42"/>
                    </a:lnTo>
                    <a:lnTo>
                      <a:pt x="28" y="42"/>
                    </a:lnTo>
                    <a:lnTo>
                      <a:pt x="24" y="42"/>
                    </a:lnTo>
                    <a:lnTo>
                      <a:pt x="24" y="39"/>
                    </a:lnTo>
                    <a:lnTo>
                      <a:pt x="24" y="39"/>
                    </a:lnTo>
                    <a:lnTo>
                      <a:pt x="21" y="35"/>
                    </a:lnTo>
                    <a:lnTo>
                      <a:pt x="21" y="35"/>
                    </a:lnTo>
                    <a:lnTo>
                      <a:pt x="17" y="32"/>
                    </a:lnTo>
                    <a:lnTo>
                      <a:pt x="17" y="32"/>
                    </a:lnTo>
                    <a:lnTo>
                      <a:pt x="17" y="32"/>
                    </a:lnTo>
                    <a:lnTo>
                      <a:pt x="14" y="28"/>
                    </a:lnTo>
                    <a:lnTo>
                      <a:pt x="14" y="28"/>
                    </a:lnTo>
                    <a:lnTo>
                      <a:pt x="10" y="25"/>
                    </a:lnTo>
                    <a:lnTo>
                      <a:pt x="10" y="25"/>
                    </a:lnTo>
                    <a:lnTo>
                      <a:pt x="10" y="25"/>
                    </a:lnTo>
                    <a:lnTo>
                      <a:pt x="10" y="21"/>
                    </a:lnTo>
                    <a:lnTo>
                      <a:pt x="10" y="21"/>
                    </a:lnTo>
                    <a:lnTo>
                      <a:pt x="10" y="18"/>
                    </a:lnTo>
                    <a:lnTo>
                      <a:pt x="10" y="18"/>
                    </a:lnTo>
                    <a:lnTo>
                      <a:pt x="10" y="18"/>
                    </a:lnTo>
                    <a:lnTo>
                      <a:pt x="7" y="14"/>
                    </a:lnTo>
                    <a:lnTo>
                      <a:pt x="7" y="14"/>
                    </a:lnTo>
                    <a:lnTo>
                      <a:pt x="3" y="11"/>
                    </a:lnTo>
                    <a:lnTo>
                      <a:pt x="3" y="11"/>
                    </a:lnTo>
                    <a:lnTo>
                      <a:pt x="3" y="7"/>
                    </a:lnTo>
                    <a:lnTo>
                      <a:pt x="3" y="7"/>
                    </a:lnTo>
                    <a:lnTo>
                      <a:pt x="3" y="7"/>
                    </a:lnTo>
                    <a:lnTo>
                      <a:pt x="0" y="4"/>
                    </a:lnTo>
                    <a:lnTo>
                      <a:pt x="0" y="4"/>
                    </a:lnTo>
                    <a:lnTo>
                      <a:pt x="0" y="0"/>
                    </a:lnTo>
                    <a:lnTo>
                      <a:pt x="3" y="0"/>
                    </a:lnTo>
                    <a:lnTo>
                      <a:pt x="3" y="0"/>
                    </a:lnTo>
                    <a:lnTo>
                      <a:pt x="3" y="0"/>
                    </a:lnTo>
                    <a:lnTo>
                      <a:pt x="17" y="18"/>
                    </a:lnTo>
                    <a:lnTo>
                      <a:pt x="24" y="28"/>
                    </a:lnTo>
                    <a:lnTo>
                      <a:pt x="28" y="32"/>
                    </a:lnTo>
                    <a:lnTo>
                      <a:pt x="35" y="35"/>
                    </a:lnTo>
                    <a:lnTo>
                      <a:pt x="38" y="39"/>
                    </a:lnTo>
                    <a:lnTo>
                      <a:pt x="42" y="42"/>
                    </a:lnTo>
                    <a:lnTo>
                      <a:pt x="48" y="49"/>
                    </a:lnTo>
                    <a:lnTo>
                      <a:pt x="52" y="53"/>
                    </a:lnTo>
                    <a:lnTo>
                      <a:pt x="52" y="53"/>
                    </a:lnTo>
                    <a:lnTo>
                      <a:pt x="52" y="56"/>
                    </a:lnTo>
                    <a:lnTo>
                      <a:pt x="52" y="56"/>
                    </a:lnTo>
                    <a:lnTo>
                      <a:pt x="52" y="56"/>
                    </a:lnTo>
                    <a:lnTo>
                      <a:pt x="52" y="56"/>
                    </a:lnTo>
                    <a:lnTo>
                      <a:pt x="52" y="60"/>
                    </a:lnTo>
                    <a:lnTo>
                      <a:pt x="52" y="60"/>
                    </a:lnTo>
                    <a:lnTo>
                      <a:pt x="52" y="67"/>
                    </a:lnTo>
                    <a:lnTo>
                      <a:pt x="48" y="70"/>
                    </a:lnTo>
                    <a:lnTo>
                      <a:pt x="45" y="77"/>
                    </a:lnTo>
                    <a:lnTo>
                      <a:pt x="42" y="84"/>
                    </a:lnTo>
                    <a:lnTo>
                      <a:pt x="42" y="88"/>
                    </a:lnTo>
                    <a:lnTo>
                      <a:pt x="42" y="91"/>
                    </a:lnTo>
                    <a:lnTo>
                      <a:pt x="42" y="91"/>
                    </a:lnTo>
                    <a:lnTo>
                      <a:pt x="42" y="95"/>
                    </a:lnTo>
                    <a:lnTo>
                      <a:pt x="42" y="95"/>
                    </a:lnTo>
                    <a:lnTo>
                      <a:pt x="38" y="98"/>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93">
                <a:extLst>
                  <a:ext uri="{FF2B5EF4-FFF2-40B4-BE49-F238E27FC236}">
                    <a16:creationId xmlns:a16="http://schemas.microsoft.com/office/drawing/2014/main" id="{21F05CD1-D33B-45EC-C5F3-A5B680771553}"/>
                  </a:ext>
                </a:extLst>
              </p:cNvPr>
              <p:cNvSpPr>
                <a:spLocks/>
              </p:cNvSpPr>
              <p:nvPr/>
            </p:nvSpPr>
            <p:spPr bwMode="auto">
              <a:xfrm>
                <a:off x="2662" y="2538"/>
                <a:ext cx="14" cy="21"/>
              </a:xfrm>
              <a:custGeom>
                <a:avLst/>
                <a:gdLst>
                  <a:gd name="T0" fmla="*/ 14 w 14"/>
                  <a:gd name="T1" fmla="*/ 21 h 21"/>
                  <a:gd name="T2" fmla="*/ 14 w 14"/>
                  <a:gd name="T3" fmla="*/ 17 h 21"/>
                  <a:gd name="T4" fmla="*/ 14 w 14"/>
                  <a:gd name="T5" fmla="*/ 17 h 21"/>
                  <a:gd name="T6" fmla="*/ 14 w 14"/>
                  <a:gd name="T7" fmla="*/ 14 h 21"/>
                  <a:gd name="T8" fmla="*/ 14 w 14"/>
                  <a:gd name="T9" fmla="*/ 14 h 21"/>
                  <a:gd name="T10" fmla="*/ 10 w 14"/>
                  <a:gd name="T11" fmla="*/ 14 h 21"/>
                  <a:gd name="T12" fmla="*/ 10 w 14"/>
                  <a:gd name="T13" fmla="*/ 10 h 21"/>
                  <a:gd name="T14" fmla="*/ 10 w 14"/>
                  <a:gd name="T15" fmla="*/ 10 h 21"/>
                  <a:gd name="T16" fmla="*/ 7 w 14"/>
                  <a:gd name="T17" fmla="*/ 7 h 21"/>
                  <a:gd name="T18" fmla="*/ 7 w 14"/>
                  <a:gd name="T19" fmla="*/ 7 h 21"/>
                  <a:gd name="T20" fmla="*/ 7 w 14"/>
                  <a:gd name="T21" fmla="*/ 7 h 21"/>
                  <a:gd name="T22" fmla="*/ 7 w 14"/>
                  <a:gd name="T23" fmla="*/ 3 h 21"/>
                  <a:gd name="T24" fmla="*/ 3 w 14"/>
                  <a:gd name="T25" fmla="*/ 3 h 21"/>
                  <a:gd name="T26" fmla="*/ 3 w 14"/>
                  <a:gd name="T27" fmla="*/ 3 h 21"/>
                  <a:gd name="T28" fmla="*/ 3 w 14"/>
                  <a:gd name="T29" fmla="*/ 3 h 21"/>
                  <a:gd name="T30" fmla="*/ 3 w 14"/>
                  <a:gd name="T31" fmla="*/ 0 h 21"/>
                  <a:gd name="T32" fmla="*/ 0 w 14"/>
                  <a:gd name="T33" fmla="*/ 3 h 21"/>
                  <a:gd name="T34" fmla="*/ 0 w 14"/>
                  <a:gd name="T35" fmla="*/ 3 h 21"/>
                  <a:gd name="T36" fmla="*/ 0 w 14"/>
                  <a:gd name="T37" fmla="*/ 3 h 21"/>
                  <a:gd name="T38" fmla="*/ 0 w 14"/>
                  <a:gd name="T39" fmla="*/ 7 h 21"/>
                  <a:gd name="T40" fmla="*/ 3 w 14"/>
                  <a:gd name="T41" fmla="*/ 10 h 21"/>
                  <a:gd name="T42" fmla="*/ 3 w 14"/>
                  <a:gd name="T43" fmla="*/ 14 h 21"/>
                  <a:gd name="T44" fmla="*/ 3 w 14"/>
                  <a:gd name="T45" fmla="*/ 14 h 21"/>
                  <a:gd name="T46" fmla="*/ 7 w 14"/>
                  <a:gd name="T47" fmla="*/ 17 h 21"/>
                  <a:gd name="T48" fmla="*/ 7 w 14"/>
                  <a:gd name="T49" fmla="*/ 17 h 21"/>
                  <a:gd name="T50" fmla="*/ 7 w 14"/>
                  <a:gd name="T51" fmla="*/ 17 h 21"/>
                  <a:gd name="T52" fmla="*/ 10 w 14"/>
                  <a:gd name="T53" fmla="*/ 17 h 21"/>
                  <a:gd name="T54" fmla="*/ 10 w 14"/>
                  <a:gd name="T55" fmla="*/ 21 h 21"/>
                  <a:gd name="T56" fmla="*/ 10 w 14"/>
                  <a:gd name="T57" fmla="*/ 21 h 21"/>
                  <a:gd name="T58" fmla="*/ 14 w 14"/>
                  <a:gd name="T5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14" y="21"/>
                    </a:moveTo>
                    <a:lnTo>
                      <a:pt x="14" y="17"/>
                    </a:lnTo>
                    <a:lnTo>
                      <a:pt x="14" y="17"/>
                    </a:lnTo>
                    <a:lnTo>
                      <a:pt x="14" y="14"/>
                    </a:lnTo>
                    <a:lnTo>
                      <a:pt x="14" y="14"/>
                    </a:lnTo>
                    <a:lnTo>
                      <a:pt x="10" y="14"/>
                    </a:lnTo>
                    <a:lnTo>
                      <a:pt x="10" y="10"/>
                    </a:lnTo>
                    <a:lnTo>
                      <a:pt x="10" y="10"/>
                    </a:lnTo>
                    <a:lnTo>
                      <a:pt x="7" y="7"/>
                    </a:lnTo>
                    <a:lnTo>
                      <a:pt x="7" y="7"/>
                    </a:lnTo>
                    <a:lnTo>
                      <a:pt x="7" y="7"/>
                    </a:lnTo>
                    <a:lnTo>
                      <a:pt x="7" y="3"/>
                    </a:lnTo>
                    <a:lnTo>
                      <a:pt x="3" y="3"/>
                    </a:lnTo>
                    <a:lnTo>
                      <a:pt x="3" y="3"/>
                    </a:lnTo>
                    <a:lnTo>
                      <a:pt x="3" y="3"/>
                    </a:lnTo>
                    <a:lnTo>
                      <a:pt x="3" y="0"/>
                    </a:lnTo>
                    <a:lnTo>
                      <a:pt x="0" y="3"/>
                    </a:lnTo>
                    <a:lnTo>
                      <a:pt x="0" y="3"/>
                    </a:lnTo>
                    <a:lnTo>
                      <a:pt x="0" y="3"/>
                    </a:lnTo>
                    <a:lnTo>
                      <a:pt x="0" y="7"/>
                    </a:lnTo>
                    <a:lnTo>
                      <a:pt x="3" y="10"/>
                    </a:lnTo>
                    <a:lnTo>
                      <a:pt x="3" y="14"/>
                    </a:lnTo>
                    <a:lnTo>
                      <a:pt x="3" y="14"/>
                    </a:lnTo>
                    <a:lnTo>
                      <a:pt x="7" y="17"/>
                    </a:lnTo>
                    <a:lnTo>
                      <a:pt x="7" y="17"/>
                    </a:lnTo>
                    <a:lnTo>
                      <a:pt x="7" y="17"/>
                    </a:lnTo>
                    <a:lnTo>
                      <a:pt x="10" y="17"/>
                    </a:lnTo>
                    <a:lnTo>
                      <a:pt x="10" y="21"/>
                    </a:lnTo>
                    <a:lnTo>
                      <a:pt x="10" y="21"/>
                    </a:lnTo>
                    <a:lnTo>
                      <a:pt x="14" y="2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94">
                <a:extLst>
                  <a:ext uri="{FF2B5EF4-FFF2-40B4-BE49-F238E27FC236}">
                    <a16:creationId xmlns:a16="http://schemas.microsoft.com/office/drawing/2014/main" id="{E4A17ECB-2A84-3152-E8B5-E96F1E91C1B7}"/>
                  </a:ext>
                </a:extLst>
              </p:cNvPr>
              <p:cNvSpPr>
                <a:spLocks/>
              </p:cNvSpPr>
              <p:nvPr/>
            </p:nvSpPr>
            <p:spPr bwMode="auto">
              <a:xfrm>
                <a:off x="2662" y="2538"/>
                <a:ext cx="14" cy="21"/>
              </a:xfrm>
              <a:custGeom>
                <a:avLst/>
                <a:gdLst>
                  <a:gd name="T0" fmla="*/ 14 w 14"/>
                  <a:gd name="T1" fmla="*/ 21 h 21"/>
                  <a:gd name="T2" fmla="*/ 14 w 14"/>
                  <a:gd name="T3" fmla="*/ 17 h 21"/>
                  <a:gd name="T4" fmla="*/ 14 w 14"/>
                  <a:gd name="T5" fmla="*/ 17 h 21"/>
                  <a:gd name="T6" fmla="*/ 14 w 14"/>
                  <a:gd name="T7" fmla="*/ 14 h 21"/>
                  <a:gd name="T8" fmla="*/ 14 w 14"/>
                  <a:gd name="T9" fmla="*/ 14 h 21"/>
                  <a:gd name="T10" fmla="*/ 10 w 14"/>
                  <a:gd name="T11" fmla="*/ 14 h 21"/>
                  <a:gd name="T12" fmla="*/ 10 w 14"/>
                  <a:gd name="T13" fmla="*/ 10 h 21"/>
                  <a:gd name="T14" fmla="*/ 10 w 14"/>
                  <a:gd name="T15" fmla="*/ 10 h 21"/>
                  <a:gd name="T16" fmla="*/ 7 w 14"/>
                  <a:gd name="T17" fmla="*/ 7 h 21"/>
                  <a:gd name="T18" fmla="*/ 7 w 14"/>
                  <a:gd name="T19" fmla="*/ 7 h 21"/>
                  <a:gd name="T20" fmla="*/ 7 w 14"/>
                  <a:gd name="T21" fmla="*/ 7 h 21"/>
                  <a:gd name="T22" fmla="*/ 7 w 14"/>
                  <a:gd name="T23" fmla="*/ 3 h 21"/>
                  <a:gd name="T24" fmla="*/ 3 w 14"/>
                  <a:gd name="T25" fmla="*/ 3 h 21"/>
                  <a:gd name="T26" fmla="*/ 3 w 14"/>
                  <a:gd name="T27" fmla="*/ 3 h 21"/>
                  <a:gd name="T28" fmla="*/ 3 w 14"/>
                  <a:gd name="T29" fmla="*/ 3 h 21"/>
                  <a:gd name="T30" fmla="*/ 3 w 14"/>
                  <a:gd name="T31" fmla="*/ 0 h 21"/>
                  <a:gd name="T32" fmla="*/ 0 w 14"/>
                  <a:gd name="T33" fmla="*/ 3 h 21"/>
                  <a:gd name="T34" fmla="*/ 0 w 14"/>
                  <a:gd name="T35" fmla="*/ 3 h 21"/>
                  <a:gd name="T36" fmla="*/ 0 w 14"/>
                  <a:gd name="T37" fmla="*/ 3 h 21"/>
                  <a:gd name="T38" fmla="*/ 0 w 14"/>
                  <a:gd name="T39" fmla="*/ 7 h 21"/>
                  <a:gd name="T40" fmla="*/ 3 w 14"/>
                  <a:gd name="T41" fmla="*/ 10 h 21"/>
                  <a:gd name="T42" fmla="*/ 3 w 14"/>
                  <a:gd name="T43" fmla="*/ 14 h 21"/>
                  <a:gd name="T44" fmla="*/ 3 w 14"/>
                  <a:gd name="T45" fmla="*/ 14 h 21"/>
                  <a:gd name="T46" fmla="*/ 7 w 14"/>
                  <a:gd name="T47" fmla="*/ 17 h 21"/>
                  <a:gd name="T48" fmla="*/ 7 w 14"/>
                  <a:gd name="T49" fmla="*/ 17 h 21"/>
                  <a:gd name="T50" fmla="*/ 7 w 14"/>
                  <a:gd name="T51" fmla="*/ 17 h 21"/>
                  <a:gd name="T52" fmla="*/ 10 w 14"/>
                  <a:gd name="T53" fmla="*/ 17 h 21"/>
                  <a:gd name="T54" fmla="*/ 10 w 14"/>
                  <a:gd name="T55" fmla="*/ 21 h 21"/>
                  <a:gd name="T56" fmla="*/ 10 w 14"/>
                  <a:gd name="T57" fmla="*/ 21 h 21"/>
                  <a:gd name="T58" fmla="*/ 14 w 14"/>
                  <a:gd name="T5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14" y="21"/>
                    </a:moveTo>
                    <a:lnTo>
                      <a:pt x="14" y="17"/>
                    </a:lnTo>
                    <a:lnTo>
                      <a:pt x="14" y="17"/>
                    </a:lnTo>
                    <a:lnTo>
                      <a:pt x="14" y="14"/>
                    </a:lnTo>
                    <a:lnTo>
                      <a:pt x="14" y="14"/>
                    </a:lnTo>
                    <a:lnTo>
                      <a:pt x="10" y="14"/>
                    </a:lnTo>
                    <a:lnTo>
                      <a:pt x="10" y="10"/>
                    </a:lnTo>
                    <a:lnTo>
                      <a:pt x="10" y="10"/>
                    </a:lnTo>
                    <a:lnTo>
                      <a:pt x="7" y="7"/>
                    </a:lnTo>
                    <a:lnTo>
                      <a:pt x="7" y="7"/>
                    </a:lnTo>
                    <a:lnTo>
                      <a:pt x="7" y="7"/>
                    </a:lnTo>
                    <a:lnTo>
                      <a:pt x="7" y="3"/>
                    </a:lnTo>
                    <a:lnTo>
                      <a:pt x="3" y="3"/>
                    </a:lnTo>
                    <a:lnTo>
                      <a:pt x="3" y="3"/>
                    </a:lnTo>
                    <a:lnTo>
                      <a:pt x="3" y="3"/>
                    </a:lnTo>
                    <a:lnTo>
                      <a:pt x="3" y="0"/>
                    </a:lnTo>
                    <a:lnTo>
                      <a:pt x="0" y="3"/>
                    </a:lnTo>
                    <a:lnTo>
                      <a:pt x="0" y="3"/>
                    </a:lnTo>
                    <a:lnTo>
                      <a:pt x="0" y="3"/>
                    </a:lnTo>
                    <a:lnTo>
                      <a:pt x="0" y="7"/>
                    </a:lnTo>
                    <a:lnTo>
                      <a:pt x="3" y="10"/>
                    </a:lnTo>
                    <a:lnTo>
                      <a:pt x="3" y="14"/>
                    </a:lnTo>
                    <a:lnTo>
                      <a:pt x="3" y="14"/>
                    </a:lnTo>
                    <a:lnTo>
                      <a:pt x="7" y="17"/>
                    </a:lnTo>
                    <a:lnTo>
                      <a:pt x="7" y="17"/>
                    </a:lnTo>
                    <a:lnTo>
                      <a:pt x="7" y="17"/>
                    </a:lnTo>
                    <a:lnTo>
                      <a:pt x="10" y="17"/>
                    </a:lnTo>
                    <a:lnTo>
                      <a:pt x="10" y="21"/>
                    </a:lnTo>
                    <a:lnTo>
                      <a:pt x="10" y="21"/>
                    </a:lnTo>
                    <a:lnTo>
                      <a:pt x="14" y="2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95">
                <a:extLst>
                  <a:ext uri="{FF2B5EF4-FFF2-40B4-BE49-F238E27FC236}">
                    <a16:creationId xmlns:a16="http://schemas.microsoft.com/office/drawing/2014/main" id="{80F95490-4452-7B3F-2153-B4D48B2310DD}"/>
                  </a:ext>
                </a:extLst>
              </p:cNvPr>
              <p:cNvSpPr>
                <a:spLocks/>
              </p:cNvSpPr>
              <p:nvPr/>
            </p:nvSpPr>
            <p:spPr bwMode="auto">
              <a:xfrm>
                <a:off x="2536" y="2457"/>
                <a:ext cx="667" cy="690"/>
              </a:xfrm>
              <a:custGeom>
                <a:avLst/>
                <a:gdLst>
                  <a:gd name="T0" fmla="*/ 24 w 667"/>
                  <a:gd name="T1" fmla="*/ 165 h 690"/>
                  <a:gd name="T2" fmla="*/ 52 w 667"/>
                  <a:gd name="T3" fmla="*/ 172 h 690"/>
                  <a:gd name="T4" fmla="*/ 70 w 667"/>
                  <a:gd name="T5" fmla="*/ 186 h 690"/>
                  <a:gd name="T6" fmla="*/ 59 w 667"/>
                  <a:gd name="T7" fmla="*/ 221 h 690"/>
                  <a:gd name="T8" fmla="*/ 49 w 667"/>
                  <a:gd name="T9" fmla="*/ 224 h 690"/>
                  <a:gd name="T10" fmla="*/ 31 w 667"/>
                  <a:gd name="T11" fmla="*/ 231 h 690"/>
                  <a:gd name="T12" fmla="*/ 28 w 667"/>
                  <a:gd name="T13" fmla="*/ 252 h 690"/>
                  <a:gd name="T14" fmla="*/ 28 w 667"/>
                  <a:gd name="T15" fmla="*/ 287 h 690"/>
                  <a:gd name="T16" fmla="*/ 63 w 667"/>
                  <a:gd name="T17" fmla="*/ 263 h 690"/>
                  <a:gd name="T18" fmla="*/ 87 w 667"/>
                  <a:gd name="T19" fmla="*/ 252 h 690"/>
                  <a:gd name="T20" fmla="*/ 101 w 667"/>
                  <a:gd name="T21" fmla="*/ 228 h 690"/>
                  <a:gd name="T22" fmla="*/ 126 w 667"/>
                  <a:gd name="T23" fmla="*/ 224 h 690"/>
                  <a:gd name="T24" fmla="*/ 126 w 667"/>
                  <a:gd name="T25" fmla="*/ 245 h 690"/>
                  <a:gd name="T26" fmla="*/ 143 w 667"/>
                  <a:gd name="T27" fmla="*/ 266 h 690"/>
                  <a:gd name="T28" fmla="*/ 126 w 667"/>
                  <a:gd name="T29" fmla="*/ 270 h 690"/>
                  <a:gd name="T30" fmla="*/ 133 w 667"/>
                  <a:gd name="T31" fmla="*/ 291 h 690"/>
                  <a:gd name="T32" fmla="*/ 140 w 667"/>
                  <a:gd name="T33" fmla="*/ 305 h 690"/>
                  <a:gd name="T34" fmla="*/ 150 w 667"/>
                  <a:gd name="T35" fmla="*/ 315 h 690"/>
                  <a:gd name="T36" fmla="*/ 199 w 667"/>
                  <a:gd name="T37" fmla="*/ 308 h 690"/>
                  <a:gd name="T38" fmla="*/ 181 w 667"/>
                  <a:gd name="T39" fmla="*/ 371 h 690"/>
                  <a:gd name="T40" fmla="*/ 178 w 667"/>
                  <a:gd name="T41" fmla="*/ 403 h 690"/>
                  <a:gd name="T42" fmla="*/ 192 w 667"/>
                  <a:gd name="T43" fmla="*/ 413 h 690"/>
                  <a:gd name="T44" fmla="*/ 216 w 667"/>
                  <a:gd name="T45" fmla="*/ 420 h 690"/>
                  <a:gd name="T46" fmla="*/ 216 w 667"/>
                  <a:gd name="T47" fmla="*/ 445 h 690"/>
                  <a:gd name="T48" fmla="*/ 192 w 667"/>
                  <a:gd name="T49" fmla="*/ 452 h 690"/>
                  <a:gd name="T50" fmla="*/ 181 w 667"/>
                  <a:gd name="T51" fmla="*/ 501 h 690"/>
                  <a:gd name="T52" fmla="*/ 213 w 667"/>
                  <a:gd name="T53" fmla="*/ 529 h 690"/>
                  <a:gd name="T54" fmla="*/ 251 w 667"/>
                  <a:gd name="T55" fmla="*/ 529 h 690"/>
                  <a:gd name="T56" fmla="*/ 265 w 667"/>
                  <a:gd name="T57" fmla="*/ 543 h 690"/>
                  <a:gd name="T58" fmla="*/ 262 w 667"/>
                  <a:gd name="T59" fmla="*/ 525 h 690"/>
                  <a:gd name="T60" fmla="*/ 286 w 667"/>
                  <a:gd name="T61" fmla="*/ 515 h 690"/>
                  <a:gd name="T62" fmla="*/ 318 w 667"/>
                  <a:gd name="T63" fmla="*/ 553 h 690"/>
                  <a:gd name="T64" fmla="*/ 342 w 667"/>
                  <a:gd name="T65" fmla="*/ 567 h 690"/>
                  <a:gd name="T66" fmla="*/ 377 w 667"/>
                  <a:gd name="T67" fmla="*/ 571 h 690"/>
                  <a:gd name="T68" fmla="*/ 374 w 667"/>
                  <a:gd name="T69" fmla="*/ 630 h 690"/>
                  <a:gd name="T70" fmla="*/ 412 w 667"/>
                  <a:gd name="T71" fmla="*/ 648 h 690"/>
                  <a:gd name="T72" fmla="*/ 454 w 667"/>
                  <a:gd name="T73" fmla="*/ 620 h 690"/>
                  <a:gd name="T74" fmla="*/ 479 w 667"/>
                  <a:gd name="T75" fmla="*/ 665 h 690"/>
                  <a:gd name="T76" fmla="*/ 636 w 667"/>
                  <a:gd name="T77" fmla="*/ 690 h 690"/>
                  <a:gd name="T78" fmla="*/ 657 w 667"/>
                  <a:gd name="T79" fmla="*/ 658 h 690"/>
                  <a:gd name="T80" fmla="*/ 653 w 667"/>
                  <a:gd name="T81" fmla="*/ 627 h 690"/>
                  <a:gd name="T82" fmla="*/ 625 w 667"/>
                  <a:gd name="T83" fmla="*/ 609 h 690"/>
                  <a:gd name="T84" fmla="*/ 604 w 667"/>
                  <a:gd name="T85" fmla="*/ 595 h 690"/>
                  <a:gd name="T86" fmla="*/ 594 w 667"/>
                  <a:gd name="T87" fmla="*/ 550 h 690"/>
                  <a:gd name="T88" fmla="*/ 531 w 667"/>
                  <a:gd name="T89" fmla="*/ 546 h 690"/>
                  <a:gd name="T90" fmla="*/ 482 w 667"/>
                  <a:gd name="T91" fmla="*/ 508 h 690"/>
                  <a:gd name="T92" fmla="*/ 398 w 667"/>
                  <a:gd name="T93" fmla="*/ 490 h 690"/>
                  <a:gd name="T94" fmla="*/ 339 w 667"/>
                  <a:gd name="T95" fmla="*/ 445 h 690"/>
                  <a:gd name="T96" fmla="*/ 293 w 667"/>
                  <a:gd name="T97" fmla="*/ 357 h 690"/>
                  <a:gd name="T98" fmla="*/ 199 w 667"/>
                  <a:gd name="T99" fmla="*/ 245 h 690"/>
                  <a:gd name="T100" fmla="*/ 168 w 667"/>
                  <a:gd name="T101" fmla="*/ 189 h 690"/>
                  <a:gd name="T102" fmla="*/ 157 w 667"/>
                  <a:gd name="T103" fmla="*/ 154 h 690"/>
                  <a:gd name="T104" fmla="*/ 143 w 667"/>
                  <a:gd name="T105" fmla="*/ 133 h 690"/>
                  <a:gd name="T106" fmla="*/ 119 w 667"/>
                  <a:gd name="T107" fmla="*/ 74 h 690"/>
                  <a:gd name="T108" fmla="*/ 94 w 667"/>
                  <a:gd name="T109" fmla="*/ 32 h 690"/>
                  <a:gd name="T110" fmla="*/ 59 w 667"/>
                  <a:gd name="T111" fmla="*/ 4 h 690"/>
                  <a:gd name="T112" fmla="*/ 45 w 667"/>
                  <a:gd name="T113" fmla="*/ 11 h 690"/>
                  <a:gd name="T114" fmla="*/ 3 w 667"/>
                  <a:gd name="T115" fmla="*/ 11 h 690"/>
                  <a:gd name="T116" fmla="*/ 31 w 667"/>
                  <a:gd name="T117" fmla="*/ 28 h 690"/>
                  <a:gd name="T118" fmla="*/ 31 w 667"/>
                  <a:gd name="T119" fmla="*/ 60 h 690"/>
                  <a:gd name="T120" fmla="*/ 17 w 667"/>
                  <a:gd name="T121" fmla="*/ 81 h 690"/>
                  <a:gd name="T122" fmla="*/ 10 w 667"/>
                  <a:gd name="T123" fmla="*/ 112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7" h="690">
                    <a:moveTo>
                      <a:pt x="24" y="147"/>
                    </a:moveTo>
                    <a:lnTo>
                      <a:pt x="28" y="147"/>
                    </a:lnTo>
                    <a:lnTo>
                      <a:pt x="28" y="147"/>
                    </a:lnTo>
                    <a:lnTo>
                      <a:pt x="28" y="147"/>
                    </a:lnTo>
                    <a:lnTo>
                      <a:pt x="28" y="147"/>
                    </a:lnTo>
                    <a:lnTo>
                      <a:pt x="31" y="147"/>
                    </a:lnTo>
                    <a:lnTo>
                      <a:pt x="31" y="151"/>
                    </a:lnTo>
                    <a:lnTo>
                      <a:pt x="31" y="151"/>
                    </a:lnTo>
                    <a:lnTo>
                      <a:pt x="31" y="154"/>
                    </a:lnTo>
                    <a:lnTo>
                      <a:pt x="28" y="154"/>
                    </a:lnTo>
                    <a:lnTo>
                      <a:pt x="28" y="154"/>
                    </a:lnTo>
                    <a:lnTo>
                      <a:pt x="21" y="161"/>
                    </a:lnTo>
                    <a:lnTo>
                      <a:pt x="21" y="165"/>
                    </a:lnTo>
                    <a:lnTo>
                      <a:pt x="21" y="165"/>
                    </a:lnTo>
                    <a:lnTo>
                      <a:pt x="21" y="165"/>
                    </a:lnTo>
                    <a:lnTo>
                      <a:pt x="24" y="165"/>
                    </a:lnTo>
                    <a:lnTo>
                      <a:pt x="24" y="165"/>
                    </a:lnTo>
                    <a:lnTo>
                      <a:pt x="28" y="165"/>
                    </a:lnTo>
                    <a:lnTo>
                      <a:pt x="28" y="165"/>
                    </a:lnTo>
                    <a:lnTo>
                      <a:pt x="28" y="165"/>
                    </a:lnTo>
                    <a:lnTo>
                      <a:pt x="31" y="165"/>
                    </a:lnTo>
                    <a:lnTo>
                      <a:pt x="31" y="168"/>
                    </a:lnTo>
                    <a:lnTo>
                      <a:pt x="31" y="172"/>
                    </a:lnTo>
                    <a:lnTo>
                      <a:pt x="31" y="175"/>
                    </a:lnTo>
                    <a:lnTo>
                      <a:pt x="35" y="175"/>
                    </a:lnTo>
                    <a:lnTo>
                      <a:pt x="35" y="179"/>
                    </a:lnTo>
                    <a:lnTo>
                      <a:pt x="38" y="179"/>
                    </a:lnTo>
                    <a:lnTo>
                      <a:pt x="38" y="179"/>
                    </a:lnTo>
                    <a:lnTo>
                      <a:pt x="45" y="179"/>
                    </a:lnTo>
                    <a:lnTo>
                      <a:pt x="45" y="179"/>
                    </a:lnTo>
                    <a:lnTo>
                      <a:pt x="49" y="175"/>
                    </a:lnTo>
                    <a:lnTo>
                      <a:pt x="49" y="175"/>
                    </a:lnTo>
                    <a:lnTo>
                      <a:pt x="52" y="172"/>
                    </a:lnTo>
                    <a:lnTo>
                      <a:pt x="52" y="172"/>
                    </a:lnTo>
                    <a:lnTo>
                      <a:pt x="56" y="172"/>
                    </a:lnTo>
                    <a:lnTo>
                      <a:pt x="52" y="175"/>
                    </a:lnTo>
                    <a:lnTo>
                      <a:pt x="52" y="175"/>
                    </a:lnTo>
                    <a:lnTo>
                      <a:pt x="52" y="179"/>
                    </a:lnTo>
                    <a:lnTo>
                      <a:pt x="52" y="179"/>
                    </a:lnTo>
                    <a:lnTo>
                      <a:pt x="52" y="179"/>
                    </a:lnTo>
                    <a:lnTo>
                      <a:pt x="52" y="179"/>
                    </a:lnTo>
                    <a:lnTo>
                      <a:pt x="52" y="179"/>
                    </a:lnTo>
                    <a:lnTo>
                      <a:pt x="56" y="179"/>
                    </a:lnTo>
                    <a:lnTo>
                      <a:pt x="59" y="182"/>
                    </a:lnTo>
                    <a:lnTo>
                      <a:pt x="59" y="179"/>
                    </a:lnTo>
                    <a:lnTo>
                      <a:pt x="59" y="179"/>
                    </a:lnTo>
                    <a:lnTo>
                      <a:pt x="63" y="179"/>
                    </a:lnTo>
                    <a:lnTo>
                      <a:pt x="63" y="179"/>
                    </a:lnTo>
                    <a:lnTo>
                      <a:pt x="63" y="179"/>
                    </a:lnTo>
                    <a:lnTo>
                      <a:pt x="70" y="186"/>
                    </a:lnTo>
                    <a:lnTo>
                      <a:pt x="70" y="186"/>
                    </a:lnTo>
                    <a:lnTo>
                      <a:pt x="70" y="189"/>
                    </a:lnTo>
                    <a:lnTo>
                      <a:pt x="70" y="193"/>
                    </a:lnTo>
                    <a:lnTo>
                      <a:pt x="70" y="193"/>
                    </a:lnTo>
                    <a:lnTo>
                      <a:pt x="70" y="196"/>
                    </a:lnTo>
                    <a:lnTo>
                      <a:pt x="70" y="196"/>
                    </a:lnTo>
                    <a:lnTo>
                      <a:pt x="66" y="196"/>
                    </a:lnTo>
                    <a:lnTo>
                      <a:pt x="66" y="196"/>
                    </a:lnTo>
                    <a:lnTo>
                      <a:pt x="66" y="196"/>
                    </a:lnTo>
                    <a:lnTo>
                      <a:pt x="63" y="196"/>
                    </a:lnTo>
                    <a:lnTo>
                      <a:pt x="59" y="207"/>
                    </a:lnTo>
                    <a:lnTo>
                      <a:pt x="59" y="210"/>
                    </a:lnTo>
                    <a:lnTo>
                      <a:pt x="59" y="210"/>
                    </a:lnTo>
                    <a:lnTo>
                      <a:pt x="59" y="214"/>
                    </a:lnTo>
                    <a:lnTo>
                      <a:pt x="56" y="214"/>
                    </a:lnTo>
                    <a:lnTo>
                      <a:pt x="56" y="217"/>
                    </a:lnTo>
                    <a:lnTo>
                      <a:pt x="56" y="217"/>
                    </a:lnTo>
                    <a:lnTo>
                      <a:pt x="59" y="221"/>
                    </a:lnTo>
                    <a:lnTo>
                      <a:pt x="59" y="221"/>
                    </a:lnTo>
                    <a:lnTo>
                      <a:pt x="59" y="221"/>
                    </a:lnTo>
                    <a:lnTo>
                      <a:pt x="63" y="224"/>
                    </a:lnTo>
                    <a:lnTo>
                      <a:pt x="63" y="224"/>
                    </a:lnTo>
                    <a:lnTo>
                      <a:pt x="59" y="224"/>
                    </a:lnTo>
                    <a:lnTo>
                      <a:pt x="59" y="228"/>
                    </a:lnTo>
                    <a:lnTo>
                      <a:pt x="56" y="228"/>
                    </a:lnTo>
                    <a:lnTo>
                      <a:pt x="52" y="228"/>
                    </a:lnTo>
                    <a:lnTo>
                      <a:pt x="52" y="228"/>
                    </a:lnTo>
                    <a:lnTo>
                      <a:pt x="49" y="228"/>
                    </a:lnTo>
                    <a:lnTo>
                      <a:pt x="49" y="228"/>
                    </a:lnTo>
                    <a:lnTo>
                      <a:pt x="49" y="228"/>
                    </a:lnTo>
                    <a:lnTo>
                      <a:pt x="49" y="224"/>
                    </a:lnTo>
                    <a:lnTo>
                      <a:pt x="49" y="224"/>
                    </a:lnTo>
                    <a:lnTo>
                      <a:pt x="49" y="224"/>
                    </a:lnTo>
                    <a:lnTo>
                      <a:pt x="49" y="224"/>
                    </a:lnTo>
                    <a:lnTo>
                      <a:pt x="49" y="224"/>
                    </a:lnTo>
                    <a:lnTo>
                      <a:pt x="49" y="221"/>
                    </a:lnTo>
                    <a:lnTo>
                      <a:pt x="49" y="221"/>
                    </a:lnTo>
                    <a:lnTo>
                      <a:pt x="49" y="221"/>
                    </a:lnTo>
                    <a:lnTo>
                      <a:pt x="45" y="221"/>
                    </a:lnTo>
                    <a:lnTo>
                      <a:pt x="45" y="221"/>
                    </a:lnTo>
                    <a:lnTo>
                      <a:pt x="45" y="217"/>
                    </a:lnTo>
                    <a:lnTo>
                      <a:pt x="45" y="217"/>
                    </a:lnTo>
                    <a:lnTo>
                      <a:pt x="45" y="217"/>
                    </a:lnTo>
                    <a:lnTo>
                      <a:pt x="38" y="217"/>
                    </a:lnTo>
                    <a:lnTo>
                      <a:pt x="38" y="217"/>
                    </a:lnTo>
                    <a:lnTo>
                      <a:pt x="35" y="221"/>
                    </a:lnTo>
                    <a:lnTo>
                      <a:pt x="35" y="221"/>
                    </a:lnTo>
                    <a:lnTo>
                      <a:pt x="35" y="221"/>
                    </a:lnTo>
                    <a:lnTo>
                      <a:pt x="31" y="228"/>
                    </a:lnTo>
                    <a:lnTo>
                      <a:pt x="31" y="228"/>
                    </a:lnTo>
                    <a:lnTo>
                      <a:pt x="31" y="231"/>
                    </a:lnTo>
                    <a:lnTo>
                      <a:pt x="31" y="231"/>
                    </a:lnTo>
                    <a:lnTo>
                      <a:pt x="35" y="231"/>
                    </a:lnTo>
                    <a:lnTo>
                      <a:pt x="35" y="231"/>
                    </a:lnTo>
                    <a:lnTo>
                      <a:pt x="38" y="231"/>
                    </a:lnTo>
                    <a:lnTo>
                      <a:pt x="38" y="235"/>
                    </a:lnTo>
                    <a:lnTo>
                      <a:pt x="38" y="235"/>
                    </a:lnTo>
                    <a:lnTo>
                      <a:pt x="38" y="235"/>
                    </a:lnTo>
                    <a:lnTo>
                      <a:pt x="38" y="238"/>
                    </a:lnTo>
                    <a:lnTo>
                      <a:pt x="35" y="242"/>
                    </a:lnTo>
                    <a:lnTo>
                      <a:pt x="31" y="245"/>
                    </a:lnTo>
                    <a:lnTo>
                      <a:pt x="28" y="245"/>
                    </a:lnTo>
                    <a:lnTo>
                      <a:pt x="28" y="249"/>
                    </a:lnTo>
                    <a:lnTo>
                      <a:pt x="28" y="249"/>
                    </a:lnTo>
                    <a:lnTo>
                      <a:pt x="31" y="249"/>
                    </a:lnTo>
                    <a:lnTo>
                      <a:pt x="31" y="252"/>
                    </a:lnTo>
                    <a:lnTo>
                      <a:pt x="31" y="252"/>
                    </a:lnTo>
                    <a:lnTo>
                      <a:pt x="31" y="252"/>
                    </a:lnTo>
                    <a:lnTo>
                      <a:pt x="28" y="252"/>
                    </a:lnTo>
                    <a:lnTo>
                      <a:pt x="28" y="252"/>
                    </a:lnTo>
                    <a:lnTo>
                      <a:pt x="24" y="256"/>
                    </a:lnTo>
                    <a:lnTo>
                      <a:pt x="24" y="259"/>
                    </a:lnTo>
                    <a:lnTo>
                      <a:pt x="24" y="259"/>
                    </a:lnTo>
                    <a:lnTo>
                      <a:pt x="24" y="263"/>
                    </a:lnTo>
                    <a:lnTo>
                      <a:pt x="24" y="263"/>
                    </a:lnTo>
                    <a:lnTo>
                      <a:pt x="21" y="263"/>
                    </a:lnTo>
                    <a:lnTo>
                      <a:pt x="17" y="266"/>
                    </a:lnTo>
                    <a:lnTo>
                      <a:pt x="17" y="266"/>
                    </a:lnTo>
                    <a:lnTo>
                      <a:pt x="17" y="270"/>
                    </a:lnTo>
                    <a:lnTo>
                      <a:pt x="21" y="273"/>
                    </a:lnTo>
                    <a:lnTo>
                      <a:pt x="21" y="273"/>
                    </a:lnTo>
                    <a:lnTo>
                      <a:pt x="24" y="280"/>
                    </a:lnTo>
                    <a:lnTo>
                      <a:pt x="24" y="284"/>
                    </a:lnTo>
                    <a:lnTo>
                      <a:pt x="24" y="284"/>
                    </a:lnTo>
                    <a:lnTo>
                      <a:pt x="24" y="287"/>
                    </a:lnTo>
                    <a:lnTo>
                      <a:pt x="28" y="287"/>
                    </a:lnTo>
                    <a:lnTo>
                      <a:pt x="31" y="287"/>
                    </a:lnTo>
                    <a:lnTo>
                      <a:pt x="31" y="287"/>
                    </a:lnTo>
                    <a:lnTo>
                      <a:pt x="35" y="287"/>
                    </a:lnTo>
                    <a:lnTo>
                      <a:pt x="35" y="287"/>
                    </a:lnTo>
                    <a:lnTo>
                      <a:pt x="38" y="284"/>
                    </a:lnTo>
                    <a:lnTo>
                      <a:pt x="38" y="280"/>
                    </a:lnTo>
                    <a:lnTo>
                      <a:pt x="42" y="280"/>
                    </a:lnTo>
                    <a:lnTo>
                      <a:pt x="45" y="280"/>
                    </a:lnTo>
                    <a:lnTo>
                      <a:pt x="45" y="280"/>
                    </a:lnTo>
                    <a:lnTo>
                      <a:pt x="45" y="280"/>
                    </a:lnTo>
                    <a:lnTo>
                      <a:pt x="49" y="277"/>
                    </a:lnTo>
                    <a:lnTo>
                      <a:pt x="52" y="277"/>
                    </a:lnTo>
                    <a:lnTo>
                      <a:pt x="52" y="273"/>
                    </a:lnTo>
                    <a:lnTo>
                      <a:pt x="52" y="270"/>
                    </a:lnTo>
                    <a:lnTo>
                      <a:pt x="59" y="266"/>
                    </a:lnTo>
                    <a:lnTo>
                      <a:pt x="63" y="263"/>
                    </a:lnTo>
                    <a:lnTo>
                      <a:pt x="63" y="263"/>
                    </a:lnTo>
                    <a:lnTo>
                      <a:pt x="63" y="263"/>
                    </a:lnTo>
                    <a:lnTo>
                      <a:pt x="70" y="263"/>
                    </a:lnTo>
                    <a:lnTo>
                      <a:pt x="70" y="259"/>
                    </a:lnTo>
                    <a:lnTo>
                      <a:pt x="70" y="259"/>
                    </a:lnTo>
                    <a:lnTo>
                      <a:pt x="77" y="252"/>
                    </a:lnTo>
                    <a:lnTo>
                      <a:pt x="80" y="249"/>
                    </a:lnTo>
                    <a:lnTo>
                      <a:pt x="80" y="245"/>
                    </a:lnTo>
                    <a:lnTo>
                      <a:pt x="80" y="242"/>
                    </a:lnTo>
                    <a:lnTo>
                      <a:pt x="84" y="242"/>
                    </a:lnTo>
                    <a:lnTo>
                      <a:pt x="84" y="242"/>
                    </a:lnTo>
                    <a:lnTo>
                      <a:pt x="84" y="242"/>
                    </a:lnTo>
                    <a:lnTo>
                      <a:pt x="87" y="245"/>
                    </a:lnTo>
                    <a:lnTo>
                      <a:pt x="87" y="249"/>
                    </a:lnTo>
                    <a:lnTo>
                      <a:pt x="87" y="249"/>
                    </a:lnTo>
                    <a:lnTo>
                      <a:pt x="87" y="249"/>
                    </a:lnTo>
                    <a:lnTo>
                      <a:pt x="87" y="249"/>
                    </a:lnTo>
                    <a:lnTo>
                      <a:pt x="87" y="252"/>
                    </a:lnTo>
                    <a:lnTo>
                      <a:pt x="87" y="256"/>
                    </a:lnTo>
                    <a:lnTo>
                      <a:pt x="91" y="256"/>
                    </a:lnTo>
                    <a:lnTo>
                      <a:pt x="94" y="263"/>
                    </a:lnTo>
                    <a:lnTo>
                      <a:pt x="94" y="259"/>
                    </a:lnTo>
                    <a:lnTo>
                      <a:pt x="94" y="259"/>
                    </a:lnTo>
                    <a:lnTo>
                      <a:pt x="94" y="256"/>
                    </a:lnTo>
                    <a:lnTo>
                      <a:pt x="98" y="256"/>
                    </a:lnTo>
                    <a:lnTo>
                      <a:pt x="101" y="252"/>
                    </a:lnTo>
                    <a:lnTo>
                      <a:pt x="101" y="252"/>
                    </a:lnTo>
                    <a:lnTo>
                      <a:pt x="105" y="249"/>
                    </a:lnTo>
                    <a:lnTo>
                      <a:pt x="105" y="249"/>
                    </a:lnTo>
                    <a:lnTo>
                      <a:pt x="105" y="245"/>
                    </a:lnTo>
                    <a:lnTo>
                      <a:pt x="101" y="242"/>
                    </a:lnTo>
                    <a:lnTo>
                      <a:pt x="101" y="238"/>
                    </a:lnTo>
                    <a:lnTo>
                      <a:pt x="101" y="235"/>
                    </a:lnTo>
                    <a:lnTo>
                      <a:pt x="101" y="235"/>
                    </a:lnTo>
                    <a:lnTo>
                      <a:pt x="101" y="228"/>
                    </a:lnTo>
                    <a:lnTo>
                      <a:pt x="105" y="221"/>
                    </a:lnTo>
                    <a:lnTo>
                      <a:pt x="105" y="221"/>
                    </a:lnTo>
                    <a:lnTo>
                      <a:pt x="105" y="221"/>
                    </a:lnTo>
                    <a:lnTo>
                      <a:pt x="105" y="221"/>
                    </a:lnTo>
                    <a:lnTo>
                      <a:pt x="108" y="217"/>
                    </a:lnTo>
                    <a:lnTo>
                      <a:pt x="112" y="221"/>
                    </a:lnTo>
                    <a:lnTo>
                      <a:pt x="112" y="221"/>
                    </a:lnTo>
                    <a:lnTo>
                      <a:pt x="112" y="221"/>
                    </a:lnTo>
                    <a:lnTo>
                      <a:pt x="112" y="221"/>
                    </a:lnTo>
                    <a:lnTo>
                      <a:pt x="112" y="221"/>
                    </a:lnTo>
                    <a:lnTo>
                      <a:pt x="112" y="221"/>
                    </a:lnTo>
                    <a:lnTo>
                      <a:pt x="115" y="221"/>
                    </a:lnTo>
                    <a:lnTo>
                      <a:pt x="115" y="221"/>
                    </a:lnTo>
                    <a:lnTo>
                      <a:pt x="119" y="221"/>
                    </a:lnTo>
                    <a:lnTo>
                      <a:pt x="119" y="221"/>
                    </a:lnTo>
                    <a:lnTo>
                      <a:pt x="122" y="221"/>
                    </a:lnTo>
                    <a:lnTo>
                      <a:pt x="126" y="224"/>
                    </a:lnTo>
                    <a:lnTo>
                      <a:pt x="126" y="224"/>
                    </a:lnTo>
                    <a:lnTo>
                      <a:pt x="126" y="228"/>
                    </a:lnTo>
                    <a:lnTo>
                      <a:pt x="126" y="228"/>
                    </a:lnTo>
                    <a:lnTo>
                      <a:pt x="126" y="231"/>
                    </a:lnTo>
                    <a:lnTo>
                      <a:pt x="126" y="231"/>
                    </a:lnTo>
                    <a:lnTo>
                      <a:pt x="122" y="231"/>
                    </a:lnTo>
                    <a:lnTo>
                      <a:pt x="122" y="235"/>
                    </a:lnTo>
                    <a:lnTo>
                      <a:pt x="122" y="235"/>
                    </a:lnTo>
                    <a:lnTo>
                      <a:pt x="122" y="238"/>
                    </a:lnTo>
                    <a:lnTo>
                      <a:pt x="122" y="238"/>
                    </a:lnTo>
                    <a:lnTo>
                      <a:pt x="122" y="238"/>
                    </a:lnTo>
                    <a:lnTo>
                      <a:pt x="122" y="238"/>
                    </a:lnTo>
                    <a:lnTo>
                      <a:pt x="122" y="238"/>
                    </a:lnTo>
                    <a:lnTo>
                      <a:pt x="122" y="242"/>
                    </a:lnTo>
                    <a:lnTo>
                      <a:pt x="122" y="245"/>
                    </a:lnTo>
                    <a:lnTo>
                      <a:pt x="122" y="245"/>
                    </a:lnTo>
                    <a:lnTo>
                      <a:pt x="126" y="245"/>
                    </a:lnTo>
                    <a:lnTo>
                      <a:pt x="126" y="245"/>
                    </a:lnTo>
                    <a:lnTo>
                      <a:pt x="129" y="249"/>
                    </a:lnTo>
                    <a:lnTo>
                      <a:pt x="129" y="252"/>
                    </a:lnTo>
                    <a:lnTo>
                      <a:pt x="133" y="256"/>
                    </a:lnTo>
                    <a:lnTo>
                      <a:pt x="133" y="256"/>
                    </a:lnTo>
                    <a:lnTo>
                      <a:pt x="136" y="256"/>
                    </a:lnTo>
                    <a:lnTo>
                      <a:pt x="140" y="256"/>
                    </a:lnTo>
                    <a:lnTo>
                      <a:pt x="140" y="256"/>
                    </a:lnTo>
                    <a:lnTo>
                      <a:pt x="143" y="256"/>
                    </a:lnTo>
                    <a:lnTo>
                      <a:pt x="143" y="256"/>
                    </a:lnTo>
                    <a:lnTo>
                      <a:pt x="147" y="259"/>
                    </a:lnTo>
                    <a:lnTo>
                      <a:pt x="147" y="263"/>
                    </a:lnTo>
                    <a:lnTo>
                      <a:pt x="150" y="263"/>
                    </a:lnTo>
                    <a:lnTo>
                      <a:pt x="147" y="263"/>
                    </a:lnTo>
                    <a:lnTo>
                      <a:pt x="147" y="263"/>
                    </a:lnTo>
                    <a:lnTo>
                      <a:pt x="143" y="263"/>
                    </a:lnTo>
                    <a:lnTo>
                      <a:pt x="143" y="266"/>
                    </a:lnTo>
                    <a:lnTo>
                      <a:pt x="143" y="266"/>
                    </a:lnTo>
                    <a:lnTo>
                      <a:pt x="143" y="266"/>
                    </a:lnTo>
                    <a:lnTo>
                      <a:pt x="140" y="270"/>
                    </a:lnTo>
                    <a:lnTo>
                      <a:pt x="140" y="270"/>
                    </a:lnTo>
                    <a:lnTo>
                      <a:pt x="136" y="270"/>
                    </a:lnTo>
                    <a:lnTo>
                      <a:pt x="136" y="273"/>
                    </a:lnTo>
                    <a:lnTo>
                      <a:pt x="136" y="273"/>
                    </a:lnTo>
                    <a:lnTo>
                      <a:pt x="136" y="277"/>
                    </a:lnTo>
                    <a:lnTo>
                      <a:pt x="136" y="277"/>
                    </a:lnTo>
                    <a:lnTo>
                      <a:pt x="133" y="273"/>
                    </a:lnTo>
                    <a:lnTo>
                      <a:pt x="129" y="273"/>
                    </a:lnTo>
                    <a:lnTo>
                      <a:pt x="129" y="273"/>
                    </a:lnTo>
                    <a:lnTo>
                      <a:pt x="129" y="270"/>
                    </a:lnTo>
                    <a:lnTo>
                      <a:pt x="129" y="270"/>
                    </a:lnTo>
                    <a:lnTo>
                      <a:pt x="126" y="270"/>
                    </a:lnTo>
                    <a:lnTo>
                      <a:pt x="126" y="270"/>
                    </a:lnTo>
                    <a:lnTo>
                      <a:pt x="126" y="270"/>
                    </a:lnTo>
                    <a:lnTo>
                      <a:pt x="126" y="270"/>
                    </a:lnTo>
                    <a:lnTo>
                      <a:pt x="122" y="277"/>
                    </a:lnTo>
                    <a:lnTo>
                      <a:pt x="122" y="280"/>
                    </a:lnTo>
                    <a:lnTo>
                      <a:pt x="122" y="280"/>
                    </a:lnTo>
                    <a:lnTo>
                      <a:pt x="126" y="284"/>
                    </a:lnTo>
                    <a:lnTo>
                      <a:pt x="126" y="284"/>
                    </a:lnTo>
                    <a:lnTo>
                      <a:pt x="129" y="287"/>
                    </a:lnTo>
                    <a:lnTo>
                      <a:pt x="129" y="287"/>
                    </a:lnTo>
                    <a:lnTo>
                      <a:pt x="129" y="287"/>
                    </a:lnTo>
                    <a:lnTo>
                      <a:pt x="129" y="284"/>
                    </a:lnTo>
                    <a:lnTo>
                      <a:pt x="133" y="284"/>
                    </a:lnTo>
                    <a:lnTo>
                      <a:pt x="133" y="284"/>
                    </a:lnTo>
                    <a:lnTo>
                      <a:pt x="133" y="284"/>
                    </a:lnTo>
                    <a:lnTo>
                      <a:pt x="133" y="287"/>
                    </a:lnTo>
                    <a:lnTo>
                      <a:pt x="133" y="287"/>
                    </a:lnTo>
                    <a:lnTo>
                      <a:pt x="133" y="291"/>
                    </a:lnTo>
                    <a:lnTo>
                      <a:pt x="133" y="291"/>
                    </a:lnTo>
                    <a:lnTo>
                      <a:pt x="129" y="291"/>
                    </a:lnTo>
                    <a:lnTo>
                      <a:pt x="129" y="291"/>
                    </a:lnTo>
                    <a:lnTo>
                      <a:pt x="126" y="294"/>
                    </a:lnTo>
                    <a:lnTo>
                      <a:pt x="126" y="294"/>
                    </a:lnTo>
                    <a:lnTo>
                      <a:pt x="126" y="294"/>
                    </a:lnTo>
                    <a:lnTo>
                      <a:pt x="126" y="298"/>
                    </a:lnTo>
                    <a:lnTo>
                      <a:pt x="126" y="298"/>
                    </a:lnTo>
                    <a:lnTo>
                      <a:pt x="126" y="301"/>
                    </a:lnTo>
                    <a:lnTo>
                      <a:pt x="126" y="301"/>
                    </a:lnTo>
                    <a:lnTo>
                      <a:pt x="126" y="305"/>
                    </a:lnTo>
                    <a:lnTo>
                      <a:pt x="129" y="308"/>
                    </a:lnTo>
                    <a:lnTo>
                      <a:pt x="133" y="308"/>
                    </a:lnTo>
                    <a:lnTo>
                      <a:pt x="133" y="308"/>
                    </a:lnTo>
                    <a:lnTo>
                      <a:pt x="136" y="308"/>
                    </a:lnTo>
                    <a:lnTo>
                      <a:pt x="136" y="305"/>
                    </a:lnTo>
                    <a:lnTo>
                      <a:pt x="140" y="305"/>
                    </a:lnTo>
                    <a:lnTo>
                      <a:pt x="140" y="305"/>
                    </a:lnTo>
                    <a:lnTo>
                      <a:pt x="140" y="305"/>
                    </a:lnTo>
                    <a:lnTo>
                      <a:pt x="143" y="308"/>
                    </a:lnTo>
                    <a:lnTo>
                      <a:pt x="143" y="308"/>
                    </a:lnTo>
                    <a:lnTo>
                      <a:pt x="143" y="312"/>
                    </a:lnTo>
                    <a:lnTo>
                      <a:pt x="143" y="312"/>
                    </a:lnTo>
                    <a:lnTo>
                      <a:pt x="143" y="315"/>
                    </a:lnTo>
                    <a:lnTo>
                      <a:pt x="147" y="315"/>
                    </a:lnTo>
                    <a:lnTo>
                      <a:pt x="147" y="315"/>
                    </a:lnTo>
                    <a:lnTo>
                      <a:pt x="147" y="315"/>
                    </a:lnTo>
                    <a:lnTo>
                      <a:pt x="143" y="315"/>
                    </a:lnTo>
                    <a:lnTo>
                      <a:pt x="143" y="319"/>
                    </a:lnTo>
                    <a:lnTo>
                      <a:pt x="147" y="319"/>
                    </a:lnTo>
                    <a:lnTo>
                      <a:pt x="147" y="319"/>
                    </a:lnTo>
                    <a:lnTo>
                      <a:pt x="147" y="319"/>
                    </a:lnTo>
                    <a:lnTo>
                      <a:pt x="147" y="319"/>
                    </a:lnTo>
                    <a:lnTo>
                      <a:pt x="150" y="315"/>
                    </a:lnTo>
                    <a:lnTo>
                      <a:pt x="150" y="315"/>
                    </a:lnTo>
                    <a:lnTo>
                      <a:pt x="150" y="315"/>
                    </a:lnTo>
                    <a:lnTo>
                      <a:pt x="154" y="312"/>
                    </a:lnTo>
                    <a:lnTo>
                      <a:pt x="157" y="312"/>
                    </a:lnTo>
                    <a:lnTo>
                      <a:pt x="157" y="308"/>
                    </a:lnTo>
                    <a:lnTo>
                      <a:pt x="161" y="301"/>
                    </a:lnTo>
                    <a:lnTo>
                      <a:pt x="161" y="301"/>
                    </a:lnTo>
                    <a:lnTo>
                      <a:pt x="161" y="298"/>
                    </a:lnTo>
                    <a:lnTo>
                      <a:pt x="161" y="298"/>
                    </a:lnTo>
                    <a:lnTo>
                      <a:pt x="161" y="298"/>
                    </a:lnTo>
                    <a:lnTo>
                      <a:pt x="161" y="298"/>
                    </a:lnTo>
                    <a:lnTo>
                      <a:pt x="164" y="298"/>
                    </a:lnTo>
                    <a:lnTo>
                      <a:pt x="168" y="294"/>
                    </a:lnTo>
                    <a:lnTo>
                      <a:pt x="171" y="294"/>
                    </a:lnTo>
                    <a:lnTo>
                      <a:pt x="171" y="298"/>
                    </a:lnTo>
                    <a:lnTo>
                      <a:pt x="171" y="298"/>
                    </a:lnTo>
                    <a:lnTo>
                      <a:pt x="171" y="301"/>
                    </a:lnTo>
                    <a:lnTo>
                      <a:pt x="199" y="308"/>
                    </a:lnTo>
                    <a:lnTo>
                      <a:pt x="199" y="308"/>
                    </a:lnTo>
                    <a:lnTo>
                      <a:pt x="202" y="308"/>
                    </a:lnTo>
                    <a:lnTo>
                      <a:pt x="202" y="312"/>
                    </a:lnTo>
                    <a:lnTo>
                      <a:pt x="199" y="312"/>
                    </a:lnTo>
                    <a:lnTo>
                      <a:pt x="195" y="315"/>
                    </a:lnTo>
                    <a:lnTo>
                      <a:pt x="195" y="315"/>
                    </a:lnTo>
                    <a:lnTo>
                      <a:pt x="192" y="326"/>
                    </a:lnTo>
                    <a:lnTo>
                      <a:pt x="192" y="326"/>
                    </a:lnTo>
                    <a:lnTo>
                      <a:pt x="188" y="329"/>
                    </a:lnTo>
                    <a:lnTo>
                      <a:pt x="185" y="333"/>
                    </a:lnTo>
                    <a:lnTo>
                      <a:pt x="181" y="343"/>
                    </a:lnTo>
                    <a:lnTo>
                      <a:pt x="181" y="347"/>
                    </a:lnTo>
                    <a:lnTo>
                      <a:pt x="181" y="350"/>
                    </a:lnTo>
                    <a:lnTo>
                      <a:pt x="178" y="364"/>
                    </a:lnTo>
                    <a:lnTo>
                      <a:pt x="181" y="368"/>
                    </a:lnTo>
                    <a:lnTo>
                      <a:pt x="181" y="371"/>
                    </a:lnTo>
                    <a:lnTo>
                      <a:pt x="181" y="371"/>
                    </a:lnTo>
                    <a:lnTo>
                      <a:pt x="181" y="371"/>
                    </a:lnTo>
                    <a:lnTo>
                      <a:pt x="181" y="371"/>
                    </a:lnTo>
                    <a:lnTo>
                      <a:pt x="181" y="371"/>
                    </a:lnTo>
                    <a:lnTo>
                      <a:pt x="178" y="371"/>
                    </a:lnTo>
                    <a:lnTo>
                      <a:pt x="178" y="375"/>
                    </a:lnTo>
                    <a:lnTo>
                      <a:pt x="168" y="382"/>
                    </a:lnTo>
                    <a:lnTo>
                      <a:pt x="168" y="382"/>
                    </a:lnTo>
                    <a:lnTo>
                      <a:pt x="168" y="385"/>
                    </a:lnTo>
                    <a:lnTo>
                      <a:pt x="171" y="392"/>
                    </a:lnTo>
                    <a:lnTo>
                      <a:pt x="171" y="396"/>
                    </a:lnTo>
                    <a:lnTo>
                      <a:pt x="171" y="396"/>
                    </a:lnTo>
                    <a:lnTo>
                      <a:pt x="174" y="396"/>
                    </a:lnTo>
                    <a:lnTo>
                      <a:pt x="178" y="396"/>
                    </a:lnTo>
                    <a:lnTo>
                      <a:pt x="178" y="399"/>
                    </a:lnTo>
                    <a:lnTo>
                      <a:pt x="178" y="399"/>
                    </a:lnTo>
                    <a:lnTo>
                      <a:pt x="178" y="403"/>
                    </a:lnTo>
                    <a:lnTo>
                      <a:pt x="178" y="403"/>
                    </a:lnTo>
                    <a:lnTo>
                      <a:pt x="178" y="403"/>
                    </a:lnTo>
                    <a:lnTo>
                      <a:pt x="178" y="403"/>
                    </a:lnTo>
                    <a:lnTo>
                      <a:pt x="174" y="406"/>
                    </a:lnTo>
                    <a:lnTo>
                      <a:pt x="174" y="406"/>
                    </a:lnTo>
                    <a:lnTo>
                      <a:pt x="171" y="406"/>
                    </a:lnTo>
                    <a:lnTo>
                      <a:pt x="171" y="406"/>
                    </a:lnTo>
                    <a:lnTo>
                      <a:pt x="171" y="406"/>
                    </a:lnTo>
                    <a:lnTo>
                      <a:pt x="171" y="410"/>
                    </a:lnTo>
                    <a:lnTo>
                      <a:pt x="174" y="410"/>
                    </a:lnTo>
                    <a:lnTo>
                      <a:pt x="178" y="413"/>
                    </a:lnTo>
                    <a:lnTo>
                      <a:pt x="178" y="413"/>
                    </a:lnTo>
                    <a:lnTo>
                      <a:pt x="178" y="410"/>
                    </a:lnTo>
                    <a:lnTo>
                      <a:pt x="181" y="410"/>
                    </a:lnTo>
                    <a:lnTo>
                      <a:pt x="185" y="410"/>
                    </a:lnTo>
                    <a:lnTo>
                      <a:pt x="188" y="410"/>
                    </a:lnTo>
                    <a:lnTo>
                      <a:pt x="192" y="410"/>
                    </a:lnTo>
                    <a:lnTo>
                      <a:pt x="192" y="413"/>
                    </a:lnTo>
                    <a:lnTo>
                      <a:pt x="195" y="413"/>
                    </a:lnTo>
                    <a:lnTo>
                      <a:pt x="195" y="413"/>
                    </a:lnTo>
                    <a:lnTo>
                      <a:pt x="195" y="417"/>
                    </a:lnTo>
                    <a:lnTo>
                      <a:pt x="195" y="420"/>
                    </a:lnTo>
                    <a:lnTo>
                      <a:pt x="195" y="420"/>
                    </a:lnTo>
                    <a:lnTo>
                      <a:pt x="199" y="420"/>
                    </a:lnTo>
                    <a:lnTo>
                      <a:pt x="199" y="417"/>
                    </a:lnTo>
                    <a:lnTo>
                      <a:pt x="202" y="417"/>
                    </a:lnTo>
                    <a:lnTo>
                      <a:pt x="202" y="417"/>
                    </a:lnTo>
                    <a:lnTo>
                      <a:pt x="206" y="420"/>
                    </a:lnTo>
                    <a:lnTo>
                      <a:pt x="206" y="420"/>
                    </a:lnTo>
                    <a:lnTo>
                      <a:pt x="206" y="420"/>
                    </a:lnTo>
                    <a:lnTo>
                      <a:pt x="209" y="420"/>
                    </a:lnTo>
                    <a:lnTo>
                      <a:pt x="209" y="420"/>
                    </a:lnTo>
                    <a:lnTo>
                      <a:pt x="213" y="420"/>
                    </a:lnTo>
                    <a:lnTo>
                      <a:pt x="216" y="420"/>
                    </a:lnTo>
                    <a:lnTo>
                      <a:pt x="216" y="420"/>
                    </a:lnTo>
                    <a:lnTo>
                      <a:pt x="220" y="420"/>
                    </a:lnTo>
                    <a:lnTo>
                      <a:pt x="223" y="420"/>
                    </a:lnTo>
                    <a:lnTo>
                      <a:pt x="223" y="420"/>
                    </a:lnTo>
                    <a:lnTo>
                      <a:pt x="223" y="424"/>
                    </a:lnTo>
                    <a:lnTo>
                      <a:pt x="223" y="424"/>
                    </a:lnTo>
                    <a:lnTo>
                      <a:pt x="223" y="427"/>
                    </a:lnTo>
                    <a:lnTo>
                      <a:pt x="223" y="427"/>
                    </a:lnTo>
                    <a:lnTo>
                      <a:pt x="223" y="431"/>
                    </a:lnTo>
                    <a:lnTo>
                      <a:pt x="220" y="431"/>
                    </a:lnTo>
                    <a:lnTo>
                      <a:pt x="216" y="434"/>
                    </a:lnTo>
                    <a:lnTo>
                      <a:pt x="216" y="434"/>
                    </a:lnTo>
                    <a:lnTo>
                      <a:pt x="216" y="434"/>
                    </a:lnTo>
                    <a:lnTo>
                      <a:pt x="216" y="438"/>
                    </a:lnTo>
                    <a:lnTo>
                      <a:pt x="220" y="441"/>
                    </a:lnTo>
                    <a:lnTo>
                      <a:pt x="220" y="441"/>
                    </a:lnTo>
                    <a:lnTo>
                      <a:pt x="220" y="445"/>
                    </a:lnTo>
                    <a:lnTo>
                      <a:pt x="216" y="445"/>
                    </a:lnTo>
                    <a:lnTo>
                      <a:pt x="216" y="445"/>
                    </a:lnTo>
                    <a:lnTo>
                      <a:pt x="216" y="441"/>
                    </a:lnTo>
                    <a:lnTo>
                      <a:pt x="213" y="441"/>
                    </a:lnTo>
                    <a:lnTo>
                      <a:pt x="213" y="438"/>
                    </a:lnTo>
                    <a:lnTo>
                      <a:pt x="209" y="438"/>
                    </a:lnTo>
                    <a:lnTo>
                      <a:pt x="206" y="438"/>
                    </a:lnTo>
                    <a:lnTo>
                      <a:pt x="206" y="438"/>
                    </a:lnTo>
                    <a:lnTo>
                      <a:pt x="202" y="438"/>
                    </a:lnTo>
                    <a:lnTo>
                      <a:pt x="199" y="438"/>
                    </a:lnTo>
                    <a:lnTo>
                      <a:pt x="199" y="438"/>
                    </a:lnTo>
                    <a:lnTo>
                      <a:pt x="195" y="441"/>
                    </a:lnTo>
                    <a:lnTo>
                      <a:pt x="199" y="441"/>
                    </a:lnTo>
                    <a:lnTo>
                      <a:pt x="195" y="445"/>
                    </a:lnTo>
                    <a:lnTo>
                      <a:pt x="192" y="448"/>
                    </a:lnTo>
                    <a:lnTo>
                      <a:pt x="192" y="448"/>
                    </a:lnTo>
                    <a:lnTo>
                      <a:pt x="192" y="448"/>
                    </a:lnTo>
                    <a:lnTo>
                      <a:pt x="192" y="452"/>
                    </a:lnTo>
                    <a:lnTo>
                      <a:pt x="188" y="452"/>
                    </a:lnTo>
                    <a:lnTo>
                      <a:pt x="188" y="462"/>
                    </a:lnTo>
                    <a:lnTo>
                      <a:pt x="188" y="462"/>
                    </a:lnTo>
                    <a:lnTo>
                      <a:pt x="192" y="466"/>
                    </a:lnTo>
                    <a:lnTo>
                      <a:pt x="192" y="466"/>
                    </a:lnTo>
                    <a:lnTo>
                      <a:pt x="192" y="473"/>
                    </a:lnTo>
                    <a:lnTo>
                      <a:pt x="192" y="473"/>
                    </a:lnTo>
                    <a:lnTo>
                      <a:pt x="192" y="476"/>
                    </a:lnTo>
                    <a:lnTo>
                      <a:pt x="192" y="476"/>
                    </a:lnTo>
                    <a:lnTo>
                      <a:pt x="188" y="476"/>
                    </a:lnTo>
                    <a:lnTo>
                      <a:pt x="188" y="476"/>
                    </a:lnTo>
                    <a:lnTo>
                      <a:pt x="181" y="490"/>
                    </a:lnTo>
                    <a:lnTo>
                      <a:pt x="181" y="490"/>
                    </a:lnTo>
                    <a:lnTo>
                      <a:pt x="181" y="494"/>
                    </a:lnTo>
                    <a:lnTo>
                      <a:pt x="181" y="494"/>
                    </a:lnTo>
                    <a:lnTo>
                      <a:pt x="181" y="501"/>
                    </a:lnTo>
                    <a:lnTo>
                      <a:pt x="181" y="501"/>
                    </a:lnTo>
                    <a:lnTo>
                      <a:pt x="181" y="504"/>
                    </a:lnTo>
                    <a:lnTo>
                      <a:pt x="185" y="508"/>
                    </a:lnTo>
                    <a:lnTo>
                      <a:pt x="185" y="508"/>
                    </a:lnTo>
                    <a:lnTo>
                      <a:pt x="185" y="508"/>
                    </a:lnTo>
                    <a:lnTo>
                      <a:pt x="188" y="508"/>
                    </a:lnTo>
                    <a:lnTo>
                      <a:pt x="188" y="508"/>
                    </a:lnTo>
                    <a:lnTo>
                      <a:pt x="192" y="511"/>
                    </a:lnTo>
                    <a:lnTo>
                      <a:pt x="192" y="511"/>
                    </a:lnTo>
                    <a:lnTo>
                      <a:pt x="192" y="511"/>
                    </a:lnTo>
                    <a:lnTo>
                      <a:pt x="195" y="511"/>
                    </a:lnTo>
                    <a:lnTo>
                      <a:pt x="199" y="511"/>
                    </a:lnTo>
                    <a:lnTo>
                      <a:pt x="206" y="515"/>
                    </a:lnTo>
                    <a:lnTo>
                      <a:pt x="206" y="515"/>
                    </a:lnTo>
                    <a:lnTo>
                      <a:pt x="206" y="515"/>
                    </a:lnTo>
                    <a:lnTo>
                      <a:pt x="206" y="518"/>
                    </a:lnTo>
                    <a:lnTo>
                      <a:pt x="209" y="522"/>
                    </a:lnTo>
                    <a:lnTo>
                      <a:pt x="213" y="529"/>
                    </a:lnTo>
                    <a:lnTo>
                      <a:pt x="216" y="532"/>
                    </a:lnTo>
                    <a:lnTo>
                      <a:pt x="216" y="532"/>
                    </a:lnTo>
                    <a:lnTo>
                      <a:pt x="216" y="532"/>
                    </a:lnTo>
                    <a:lnTo>
                      <a:pt x="216" y="532"/>
                    </a:lnTo>
                    <a:lnTo>
                      <a:pt x="220" y="529"/>
                    </a:lnTo>
                    <a:lnTo>
                      <a:pt x="223" y="525"/>
                    </a:lnTo>
                    <a:lnTo>
                      <a:pt x="227" y="525"/>
                    </a:lnTo>
                    <a:lnTo>
                      <a:pt x="234" y="522"/>
                    </a:lnTo>
                    <a:lnTo>
                      <a:pt x="237" y="522"/>
                    </a:lnTo>
                    <a:lnTo>
                      <a:pt x="237" y="522"/>
                    </a:lnTo>
                    <a:lnTo>
                      <a:pt x="237" y="522"/>
                    </a:lnTo>
                    <a:lnTo>
                      <a:pt x="241" y="522"/>
                    </a:lnTo>
                    <a:lnTo>
                      <a:pt x="241" y="522"/>
                    </a:lnTo>
                    <a:lnTo>
                      <a:pt x="251" y="525"/>
                    </a:lnTo>
                    <a:lnTo>
                      <a:pt x="251" y="525"/>
                    </a:lnTo>
                    <a:lnTo>
                      <a:pt x="251" y="525"/>
                    </a:lnTo>
                    <a:lnTo>
                      <a:pt x="251" y="529"/>
                    </a:lnTo>
                    <a:lnTo>
                      <a:pt x="251" y="529"/>
                    </a:lnTo>
                    <a:lnTo>
                      <a:pt x="255" y="532"/>
                    </a:lnTo>
                    <a:lnTo>
                      <a:pt x="255" y="536"/>
                    </a:lnTo>
                    <a:lnTo>
                      <a:pt x="255" y="536"/>
                    </a:lnTo>
                    <a:lnTo>
                      <a:pt x="258" y="536"/>
                    </a:lnTo>
                    <a:lnTo>
                      <a:pt x="258" y="536"/>
                    </a:lnTo>
                    <a:lnTo>
                      <a:pt x="258" y="539"/>
                    </a:lnTo>
                    <a:lnTo>
                      <a:pt x="262" y="539"/>
                    </a:lnTo>
                    <a:lnTo>
                      <a:pt x="262" y="539"/>
                    </a:lnTo>
                    <a:lnTo>
                      <a:pt x="262" y="539"/>
                    </a:lnTo>
                    <a:lnTo>
                      <a:pt x="262" y="543"/>
                    </a:lnTo>
                    <a:lnTo>
                      <a:pt x="258" y="543"/>
                    </a:lnTo>
                    <a:lnTo>
                      <a:pt x="262" y="543"/>
                    </a:lnTo>
                    <a:lnTo>
                      <a:pt x="262" y="543"/>
                    </a:lnTo>
                    <a:lnTo>
                      <a:pt x="265" y="543"/>
                    </a:lnTo>
                    <a:lnTo>
                      <a:pt x="265" y="543"/>
                    </a:lnTo>
                    <a:lnTo>
                      <a:pt x="265" y="543"/>
                    </a:lnTo>
                    <a:lnTo>
                      <a:pt x="265" y="543"/>
                    </a:lnTo>
                    <a:lnTo>
                      <a:pt x="269" y="543"/>
                    </a:lnTo>
                    <a:lnTo>
                      <a:pt x="269" y="543"/>
                    </a:lnTo>
                    <a:lnTo>
                      <a:pt x="269" y="539"/>
                    </a:lnTo>
                    <a:lnTo>
                      <a:pt x="269" y="539"/>
                    </a:lnTo>
                    <a:lnTo>
                      <a:pt x="265" y="536"/>
                    </a:lnTo>
                    <a:lnTo>
                      <a:pt x="265" y="536"/>
                    </a:lnTo>
                    <a:lnTo>
                      <a:pt x="262" y="536"/>
                    </a:lnTo>
                    <a:lnTo>
                      <a:pt x="265" y="536"/>
                    </a:lnTo>
                    <a:lnTo>
                      <a:pt x="265" y="532"/>
                    </a:lnTo>
                    <a:lnTo>
                      <a:pt x="265" y="532"/>
                    </a:lnTo>
                    <a:lnTo>
                      <a:pt x="265" y="529"/>
                    </a:lnTo>
                    <a:lnTo>
                      <a:pt x="265" y="529"/>
                    </a:lnTo>
                    <a:lnTo>
                      <a:pt x="265" y="525"/>
                    </a:lnTo>
                    <a:lnTo>
                      <a:pt x="265" y="525"/>
                    </a:lnTo>
                    <a:lnTo>
                      <a:pt x="265" y="525"/>
                    </a:lnTo>
                    <a:lnTo>
                      <a:pt x="262" y="525"/>
                    </a:lnTo>
                    <a:lnTo>
                      <a:pt x="262" y="522"/>
                    </a:lnTo>
                    <a:lnTo>
                      <a:pt x="262" y="522"/>
                    </a:lnTo>
                    <a:lnTo>
                      <a:pt x="262" y="522"/>
                    </a:lnTo>
                    <a:lnTo>
                      <a:pt x="262" y="522"/>
                    </a:lnTo>
                    <a:lnTo>
                      <a:pt x="265" y="518"/>
                    </a:lnTo>
                    <a:lnTo>
                      <a:pt x="265" y="518"/>
                    </a:lnTo>
                    <a:lnTo>
                      <a:pt x="265" y="511"/>
                    </a:lnTo>
                    <a:lnTo>
                      <a:pt x="265" y="508"/>
                    </a:lnTo>
                    <a:lnTo>
                      <a:pt x="265" y="504"/>
                    </a:lnTo>
                    <a:lnTo>
                      <a:pt x="265" y="504"/>
                    </a:lnTo>
                    <a:lnTo>
                      <a:pt x="265" y="504"/>
                    </a:lnTo>
                    <a:lnTo>
                      <a:pt x="269" y="504"/>
                    </a:lnTo>
                    <a:lnTo>
                      <a:pt x="272" y="508"/>
                    </a:lnTo>
                    <a:lnTo>
                      <a:pt x="276" y="511"/>
                    </a:lnTo>
                    <a:lnTo>
                      <a:pt x="283" y="515"/>
                    </a:lnTo>
                    <a:lnTo>
                      <a:pt x="283" y="515"/>
                    </a:lnTo>
                    <a:lnTo>
                      <a:pt x="286" y="515"/>
                    </a:lnTo>
                    <a:lnTo>
                      <a:pt x="290" y="515"/>
                    </a:lnTo>
                    <a:lnTo>
                      <a:pt x="290" y="515"/>
                    </a:lnTo>
                    <a:lnTo>
                      <a:pt x="293" y="515"/>
                    </a:lnTo>
                    <a:lnTo>
                      <a:pt x="293" y="515"/>
                    </a:lnTo>
                    <a:lnTo>
                      <a:pt x="297" y="518"/>
                    </a:lnTo>
                    <a:lnTo>
                      <a:pt x="300" y="522"/>
                    </a:lnTo>
                    <a:lnTo>
                      <a:pt x="300" y="525"/>
                    </a:lnTo>
                    <a:lnTo>
                      <a:pt x="300" y="525"/>
                    </a:lnTo>
                    <a:lnTo>
                      <a:pt x="300" y="529"/>
                    </a:lnTo>
                    <a:lnTo>
                      <a:pt x="304" y="532"/>
                    </a:lnTo>
                    <a:lnTo>
                      <a:pt x="304" y="532"/>
                    </a:lnTo>
                    <a:lnTo>
                      <a:pt x="304" y="532"/>
                    </a:lnTo>
                    <a:lnTo>
                      <a:pt x="307" y="536"/>
                    </a:lnTo>
                    <a:lnTo>
                      <a:pt x="311" y="536"/>
                    </a:lnTo>
                    <a:lnTo>
                      <a:pt x="314" y="543"/>
                    </a:lnTo>
                    <a:lnTo>
                      <a:pt x="318" y="550"/>
                    </a:lnTo>
                    <a:lnTo>
                      <a:pt x="318" y="553"/>
                    </a:lnTo>
                    <a:lnTo>
                      <a:pt x="321" y="553"/>
                    </a:lnTo>
                    <a:lnTo>
                      <a:pt x="321" y="557"/>
                    </a:lnTo>
                    <a:lnTo>
                      <a:pt x="321" y="560"/>
                    </a:lnTo>
                    <a:lnTo>
                      <a:pt x="321" y="560"/>
                    </a:lnTo>
                    <a:lnTo>
                      <a:pt x="325" y="564"/>
                    </a:lnTo>
                    <a:lnTo>
                      <a:pt x="325" y="567"/>
                    </a:lnTo>
                    <a:lnTo>
                      <a:pt x="328" y="567"/>
                    </a:lnTo>
                    <a:lnTo>
                      <a:pt x="332" y="571"/>
                    </a:lnTo>
                    <a:lnTo>
                      <a:pt x="335" y="571"/>
                    </a:lnTo>
                    <a:lnTo>
                      <a:pt x="335" y="571"/>
                    </a:lnTo>
                    <a:lnTo>
                      <a:pt x="335" y="571"/>
                    </a:lnTo>
                    <a:lnTo>
                      <a:pt x="339" y="571"/>
                    </a:lnTo>
                    <a:lnTo>
                      <a:pt x="339" y="571"/>
                    </a:lnTo>
                    <a:lnTo>
                      <a:pt x="339" y="571"/>
                    </a:lnTo>
                    <a:lnTo>
                      <a:pt x="339" y="571"/>
                    </a:lnTo>
                    <a:lnTo>
                      <a:pt x="342" y="567"/>
                    </a:lnTo>
                    <a:lnTo>
                      <a:pt x="342" y="567"/>
                    </a:lnTo>
                    <a:lnTo>
                      <a:pt x="342" y="567"/>
                    </a:lnTo>
                    <a:lnTo>
                      <a:pt x="346" y="567"/>
                    </a:lnTo>
                    <a:lnTo>
                      <a:pt x="346" y="567"/>
                    </a:lnTo>
                    <a:lnTo>
                      <a:pt x="346" y="571"/>
                    </a:lnTo>
                    <a:lnTo>
                      <a:pt x="346" y="571"/>
                    </a:lnTo>
                    <a:lnTo>
                      <a:pt x="349" y="571"/>
                    </a:lnTo>
                    <a:lnTo>
                      <a:pt x="349" y="571"/>
                    </a:lnTo>
                    <a:lnTo>
                      <a:pt x="349" y="571"/>
                    </a:lnTo>
                    <a:lnTo>
                      <a:pt x="353" y="571"/>
                    </a:lnTo>
                    <a:lnTo>
                      <a:pt x="360" y="567"/>
                    </a:lnTo>
                    <a:lnTo>
                      <a:pt x="360" y="567"/>
                    </a:lnTo>
                    <a:lnTo>
                      <a:pt x="363" y="567"/>
                    </a:lnTo>
                    <a:lnTo>
                      <a:pt x="363" y="567"/>
                    </a:lnTo>
                    <a:lnTo>
                      <a:pt x="367" y="571"/>
                    </a:lnTo>
                    <a:lnTo>
                      <a:pt x="367" y="571"/>
                    </a:lnTo>
                    <a:lnTo>
                      <a:pt x="374" y="571"/>
                    </a:lnTo>
                    <a:lnTo>
                      <a:pt x="377" y="571"/>
                    </a:lnTo>
                    <a:lnTo>
                      <a:pt x="377" y="571"/>
                    </a:lnTo>
                    <a:lnTo>
                      <a:pt x="377" y="574"/>
                    </a:lnTo>
                    <a:lnTo>
                      <a:pt x="381" y="592"/>
                    </a:lnTo>
                    <a:lnTo>
                      <a:pt x="381" y="595"/>
                    </a:lnTo>
                    <a:lnTo>
                      <a:pt x="381" y="595"/>
                    </a:lnTo>
                    <a:lnTo>
                      <a:pt x="377" y="606"/>
                    </a:lnTo>
                    <a:lnTo>
                      <a:pt x="377" y="613"/>
                    </a:lnTo>
                    <a:lnTo>
                      <a:pt x="377" y="616"/>
                    </a:lnTo>
                    <a:lnTo>
                      <a:pt x="374" y="616"/>
                    </a:lnTo>
                    <a:lnTo>
                      <a:pt x="374" y="620"/>
                    </a:lnTo>
                    <a:lnTo>
                      <a:pt x="370" y="620"/>
                    </a:lnTo>
                    <a:lnTo>
                      <a:pt x="370" y="620"/>
                    </a:lnTo>
                    <a:lnTo>
                      <a:pt x="370" y="623"/>
                    </a:lnTo>
                    <a:lnTo>
                      <a:pt x="370" y="623"/>
                    </a:lnTo>
                    <a:lnTo>
                      <a:pt x="370" y="627"/>
                    </a:lnTo>
                    <a:lnTo>
                      <a:pt x="370" y="627"/>
                    </a:lnTo>
                    <a:lnTo>
                      <a:pt x="374" y="630"/>
                    </a:lnTo>
                    <a:lnTo>
                      <a:pt x="377" y="630"/>
                    </a:lnTo>
                    <a:lnTo>
                      <a:pt x="381" y="634"/>
                    </a:lnTo>
                    <a:lnTo>
                      <a:pt x="384" y="637"/>
                    </a:lnTo>
                    <a:lnTo>
                      <a:pt x="384" y="637"/>
                    </a:lnTo>
                    <a:lnTo>
                      <a:pt x="388" y="637"/>
                    </a:lnTo>
                    <a:lnTo>
                      <a:pt x="391" y="644"/>
                    </a:lnTo>
                    <a:lnTo>
                      <a:pt x="395" y="644"/>
                    </a:lnTo>
                    <a:lnTo>
                      <a:pt x="395" y="648"/>
                    </a:lnTo>
                    <a:lnTo>
                      <a:pt x="395" y="651"/>
                    </a:lnTo>
                    <a:lnTo>
                      <a:pt x="398" y="651"/>
                    </a:lnTo>
                    <a:lnTo>
                      <a:pt x="398" y="651"/>
                    </a:lnTo>
                    <a:lnTo>
                      <a:pt x="402" y="651"/>
                    </a:lnTo>
                    <a:lnTo>
                      <a:pt x="405" y="648"/>
                    </a:lnTo>
                    <a:lnTo>
                      <a:pt x="412" y="648"/>
                    </a:lnTo>
                    <a:lnTo>
                      <a:pt x="412" y="648"/>
                    </a:lnTo>
                    <a:lnTo>
                      <a:pt x="412" y="648"/>
                    </a:lnTo>
                    <a:lnTo>
                      <a:pt x="412" y="648"/>
                    </a:lnTo>
                    <a:lnTo>
                      <a:pt x="416" y="648"/>
                    </a:lnTo>
                    <a:lnTo>
                      <a:pt x="419" y="648"/>
                    </a:lnTo>
                    <a:lnTo>
                      <a:pt x="419" y="644"/>
                    </a:lnTo>
                    <a:lnTo>
                      <a:pt x="419" y="644"/>
                    </a:lnTo>
                    <a:lnTo>
                      <a:pt x="423" y="641"/>
                    </a:lnTo>
                    <a:lnTo>
                      <a:pt x="423" y="641"/>
                    </a:lnTo>
                    <a:lnTo>
                      <a:pt x="426" y="641"/>
                    </a:lnTo>
                    <a:lnTo>
                      <a:pt x="426" y="641"/>
                    </a:lnTo>
                    <a:lnTo>
                      <a:pt x="433" y="634"/>
                    </a:lnTo>
                    <a:lnTo>
                      <a:pt x="433" y="634"/>
                    </a:lnTo>
                    <a:lnTo>
                      <a:pt x="440" y="630"/>
                    </a:lnTo>
                    <a:lnTo>
                      <a:pt x="444" y="630"/>
                    </a:lnTo>
                    <a:lnTo>
                      <a:pt x="444" y="627"/>
                    </a:lnTo>
                    <a:lnTo>
                      <a:pt x="451" y="623"/>
                    </a:lnTo>
                    <a:lnTo>
                      <a:pt x="454" y="620"/>
                    </a:lnTo>
                    <a:lnTo>
                      <a:pt x="454" y="620"/>
                    </a:lnTo>
                    <a:lnTo>
                      <a:pt x="454" y="620"/>
                    </a:lnTo>
                    <a:lnTo>
                      <a:pt x="458" y="620"/>
                    </a:lnTo>
                    <a:lnTo>
                      <a:pt x="461" y="627"/>
                    </a:lnTo>
                    <a:lnTo>
                      <a:pt x="461" y="627"/>
                    </a:lnTo>
                    <a:lnTo>
                      <a:pt x="461" y="630"/>
                    </a:lnTo>
                    <a:lnTo>
                      <a:pt x="461" y="630"/>
                    </a:lnTo>
                    <a:lnTo>
                      <a:pt x="461" y="634"/>
                    </a:lnTo>
                    <a:lnTo>
                      <a:pt x="458" y="634"/>
                    </a:lnTo>
                    <a:lnTo>
                      <a:pt x="458" y="634"/>
                    </a:lnTo>
                    <a:lnTo>
                      <a:pt x="454" y="634"/>
                    </a:lnTo>
                    <a:lnTo>
                      <a:pt x="454" y="634"/>
                    </a:lnTo>
                    <a:lnTo>
                      <a:pt x="451" y="637"/>
                    </a:lnTo>
                    <a:lnTo>
                      <a:pt x="451" y="637"/>
                    </a:lnTo>
                    <a:lnTo>
                      <a:pt x="451" y="637"/>
                    </a:lnTo>
                    <a:lnTo>
                      <a:pt x="451" y="637"/>
                    </a:lnTo>
                    <a:lnTo>
                      <a:pt x="454" y="637"/>
                    </a:lnTo>
                    <a:lnTo>
                      <a:pt x="454" y="641"/>
                    </a:lnTo>
                    <a:lnTo>
                      <a:pt x="479" y="665"/>
                    </a:lnTo>
                    <a:lnTo>
                      <a:pt x="479" y="669"/>
                    </a:lnTo>
                    <a:lnTo>
                      <a:pt x="479" y="669"/>
                    </a:lnTo>
                    <a:lnTo>
                      <a:pt x="493" y="672"/>
                    </a:lnTo>
                    <a:lnTo>
                      <a:pt x="493" y="672"/>
                    </a:lnTo>
                    <a:lnTo>
                      <a:pt x="496" y="672"/>
                    </a:lnTo>
                    <a:lnTo>
                      <a:pt x="500" y="672"/>
                    </a:lnTo>
                    <a:lnTo>
                      <a:pt x="500" y="676"/>
                    </a:lnTo>
                    <a:lnTo>
                      <a:pt x="500" y="679"/>
                    </a:lnTo>
                    <a:lnTo>
                      <a:pt x="503" y="683"/>
                    </a:lnTo>
                    <a:lnTo>
                      <a:pt x="503" y="683"/>
                    </a:lnTo>
                    <a:lnTo>
                      <a:pt x="500" y="686"/>
                    </a:lnTo>
                    <a:lnTo>
                      <a:pt x="500" y="690"/>
                    </a:lnTo>
                    <a:lnTo>
                      <a:pt x="500" y="690"/>
                    </a:lnTo>
                    <a:lnTo>
                      <a:pt x="500" y="690"/>
                    </a:lnTo>
                    <a:lnTo>
                      <a:pt x="503" y="690"/>
                    </a:lnTo>
                    <a:lnTo>
                      <a:pt x="636" y="690"/>
                    </a:lnTo>
                    <a:lnTo>
                      <a:pt x="636" y="690"/>
                    </a:lnTo>
                    <a:lnTo>
                      <a:pt x="636" y="690"/>
                    </a:lnTo>
                    <a:lnTo>
                      <a:pt x="636" y="686"/>
                    </a:lnTo>
                    <a:lnTo>
                      <a:pt x="639" y="683"/>
                    </a:lnTo>
                    <a:lnTo>
                      <a:pt x="643" y="683"/>
                    </a:lnTo>
                    <a:lnTo>
                      <a:pt x="643" y="679"/>
                    </a:lnTo>
                    <a:lnTo>
                      <a:pt x="646" y="679"/>
                    </a:lnTo>
                    <a:lnTo>
                      <a:pt x="646" y="676"/>
                    </a:lnTo>
                    <a:lnTo>
                      <a:pt x="646" y="676"/>
                    </a:lnTo>
                    <a:lnTo>
                      <a:pt x="657" y="676"/>
                    </a:lnTo>
                    <a:lnTo>
                      <a:pt x="660" y="676"/>
                    </a:lnTo>
                    <a:lnTo>
                      <a:pt x="660" y="672"/>
                    </a:lnTo>
                    <a:lnTo>
                      <a:pt x="664" y="669"/>
                    </a:lnTo>
                    <a:lnTo>
                      <a:pt x="667" y="665"/>
                    </a:lnTo>
                    <a:lnTo>
                      <a:pt x="664" y="665"/>
                    </a:lnTo>
                    <a:lnTo>
                      <a:pt x="664" y="662"/>
                    </a:lnTo>
                    <a:lnTo>
                      <a:pt x="657" y="658"/>
                    </a:lnTo>
                    <a:lnTo>
                      <a:pt x="657" y="658"/>
                    </a:lnTo>
                    <a:lnTo>
                      <a:pt x="657" y="658"/>
                    </a:lnTo>
                    <a:lnTo>
                      <a:pt x="657" y="655"/>
                    </a:lnTo>
                    <a:lnTo>
                      <a:pt x="657" y="655"/>
                    </a:lnTo>
                    <a:lnTo>
                      <a:pt x="660" y="651"/>
                    </a:lnTo>
                    <a:lnTo>
                      <a:pt x="660" y="651"/>
                    </a:lnTo>
                    <a:lnTo>
                      <a:pt x="660" y="651"/>
                    </a:lnTo>
                    <a:lnTo>
                      <a:pt x="664" y="651"/>
                    </a:lnTo>
                    <a:lnTo>
                      <a:pt x="664" y="648"/>
                    </a:lnTo>
                    <a:lnTo>
                      <a:pt x="660" y="648"/>
                    </a:lnTo>
                    <a:lnTo>
                      <a:pt x="664" y="644"/>
                    </a:lnTo>
                    <a:lnTo>
                      <a:pt x="664" y="637"/>
                    </a:lnTo>
                    <a:lnTo>
                      <a:pt x="664" y="637"/>
                    </a:lnTo>
                    <a:lnTo>
                      <a:pt x="660" y="634"/>
                    </a:lnTo>
                    <a:lnTo>
                      <a:pt x="660" y="634"/>
                    </a:lnTo>
                    <a:lnTo>
                      <a:pt x="657" y="634"/>
                    </a:lnTo>
                    <a:lnTo>
                      <a:pt x="657" y="630"/>
                    </a:lnTo>
                    <a:lnTo>
                      <a:pt x="653" y="627"/>
                    </a:lnTo>
                    <a:lnTo>
                      <a:pt x="650" y="627"/>
                    </a:lnTo>
                    <a:lnTo>
                      <a:pt x="650" y="623"/>
                    </a:lnTo>
                    <a:lnTo>
                      <a:pt x="650" y="623"/>
                    </a:lnTo>
                    <a:lnTo>
                      <a:pt x="646" y="623"/>
                    </a:lnTo>
                    <a:lnTo>
                      <a:pt x="646" y="620"/>
                    </a:lnTo>
                    <a:lnTo>
                      <a:pt x="646" y="620"/>
                    </a:lnTo>
                    <a:lnTo>
                      <a:pt x="643" y="616"/>
                    </a:lnTo>
                    <a:lnTo>
                      <a:pt x="643" y="616"/>
                    </a:lnTo>
                    <a:lnTo>
                      <a:pt x="639" y="616"/>
                    </a:lnTo>
                    <a:lnTo>
                      <a:pt x="639" y="616"/>
                    </a:lnTo>
                    <a:lnTo>
                      <a:pt x="632" y="613"/>
                    </a:lnTo>
                    <a:lnTo>
                      <a:pt x="629" y="613"/>
                    </a:lnTo>
                    <a:lnTo>
                      <a:pt x="629" y="613"/>
                    </a:lnTo>
                    <a:lnTo>
                      <a:pt x="629" y="613"/>
                    </a:lnTo>
                    <a:lnTo>
                      <a:pt x="625" y="609"/>
                    </a:lnTo>
                    <a:lnTo>
                      <a:pt x="625" y="609"/>
                    </a:lnTo>
                    <a:lnTo>
                      <a:pt x="625" y="609"/>
                    </a:lnTo>
                    <a:lnTo>
                      <a:pt x="622" y="609"/>
                    </a:lnTo>
                    <a:lnTo>
                      <a:pt x="622" y="606"/>
                    </a:lnTo>
                    <a:lnTo>
                      <a:pt x="622" y="606"/>
                    </a:lnTo>
                    <a:lnTo>
                      <a:pt x="618" y="606"/>
                    </a:lnTo>
                    <a:lnTo>
                      <a:pt x="618" y="599"/>
                    </a:lnTo>
                    <a:lnTo>
                      <a:pt x="618" y="599"/>
                    </a:lnTo>
                    <a:lnTo>
                      <a:pt x="615" y="599"/>
                    </a:lnTo>
                    <a:lnTo>
                      <a:pt x="615" y="599"/>
                    </a:lnTo>
                    <a:lnTo>
                      <a:pt x="615" y="599"/>
                    </a:lnTo>
                    <a:lnTo>
                      <a:pt x="611" y="599"/>
                    </a:lnTo>
                    <a:lnTo>
                      <a:pt x="611" y="599"/>
                    </a:lnTo>
                    <a:lnTo>
                      <a:pt x="611" y="599"/>
                    </a:lnTo>
                    <a:lnTo>
                      <a:pt x="608" y="595"/>
                    </a:lnTo>
                    <a:lnTo>
                      <a:pt x="608" y="595"/>
                    </a:lnTo>
                    <a:lnTo>
                      <a:pt x="608" y="595"/>
                    </a:lnTo>
                    <a:lnTo>
                      <a:pt x="604" y="595"/>
                    </a:lnTo>
                    <a:lnTo>
                      <a:pt x="604" y="595"/>
                    </a:lnTo>
                    <a:lnTo>
                      <a:pt x="604" y="595"/>
                    </a:lnTo>
                    <a:lnTo>
                      <a:pt x="604" y="595"/>
                    </a:lnTo>
                    <a:lnTo>
                      <a:pt x="601" y="592"/>
                    </a:lnTo>
                    <a:lnTo>
                      <a:pt x="601" y="588"/>
                    </a:lnTo>
                    <a:lnTo>
                      <a:pt x="601" y="585"/>
                    </a:lnTo>
                    <a:lnTo>
                      <a:pt x="601" y="571"/>
                    </a:lnTo>
                    <a:lnTo>
                      <a:pt x="601" y="571"/>
                    </a:lnTo>
                    <a:lnTo>
                      <a:pt x="601" y="567"/>
                    </a:lnTo>
                    <a:lnTo>
                      <a:pt x="601" y="564"/>
                    </a:lnTo>
                    <a:lnTo>
                      <a:pt x="597" y="560"/>
                    </a:lnTo>
                    <a:lnTo>
                      <a:pt x="597" y="560"/>
                    </a:lnTo>
                    <a:lnTo>
                      <a:pt x="597" y="557"/>
                    </a:lnTo>
                    <a:lnTo>
                      <a:pt x="597" y="557"/>
                    </a:lnTo>
                    <a:lnTo>
                      <a:pt x="594" y="557"/>
                    </a:lnTo>
                    <a:lnTo>
                      <a:pt x="594" y="553"/>
                    </a:lnTo>
                    <a:lnTo>
                      <a:pt x="594" y="553"/>
                    </a:lnTo>
                    <a:lnTo>
                      <a:pt x="594" y="550"/>
                    </a:lnTo>
                    <a:lnTo>
                      <a:pt x="594" y="550"/>
                    </a:lnTo>
                    <a:lnTo>
                      <a:pt x="583" y="553"/>
                    </a:lnTo>
                    <a:lnTo>
                      <a:pt x="573" y="557"/>
                    </a:lnTo>
                    <a:lnTo>
                      <a:pt x="562" y="557"/>
                    </a:lnTo>
                    <a:lnTo>
                      <a:pt x="562" y="557"/>
                    </a:lnTo>
                    <a:lnTo>
                      <a:pt x="559" y="557"/>
                    </a:lnTo>
                    <a:lnTo>
                      <a:pt x="555" y="560"/>
                    </a:lnTo>
                    <a:lnTo>
                      <a:pt x="552" y="560"/>
                    </a:lnTo>
                    <a:lnTo>
                      <a:pt x="548" y="560"/>
                    </a:lnTo>
                    <a:lnTo>
                      <a:pt x="545" y="560"/>
                    </a:lnTo>
                    <a:lnTo>
                      <a:pt x="541" y="560"/>
                    </a:lnTo>
                    <a:lnTo>
                      <a:pt x="538" y="557"/>
                    </a:lnTo>
                    <a:lnTo>
                      <a:pt x="538" y="557"/>
                    </a:lnTo>
                    <a:lnTo>
                      <a:pt x="534" y="557"/>
                    </a:lnTo>
                    <a:lnTo>
                      <a:pt x="534" y="553"/>
                    </a:lnTo>
                    <a:lnTo>
                      <a:pt x="534" y="553"/>
                    </a:lnTo>
                    <a:lnTo>
                      <a:pt x="531" y="546"/>
                    </a:lnTo>
                    <a:lnTo>
                      <a:pt x="531" y="546"/>
                    </a:lnTo>
                    <a:lnTo>
                      <a:pt x="531" y="543"/>
                    </a:lnTo>
                    <a:lnTo>
                      <a:pt x="524" y="536"/>
                    </a:lnTo>
                    <a:lnTo>
                      <a:pt x="524" y="536"/>
                    </a:lnTo>
                    <a:lnTo>
                      <a:pt x="517" y="532"/>
                    </a:lnTo>
                    <a:lnTo>
                      <a:pt x="517" y="529"/>
                    </a:lnTo>
                    <a:lnTo>
                      <a:pt x="510" y="522"/>
                    </a:lnTo>
                    <a:lnTo>
                      <a:pt x="510" y="515"/>
                    </a:lnTo>
                    <a:lnTo>
                      <a:pt x="510" y="515"/>
                    </a:lnTo>
                    <a:lnTo>
                      <a:pt x="507" y="511"/>
                    </a:lnTo>
                    <a:lnTo>
                      <a:pt x="503" y="511"/>
                    </a:lnTo>
                    <a:lnTo>
                      <a:pt x="503" y="511"/>
                    </a:lnTo>
                    <a:lnTo>
                      <a:pt x="500" y="511"/>
                    </a:lnTo>
                    <a:lnTo>
                      <a:pt x="496" y="511"/>
                    </a:lnTo>
                    <a:lnTo>
                      <a:pt x="493" y="511"/>
                    </a:lnTo>
                    <a:lnTo>
                      <a:pt x="486" y="511"/>
                    </a:lnTo>
                    <a:lnTo>
                      <a:pt x="482" y="508"/>
                    </a:lnTo>
                    <a:lnTo>
                      <a:pt x="475" y="508"/>
                    </a:lnTo>
                    <a:lnTo>
                      <a:pt x="475" y="508"/>
                    </a:lnTo>
                    <a:lnTo>
                      <a:pt x="475" y="508"/>
                    </a:lnTo>
                    <a:lnTo>
                      <a:pt x="472" y="504"/>
                    </a:lnTo>
                    <a:lnTo>
                      <a:pt x="472" y="501"/>
                    </a:lnTo>
                    <a:lnTo>
                      <a:pt x="465" y="497"/>
                    </a:lnTo>
                    <a:lnTo>
                      <a:pt x="458" y="490"/>
                    </a:lnTo>
                    <a:lnTo>
                      <a:pt x="458" y="490"/>
                    </a:lnTo>
                    <a:lnTo>
                      <a:pt x="454" y="490"/>
                    </a:lnTo>
                    <a:lnTo>
                      <a:pt x="451" y="490"/>
                    </a:lnTo>
                    <a:lnTo>
                      <a:pt x="447" y="490"/>
                    </a:lnTo>
                    <a:lnTo>
                      <a:pt x="444" y="490"/>
                    </a:lnTo>
                    <a:lnTo>
                      <a:pt x="430" y="490"/>
                    </a:lnTo>
                    <a:lnTo>
                      <a:pt x="419" y="490"/>
                    </a:lnTo>
                    <a:lnTo>
                      <a:pt x="409" y="490"/>
                    </a:lnTo>
                    <a:lnTo>
                      <a:pt x="402" y="490"/>
                    </a:lnTo>
                    <a:lnTo>
                      <a:pt x="398" y="490"/>
                    </a:lnTo>
                    <a:lnTo>
                      <a:pt x="395" y="487"/>
                    </a:lnTo>
                    <a:lnTo>
                      <a:pt x="370" y="476"/>
                    </a:lnTo>
                    <a:lnTo>
                      <a:pt x="367" y="476"/>
                    </a:lnTo>
                    <a:lnTo>
                      <a:pt x="363" y="473"/>
                    </a:lnTo>
                    <a:lnTo>
                      <a:pt x="360" y="469"/>
                    </a:lnTo>
                    <a:lnTo>
                      <a:pt x="360" y="469"/>
                    </a:lnTo>
                    <a:lnTo>
                      <a:pt x="356" y="459"/>
                    </a:lnTo>
                    <a:lnTo>
                      <a:pt x="356" y="455"/>
                    </a:lnTo>
                    <a:lnTo>
                      <a:pt x="356" y="448"/>
                    </a:lnTo>
                    <a:lnTo>
                      <a:pt x="353" y="448"/>
                    </a:lnTo>
                    <a:lnTo>
                      <a:pt x="353" y="448"/>
                    </a:lnTo>
                    <a:lnTo>
                      <a:pt x="346" y="448"/>
                    </a:lnTo>
                    <a:lnTo>
                      <a:pt x="346" y="448"/>
                    </a:lnTo>
                    <a:lnTo>
                      <a:pt x="342" y="448"/>
                    </a:lnTo>
                    <a:lnTo>
                      <a:pt x="339" y="445"/>
                    </a:lnTo>
                    <a:lnTo>
                      <a:pt x="339" y="445"/>
                    </a:lnTo>
                    <a:lnTo>
                      <a:pt x="339" y="445"/>
                    </a:lnTo>
                    <a:lnTo>
                      <a:pt x="335" y="427"/>
                    </a:lnTo>
                    <a:lnTo>
                      <a:pt x="332" y="427"/>
                    </a:lnTo>
                    <a:lnTo>
                      <a:pt x="328" y="427"/>
                    </a:lnTo>
                    <a:lnTo>
                      <a:pt x="328" y="427"/>
                    </a:lnTo>
                    <a:lnTo>
                      <a:pt x="314" y="417"/>
                    </a:lnTo>
                    <a:lnTo>
                      <a:pt x="311" y="410"/>
                    </a:lnTo>
                    <a:lnTo>
                      <a:pt x="307" y="403"/>
                    </a:lnTo>
                    <a:lnTo>
                      <a:pt x="307" y="396"/>
                    </a:lnTo>
                    <a:lnTo>
                      <a:pt x="300" y="382"/>
                    </a:lnTo>
                    <a:lnTo>
                      <a:pt x="297" y="371"/>
                    </a:lnTo>
                    <a:lnTo>
                      <a:pt x="297" y="368"/>
                    </a:lnTo>
                    <a:lnTo>
                      <a:pt x="297" y="368"/>
                    </a:lnTo>
                    <a:lnTo>
                      <a:pt x="297" y="364"/>
                    </a:lnTo>
                    <a:lnTo>
                      <a:pt x="297" y="364"/>
                    </a:lnTo>
                    <a:lnTo>
                      <a:pt x="297" y="361"/>
                    </a:lnTo>
                    <a:lnTo>
                      <a:pt x="297" y="361"/>
                    </a:lnTo>
                    <a:lnTo>
                      <a:pt x="293" y="357"/>
                    </a:lnTo>
                    <a:lnTo>
                      <a:pt x="290" y="350"/>
                    </a:lnTo>
                    <a:lnTo>
                      <a:pt x="290" y="347"/>
                    </a:lnTo>
                    <a:lnTo>
                      <a:pt x="290" y="347"/>
                    </a:lnTo>
                    <a:lnTo>
                      <a:pt x="283" y="340"/>
                    </a:lnTo>
                    <a:lnTo>
                      <a:pt x="276" y="329"/>
                    </a:lnTo>
                    <a:lnTo>
                      <a:pt x="276" y="329"/>
                    </a:lnTo>
                    <a:lnTo>
                      <a:pt x="272" y="326"/>
                    </a:lnTo>
                    <a:lnTo>
                      <a:pt x="269" y="322"/>
                    </a:lnTo>
                    <a:lnTo>
                      <a:pt x="258" y="305"/>
                    </a:lnTo>
                    <a:lnTo>
                      <a:pt x="255" y="301"/>
                    </a:lnTo>
                    <a:lnTo>
                      <a:pt x="248" y="298"/>
                    </a:lnTo>
                    <a:lnTo>
                      <a:pt x="227" y="273"/>
                    </a:lnTo>
                    <a:lnTo>
                      <a:pt x="216" y="263"/>
                    </a:lnTo>
                    <a:lnTo>
                      <a:pt x="213" y="259"/>
                    </a:lnTo>
                    <a:lnTo>
                      <a:pt x="209" y="259"/>
                    </a:lnTo>
                    <a:lnTo>
                      <a:pt x="202" y="252"/>
                    </a:lnTo>
                    <a:lnTo>
                      <a:pt x="199" y="245"/>
                    </a:lnTo>
                    <a:lnTo>
                      <a:pt x="195" y="242"/>
                    </a:lnTo>
                    <a:lnTo>
                      <a:pt x="192" y="235"/>
                    </a:lnTo>
                    <a:lnTo>
                      <a:pt x="192" y="235"/>
                    </a:lnTo>
                    <a:lnTo>
                      <a:pt x="192" y="228"/>
                    </a:lnTo>
                    <a:lnTo>
                      <a:pt x="188" y="221"/>
                    </a:lnTo>
                    <a:lnTo>
                      <a:pt x="181" y="207"/>
                    </a:lnTo>
                    <a:lnTo>
                      <a:pt x="178" y="200"/>
                    </a:lnTo>
                    <a:lnTo>
                      <a:pt x="178" y="200"/>
                    </a:lnTo>
                    <a:lnTo>
                      <a:pt x="178" y="200"/>
                    </a:lnTo>
                    <a:lnTo>
                      <a:pt x="178" y="200"/>
                    </a:lnTo>
                    <a:lnTo>
                      <a:pt x="178" y="200"/>
                    </a:lnTo>
                    <a:lnTo>
                      <a:pt x="174" y="200"/>
                    </a:lnTo>
                    <a:lnTo>
                      <a:pt x="174" y="200"/>
                    </a:lnTo>
                    <a:lnTo>
                      <a:pt x="174" y="200"/>
                    </a:lnTo>
                    <a:lnTo>
                      <a:pt x="171" y="200"/>
                    </a:lnTo>
                    <a:lnTo>
                      <a:pt x="171" y="196"/>
                    </a:lnTo>
                    <a:lnTo>
                      <a:pt x="168" y="189"/>
                    </a:lnTo>
                    <a:lnTo>
                      <a:pt x="164" y="189"/>
                    </a:lnTo>
                    <a:lnTo>
                      <a:pt x="168" y="189"/>
                    </a:lnTo>
                    <a:lnTo>
                      <a:pt x="168" y="189"/>
                    </a:lnTo>
                    <a:lnTo>
                      <a:pt x="168" y="189"/>
                    </a:lnTo>
                    <a:lnTo>
                      <a:pt x="168" y="189"/>
                    </a:lnTo>
                    <a:lnTo>
                      <a:pt x="171" y="189"/>
                    </a:lnTo>
                    <a:lnTo>
                      <a:pt x="168" y="186"/>
                    </a:lnTo>
                    <a:lnTo>
                      <a:pt x="168" y="182"/>
                    </a:lnTo>
                    <a:lnTo>
                      <a:pt x="168" y="182"/>
                    </a:lnTo>
                    <a:lnTo>
                      <a:pt x="161" y="172"/>
                    </a:lnTo>
                    <a:lnTo>
                      <a:pt x="161" y="168"/>
                    </a:lnTo>
                    <a:lnTo>
                      <a:pt x="157" y="158"/>
                    </a:lnTo>
                    <a:lnTo>
                      <a:pt x="157" y="158"/>
                    </a:lnTo>
                    <a:lnTo>
                      <a:pt x="157" y="158"/>
                    </a:lnTo>
                    <a:lnTo>
                      <a:pt x="157" y="154"/>
                    </a:lnTo>
                    <a:lnTo>
                      <a:pt x="157" y="154"/>
                    </a:lnTo>
                    <a:lnTo>
                      <a:pt x="157" y="154"/>
                    </a:lnTo>
                    <a:lnTo>
                      <a:pt x="154" y="151"/>
                    </a:lnTo>
                    <a:lnTo>
                      <a:pt x="154" y="151"/>
                    </a:lnTo>
                    <a:lnTo>
                      <a:pt x="150" y="140"/>
                    </a:lnTo>
                    <a:lnTo>
                      <a:pt x="150" y="140"/>
                    </a:lnTo>
                    <a:lnTo>
                      <a:pt x="150" y="140"/>
                    </a:lnTo>
                    <a:lnTo>
                      <a:pt x="150" y="137"/>
                    </a:lnTo>
                    <a:lnTo>
                      <a:pt x="150" y="137"/>
                    </a:lnTo>
                    <a:lnTo>
                      <a:pt x="150" y="137"/>
                    </a:lnTo>
                    <a:lnTo>
                      <a:pt x="150" y="133"/>
                    </a:lnTo>
                    <a:lnTo>
                      <a:pt x="150" y="133"/>
                    </a:lnTo>
                    <a:lnTo>
                      <a:pt x="150" y="133"/>
                    </a:lnTo>
                    <a:lnTo>
                      <a:pt x="147" y="133"/>
                    </a:lnTo>
                    <a:lnTo>
                      <a:pt x="147" y="133"/>
                    </a:lnTo>
                    <a:lnTo>
                      <a:pt x="147" y="133"/>
                    </a:lnTo>
                    <a:lnTo>
                      <a:pt x="147" y="133"/>
                    </a:lnTo>
                    <a:lnTo>
                      <a:pt x="143" y="133"/>
                    </a:lnTo>
                    <a:lnTo>
                      <a:pt x="143" y="133"/>
                    </a:lnTo>
                    <a:lnTo>
                      <a:pt x="140" y="133"/>
                    </a:lnTo>
                    <a:lnTo>
                      <a:pt x="140" y="133"/>
                    </a:lnTo>
                    <a:lnTo>
                      <a:pt x="140" y="130"/>
                    </a:lnTo>
                    <a:lnTo>
                      <a:pt x="133" y="123"/>
                    </a:lnTo>
                    <a:lnTo>
                      <a:pt x="133" y="119"/>
                    </a:lnTo>
                    <a:lnTo>
                      <a:pt x="129" y="112"/>
                    </a:lnTo>
                    <a:lnTo>
                      <a:pt x="129" y="112"/>
                    </a:lnTo>
                    <a:lnTo>
                      <a:pt x="126" y="109"/>
                    </a:lnTo>
                    <a:lnTo>
                      <a:pt x="126" y="102"/>
                    </a:lnTo>
                    <a:lnTo>
                      <a:pt x="126" y="98"/>
                    </a:lnTo>
                    <a:lnTo>
                      <a:pt x="126" y="91"/>
                    </a:lnTo>
                    <a:lnTo>
                      <a:pt x="122" y="91"/>
                    </a:lnTo>
                    <a:lnTo>
                      <a:pt x="122" y="88"/>
                    </a:lnTo>
                    <a:lnTo>
                      <a:pt x="122" y="84"/>
                    </a:lnTo>
                    <a:lnTo>
                      <a:pt x="122" y="84"/>
                    </a:lnTo>
                    <a:lnTo>
                      <a:pt x="122" y="77"/>
                    </a:lnTo>
                    <a:lnTo>
                      <a:pt x="119" y="74"/>
                    </a:lnTo>
                    <a:lnTo>
                      <a:pt x="119" y="70"/>
                    </a:lnTo>
                    <a:lnTo>
                      <a:pt x="119" y="67"/>
                    </a:lnTo>
                    <a:lnTo>
                      <a:pt x="119" y="63"/>
                    </a:lnTo>
                    <a:lnTo>
                      <a:pt x="112" y="39"/>
                    </a:lnTo>
                    <a:lnTo>
                      <a:pt x="112" y="35"/>
                    </a:lnTo>
                    <a:lnTo>
                      <a:pt x="112" y="32"/>
                    </a:lnTo>
                    <a:lnTo>
                      <a:pt x="112" y="28"/>
                    </a:lnTo>
                    <a:lnTo>
                      <a:pt x="108" y="32"/>
                    </a:lnTo>
                    <a:lnTo>
                      <a:pt x="105" y="32"/>
                    </a:lnTo>
                    <a:lnTo>
                      <a:pt x="105" y="32"/>
                    </a:lnTo>
                    <a:lnTo>
                      <a:pt x="105" y="35"/>
                    </a:lnTo>
                    <a:lnTo>
                      <a:pt x="105" y="35"/>
                    </a:lnTo>
                    <a:lnTo>
                      <a:pt x="105" y="35"/>
                    </a:lnTo>
                    <a:lnTo>
                      <a:pt x="105" y="35"/>
                    </a:lnTo>
                    <a:lnTo>
                      <a:pt x="98" y="35"/>
                    </a:lnTo>
                    <a:lnTo>
                      <a:pt x="98" y="32"/>
                    </a:lnTo>
                    <a:lnTo>
                      <a:pt x="94" y="32"/>
                    </a:lnTo>
                    <a:lnTo>
                      <a:pt x="94" y="28"/>
                    </a:lnTo>
                    <a:lnTo>
                      <a:pt x="94" y="28"/>
                    </a:lnTo>
                    <a:lnTo>
                      <a:pt x="91" y="28"/>
                    </a:lnTo>
                    <a:lnTo>
                      <a:pt x="91" y="25"/>
                    </a:lnTo>
                    <a:lnTo>
                      <a:pt x="87" y="25"/>
                    </a:lnTo>
                    <a:lnTo>
                      <a:pt x="87" y="25"/>
                    </a:lnTo>
                    <a:lnTo>
                      <a:pt x="87" y="21"/>
                    </a:lnTo>
                    <a:lnTo>
                      <a:pt x="87" y="21"/>
                    </a:lnTo>
                    <a:lnTo>
                      <a:pt x="87" y="18"/>
                    </a:lnTo>
                    <a:lnTo>
                      <a:pt x="87" y="18"/>
                    </a:lnTo>
                    <a:lnTo>
                      <a:pt x="84" y="18"/>
                    </a:lnTo>
                    <a:lnTo>
                      <a:pt x="84" y="18"/>
                    </a:lnTo>
                    <a:lnTo>
                      <a:pt x="77" y="18"/>
                    </a:lnTo>
                    <a:lnTo>
                      <a:pt x="77" y="14"/>
                    </a:lnTo>
                    <a:lnTo>
                      <a:pt x="70" y="11"/>
                    </a:lnTo>
                    <a:lnTo>
                      <a:pt x="63" y="7"/>
                    </a:lnTo>
                    <a:lnTo>
                      <a:pt x="59" y="4"/>
                    </a:lnTo>
                    <a:lnTo>
                      <a:pt x="59" y="4"/>
                    </a:lnTo>
                    <a:lnTo>
                      <a:pt x="56" y="0"/>
                    </a:lnTo>
                    <a:lnTo>
                      <a:pt x="56" y="0"/>
                    </a:lnTo>
                    <a:lnTo>
                      <a:pt x="52" y="4"/>
                    </a:lnTo>
                    <a:lnTo>
                      <a:pt x="52" y="4"/>
                    </a:lnTo>
                    <a:lnTo>
                      <a:pt x="52" y="4"/>
                    </a:lnTo>
                    <a:lnTo>
                      <a:pt x="52" y="4"/>
                    </a:lnTo>
                    <a:lnTo>
                      <a:pt x="49" y="4"/>
                    </a:lnTo>
                    <a:lnTo>
                      <a:pt x="49" y="4"/>
                    </a:lnTo>
                    <a:lnTo>
                      <a:pt x="49" y="4"/>
                    </a:lnTo>
                    <a:lnTo>
                      <a:pt x="45" y="4"/>
                    </a:lnTo>
                    <a:lnTo>
                      <a:pt x="45" y="4"/>
                    </a:lnTo>
                    <a:lnTo>
                      <a:pt x="45" y="4"/>
                    </a:lnTo>
                    <a:lnTo>
                      <a:pt x="45" y="7"/>
                    </a:lnTo>
                    <a:lnTo>
                      <a:pt x="45" y="7"/>
                    </a:lnTo>
                    <a:lnTo>
                      <a:pt x="45" y="11"/>
                    </a:lnTo>
                    <a:lnTo>
                      <a:pt x="45" y="11"/>
                    </a:lnTo>
                    <a:lnTo>
                      <a:pt x="45" y="11"/>
                    </a:lnTo>
                    <a:lnTo>
                      <a:pt x="45" y="11"/>
                    </a:lnTo>
                    <a:lnTo>
                      <a:pt x="42" y="14"/>
                    </a:lnTo>
                    <a:lnTo>
                      <a:pt x="38" y="14"/>
                    </a:lnTo>
                    <a:lnTo>
                      <a:pt x="38" y="14"/>
                    </a:lnTo>
                    <a:lnTo>
                      <a:pt x="31" y="11"/>
                    </a:lnTo>
                    <a:lnTo>
                      <a:pt x="31" y="11"/>
                    </a:lnTo>
                    <a:lnTo>
                      <a:pt x="31" y="11"/>
                    </a:lnTo>
                    <a:lnTo>
                      <a:pt x="28" y="7"/>
                    </a:lnTo>
                    <a:lnTo>
                      <a:pt x="24" y="7"/>
                    </a:lnTo>
                    <a:lnTo>
                      <a:pt x="24" y="11"/>
                    </a:lnTo>
                    <a:lnTo>
                      <a:pt x="21" y="11"/>
                    </a:lnTo>
                    <a:lnTo>
                      <a:pt x="14" y="14"/>
                    </a:lnTo>
                    <a:lnTo>
                      <a:pt x="10" y="14"/>
                    </a:lnTo>
                    <a:lnTo>
                      <a:pt x="7" y="11"/>
                    </a:lnTo>
                    <a:lnTo>
                      <a:pt x="7" y="11"/>
                    </a:lnTo>
                    <a:lnTo>
                      <a:pt x="3" y="11"/>
                    </a:lnTo>
                    <a:lnTo>
                      <a:pt x="0" y="11"/>
                    </a:lnTo>
                    <a:lnTo>
                      <a:pt x="0" y="14"/>
                    </a:lnTo>
                    <a:lnTo>
                      <a:pt x="0" y="14"/>
                    </a:lnTo>
                    <a:lnTo>
                      <a:pt x="3" y="18"/>
                    </a:lnTo>
                    <a:lnTo>
                      <a:pt x="10" y="14"/>
                    </a:lnTo>
                    <a:lnTo>
                      <a:pt x="10" y="18"/>
                    </a:lnTo>
                    <a:lnTo>
                      <a:pt x="17" y="21"/>
                    </a:lnTo>
                    <a:lnTo>
                      <a:pt x="21" y="25"/>
                    </a:lnTo>
                    <a:lnTo>
                      <a:pt x="21" y="25"/>
                    </a:lnTo>
                    <a:lnTo>
                      <a:pt x="24" y="25"/>
                    </a:lnTo>
                    <a:lnTo>
                      <a:pt x="28" y="25"/>
                    </a:lnTo>
                    <a:lnTo>
                      <a:pt x="28" y="25"/>
                    </a:lnTo>
                    <a:lnTo>
                      <a:pt x="28" y="25"/>
                    </a:lnTo>
                    <a:lnTo>
                      <a:pt x="31" y="25"/>
                    </a:lnTo>
                    <a:lnTo>
                      <a:pt x="31" y="28"/>
                    </a:lnTo>
                    <a:lnTo>
                      <a:pt x="31" y="28"/>
                    </a:lnTo>
                    <a:lnTo>
                      <a:pt x="31" y="28"/>
                    </a:lnTo>
                    <a:lnTo>
                      <a:pt x="35" y="28"/>
                    </a:lnTo>
                    <a:lnTo>
                      <a:pt x="35" y="28"/>
                    </a:lnTo>
                    <a:lnTo>
                      <a:pt x="35" y="28"/>
                    </a:lnTo>
                    <a:lnTo>
                      <a:pt x="38" y="32"/>
                    </a:lnTo>
                    <a:lnTo>
                      <a:pt x="38" y="32"/>
                    </a:lnTo>
                    <a:lnTo>
                      <a:pt x="42" y="32"/>
                    </a:lnTo>
                    <a:lnTo>
                      <a:pt x="42" y="35"/>
                    </a:lnTo>
                    <a:lnTo>
                      <a:pt x="45" y="39"/>
                    </a:lnTo>
                    <a:lnTo>
                      <a:pt x="45" y="39"/>
                    </a:lnTo>
                    <a:lnTo>
                      <a:pt x="42" y="39"/>
                    </a:lnTo>
                    <a:lnTo>
                      <a:pt x="42" y="42"/>
                    </a:lnTo>
                    <a:lnTo>
                      <a:pt x="35" y="46"/>
                    </a:lnTo>
                    <a:lnTo>
                      <a:pt x="31" y="46"/>
                    </a:lnTo>
                    <a:lnTo>
                      <a:pt x="31" y="49"/>
                    </a:lnTo>
                    <a:lnTo>
                      <a:pt x="31" y="49"/>
                    </a:lnTo>
                    <a:lnTo>
                      <a:pt x="31" y="53"/>
                    </a:lnTo>
                    <a:lnTo>
                      <a:pt x="31" y="60"/>
                    </a:lnTo>
                    <a:lnTo>
                      <a:pt x="28" y="70"/>
                    </a:lnTo>
                    <a:lnTo>
                      <a:pt x="28" y="70"/>
                    </a:lnTo>
                    <a:lnTo>
                      <a:pt x="28" y="70"/>
                    </a:lnTo>
                    <a:lnTo>
                      <a:pt x="24" y="70"/>
                    </a:lnTo>
                    <a:lnTo>
                      <a:pt x="21" y="70"/>
                    </a:lnTo>
                    <a:lnTo>
                      <a:pt x="21" y="70"/>
                    </a:lnTo>
                    <a:lnTo>
                      <a:pt x="14" y="70"/>
                    </a:lnTo>
                    <a:lnTo>
                      <a:pt x="14" y="70"/>
                    </a:lnTo>
                    <a:lnTo>
                      <a:pt x="14" y="70"/>
                    </a:lnTo>
                    <a:lnTo>
                      <a:pt x="14" y="70"/>
                    </a:lnTo>
                    <a:lnTo>
                      <a:pt x="14" y="74"/>
                    </a:lnTo>
                    <a:lnTo>
                      <a:pt x="17" y="74"/>
                    </a:lnTo>
                    <a:lnTo>
                      <a:pt x="17" y="74"/>
                    </a:lnTo>
                    <a:lnTo>
                      <a:pt x="17" y="77"/>
                    </a:lnTo>
                    <a:lnTo>
                      <a:pt x="17" y="77"/>
                    </a:lnTo>
                    <a:lnTo>
                      <a:pt x="17" y="81"/>
                    </a:lnTo>
                    <a:lnTo>
                      <a:pt x="17" y="81"/>
                    </a:lnTo>
                    <a:lnTo>
                      <a:pt x="21" y="84"/>
                    </a:lnTo>
                    <a:lnTo>
                      <a:pt x="21" y="84"/>
                    </a:lnTo>
                    <a:lnTo>
                      <a:pt x="21" y="88"/>
                    </a:lnTo>
                    <a:lnTo>
                      <a:pt x="24" y="88"/>
                    </a:lnTo>
                    <a:lnTo>
                      <a:pt x="28" y="91"/>
                    </a:lnTo>
                    <a:lnTo>
                      <a:pt x="28" y="95"/>
                    </a:lnTo>
                    <a:lnTo>
                      <a:pt x="28" y="95"/>
                    </a:lnTo>
                    <a:lnTo>
                      <a:pt x="28" y="98"/>
                    </a:lnTo>
                    <a:lnTo>
                      <a:pt x="28" y="98"/>
                    </a:lnTo>
                    <a:lnTo>
                      <a:pt x="28" y="102"/>
                    </a:lnTo>
                    <a:lnTo>
                      <a:pt x="24" y="102"/>
                    </a:lnTo>
                    <a:lnTo>
                      <a:pt x="21" y="105"/>
                    </a:lnTo>
                    <a:lnTo>
                      <a:pt x="17" y="105"/>
                    </a:lnTo>
                    <a:lnTo>
                      <a:pt x="17" y="109"/>
                    </a:lnTo>
                    <a:lnTo>
                      <a:pt x="17" y="109"/>
                    </a:lnTo>
                    <a:lnTo>
                      <a:pt x="10" y="112"/>
                    </a:lnTo>
                    <a:lnTo>
                      <a:pt x="10" y="112"/>
                    </a:lnTo>
                    <a:lnTo>
                      <a:pt x="10" y="112"/>
                    </a:lnTo>
                    <a:lnTo>
                      <a:pt x="10" y="116"/>
                    </a:lnTo>
                    <a:lnTo>
                      <a:pt x="14" y="126"/>
                    </a:lnTo>
                    <a:lnTo>
                      <a:pt x="14" y="126"/>
                    </a:lnTo>
                    <a:lnTo>
                      <a:pt x="14" y="126"/>
                    </a:lnTo>
                    <a:lnTo>
                      <a:pt x="14" y="130"/>
                    </a:lnTo>
                    <a:lnTo>
                      <a:pt x="21" y="130"/>
                    </a:lnTo>
                    <a:lnTo>
                      <a:pt x="21" y="133"/>
                    </a:lnTo>
                    <a:lnTo>
                      <a:pt x="21" y="133"/>
                    </a:lnTo>
                    <a:lnTo>
                      <a:pt x="24" y="137"/>
                    </a:lnTo>
                    <a:lnTo>
                      <a:pt x="24" y="144"/>
                    </a:lnTo>
                    <a:lnTo>
                      <a:pt x="24" y="147"/>
                    </a:lnTo>
                    <a:lnTo>
                      <a:pt x="24" y="14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96">
                <a:extLst>
                  <a:ext uri="{FF2B5EF4-FFF2-40B4-BE49-F238E27FC236}">
                    <a16:creationId xmlns:a16="http://schemas.microsoft.com/office/drawing/2014/main" id="{B791A391-7B9C-78A6-6DEA-9C9080ECFD6C}"/>
                  </a:ext>
                </a:extLst>
              </p:cNvPr>
              <p:cNvSpPr>
                <a:spLocks/>
              </p:cNvSpPr>
              <p:nvPr/>
            </p:nvSpPr>
            <p:spPr bwMode="auto">
              <a:xfrm>
                <a:off x="2536" y="2457"/>
                <a:ext cx="667" cy="690"/>
              </a:xfrm>
              <a:custGeom>
                <a:avLst/>
                <a:gdLst>
                  <a:gd name="T0" fmla="*/ 24 w 667"/>
                  <a:gd name="T1" fmla="*/ 165 h 690"/>
                  <a:gd name="T2" fmla="*/ 52 w 667"/>
                  <a:gd name="T3" fmla="*/ 172 h 690"/>
                  <a:gd name="T4" fmla="*/ 70 w 667"/>
                  <a:gd name="T5" fmla="*/ 186 h 690"/>
                  <a:gd name="T6" fmla="*/ 59 w 667"/>
                  <a:gd name="T7" fmla="*/ 221 h 690"/>
                  <a:gd name="T8" fmla="*/ 49 w 667"/>
                  <a:gd name="T9" fmla="*/ 224 h 690"/>
                  <a:gd name="T10" fmla="*/ 31 w 667"/>
                  <a:gd name="T11" fmla="*/ 231 h 690"/>
                  <a:gd name="T12" fmla="*/ 28 w 667"/>
                  <a:gd name="T13" fmla="*/ 252 h 690"/>
                  <a:gd name="T14" fmla="*/ 28 w 667"/>
                  <a:gd name="T15" fmla="*/ 287 h 690"/>
                  <a:gd name="T16" fmla="*/ 63 w 667"/>
                  <a:gd name="T17" fmla="*/ 263 h 690"/>
                  <a:gd name="T18" fmla="*/ 87 w 667"/>
                  <a:gd name="T19" fmla="*/ 252 h 690"/>
                  <a:gd name="T20" fmla="*/ 101 w 667"/>
                  <a:gd name="T21" fmla="*/ 228 h 690"/>
                  <a:gd name="T22" fmla="*/ 126 w 667"/>
                  <a:gd name="T23" fmla="*/ 224 h 690"/>
                  <a:gd name="T24" fmla="*/ 126 w 667"/>
                  <a:gd name="T25" fmla="*/ 245 h 690"/>
                  <a:gd name="T26" fmla="*/ 143 w 667"/>
                  <a:gd name="T27" fmla="*/ 266 h 690"/>
                  <a:gd name="T28" fmla="*/ 126 w 667"/>
                  <a:gd name="T29" fmla="*/ 270 h 690"/>
                  <a:gd name="T30" fmla="*/ 133 w 667"/>
                  <a:gd name="T31" fmla="*/ 291 h 690"/>
                  <a:gd name="T32" fmla="*/ 140 w 667"/>
                  <a:gd name="T33" fmla="*/ 305 h 690"/>
                  <a:gd name="T34" fmla="*/ 150 w 667"/>
                  <a:gd name="T35" fmla="*/ 315 h 690"/>
                  <a:gd name="T36" fmla="*/ 199 w 667"/>
                  <a:gd name="T37" fmla="*/ 308 h 690"/>
                  <a:gd name="T38" fmla="*/ 181 w 667"/>
                  <a:gd name="T39" fmla="*/ 371 h 690"/>
                  <a:gd name="T40" fmla="*/ 178 w 667"/>
                  <a:gd name="T41" fmla="*/ 403 h 690"/>
                  <a:gd name="T42" fmla="*/ 192 w 667"/>
                  <a:gd name="T43" fmla="*/ 413 h 690"/>
                  <a:gd name="T44" fmla="*/ 216 w 667"/>
                  <a:gd name="T45" fmla="*/ 420 h 690"/>
                  <a:gd name="T46" fmla="*/ 216 w 667"/>
                  <a:gd name="T47" fmla="*/ 445 h 690"/>
                  <a:gd name="T48" fmla="*/ 192 w 667"/>
                  <a:gd name="T49" fmla="*/ 452 h 690"/>
                  <a:gd name="T50" fmla="*/ 181 w 667"/>
                  <a:gd name="T51" fmla="*/ 501 h 690"/>
                  <a:gd name="T52" fmla="*/ 213 w 667"/>
                  <a:gd name="T53" fmla="*/ 529 h 690"/>
                  <a:gd name="T54" fmla="*/ 251 w 667"/>
                  <a:gd name="T55" fmla="*/ 529 h 690"/>
                  <a:gd name="T56" fmla="*/ 265 w 667"/>
                  <a:gd name="T57" fmla="*/ 543 h 690"/>
                  <a:gd name="T58" fmla="*/ 262 w 667"/>
                  <a:gd name="T59" fmla="*/ 525 h 690"/>
                  <a:gd name="T60" fmla="*/ 286 w 667"/>
                  <a:gd name="T61" fmla="*/ 515 h 690"/>
                  <a:gd name="T62" fmla="*/ 318 w 667"/>
                  <a:gd name="T63" fmla="*/ 553 h 690"/>
                  <a:gd name="T64" fmla="*/ 342 w 667"/>
                  <a:gd name="T65" fmla="*/ 567 h 690"/>
                  <a:gd name="T66" fmla="*/ 377 w 667"/>
                  <a:gd name="T67" fmla="*/ 571 h 690"/>
                  <a:gd name="T68" fmla="*/ 374 w 667"/>
                  <a:gd name="T69" fmla="*/ 630 h 690"/>
                  <a:gd name="T70" fmla="*/ 412 w 667"/>
                  <a:gd name="T71" fmla="*/ 648 h 690"/>
                  <a:gd name="T72" fmla="*/ 454 w 667"/>
                  <a:gd name="T73" fmla="*/ 620 h 690"/>
                  <a:gd name="T74" fmla="*/ 479 w 667"/>
                  <a:gd name="T75" fmla="*/ 665 h 690"/>
                  <a:gd name="T76" fmla="*/ 636 w 667"/>
                  <a:gd name="T77" fmla="*/ 690 h 690"/>
                  <a:gd name="T78" fmla="*/ 657 w 667"/>
                  <a:gd name="T79" fmla="*/ 658 h 690"/>
                  <a:gd name="T80" fmla="*/ 653 w 667"/>
                  <a:gd name="T81" fmla="*/ 627 h 690"/>
                  <a:gd name="T82" fmla="*/ 625 w 667"/>
                  <a:gd name="T83" fmla="*/ 609 h 690"/>
                  <a:gd name="T84" fmla="*/ 604 w 667"/>
                  <a:gd name="T85" fmla="*/ 595 h 690"/>
                  <a:gd name="T86" fmla="*/ 594 w 667"/>
                  <a:gd name="T87" fmla="*/ 550 h 690"/>
                  <a:gd name="T88" fmla="*/ 531 w 667"/>
                  <a:gd name="T89" fmla="*/ 546 h 690"/>
                  <a:gd name="T90" fmla="*/ 482 w 667"/>
                  <a:gd name="T91" fmla="*/ 508 h 690"/>
                  <a:gd name="T92" fmla="*/ 398 w 667"/>
                  <a:gd name="T93" fmla="*/ 490 h 690"/>
                  <a:gd name="T94" fmla="*/ 339 w 667"/>
                  <a:gd name="T95" fmla="*/ 445 h 690"/>
                  <a:gd name="T96" fmla="*/ 293 w 667"/>
                  <a:gd name="T97" fmla="*/ 357 h 690"/>
                  <a:gd name="T98" fmla="*/ 199 w 667"/>
                  <a:gd name="T99" fmla="*/ 245 h 690"/>
                  <a:gd name="T100" fmla="*/ 168 w 667"/>
                  <a:gd name="T101" fmla="*/ 189 h 690"/>
                  <a:gd name="T102" fmla="*/ 157 w 667"/>
                  <a:gd name="T103" fmla="*/ 154 h 690"/>
                  <a:gd name="T104" fmla="*/ 143 w 667"/>
                  <a:gd name="T105" fmla="*/ 133 h 690"/>
                  <a:gd name="T106" fmla="*/ 119 w 667"/>
                  <a:gd name="T107" fmla="*/ 74 h 690"/>
                  <a:gd name="T108" fmla="*/ 94 w 667"/>
                  <a:gd name="T109" fmla="*/ 32 h 690"/>
                  <a:gd name="T110" fmla="*/ 59 w 667"/>
                  <a:gd name="T111" fmla="*/ 4 h 690"/>
                  <a:gd name="T112" fmla="*/ 45 w 667"/>
                  <a:gd name="T113" fmla="*/ 11 h 690"/>
                  <a:gd name="T114" fmla="*/ 3 w 667"/>
                  <a:gd name="T115" fmla="*/ 11 h 690"/>
                  <a:gd name="T116" fmla="*/ 31 w 667"/>
                  <a:gd name="T117" fmla="*/ 28 h 690"/>
                  <a:gd name="T118" fmla="*/ 31 w 667"/>
                  <a:gd name="T119" fmla="*/ 60 h 690"/>
                  <a:gd name="T120" fmla="*/ 17 w 667"/>
                  <a:gd name="T121" fmla="*/ 81 h 690"/>
                  <a:gd name="T122" fmla="*/ 10 w 667"/>
                  <a:gd name="T123" fmla="*/ 112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7" h="690">
                    <a:moveTo>
                      <a:pt x="24" y="147"/>
                    </a:moveTo>
                    <a:lnTo>
                      <a:pt x="28" y="147"/>
                    </a:lnTo>
                    <a:lnTo>
                      <a:pt x="28" y="147"/>
                    </a:lnTo>
                    <a:lnTo>
                      <a:pt x="28" y="147"/>
                    </a:lnTo>
                    <a:lnTo>
                      <a:pt x="28" y="147"/>
                    </a:lnTo>
                    <a:lnTo>
                      <a:pt x="31" y="147"/>
                    </a:lnTo>
                    <a:lnTo>
                      <a:pt x="31" y="151"/>
                    </a:lnTo>
                    <a:lnTo>
                      <a:pt x="31" y="151"/>
                    </a:lnTo>
                    <a:lnTo>
                      <a:pt x="31" y="154"/>
                    </a:lnTo>
                    <a:lnTo>
                      <a:pt x="28" y="154"/>
                    </a:lnTo>
                    <a:lnTo>
                      <a:pt x="28" y="154"/>
                    </a:lnTo>
                    <a:lnTo>
                      <a:pt x="21" y="161"/>
                    </a:lnTo>
                    <a:lnTo>
                      <a:pt x="21" y="165"/>
                    </a:lnTo>
                    <a:lnTo>
                      <a:pt x="21" y="165"/>
                    </a:lnTo>
                    <a:lnTo>
                      <a:pt x="21" y="165"/>
                    </a:lnTo>
                    <a:lnTo>
                      <a:pt x="24" y="165"/>
                    </a:lnTo>
                    <a:lnTo>
                      <a:pt x="24" y="165"/>
                    </a:lnTo>
                    <a:lnTo>
                      <a:pt x="28" y="165"/>
                    </a:lnTo>
                    <a:lnTo>
                      <a:pt x="28" y="165"/>
                    </a:lnTo>
                    <a:lnTo>
                      <a:pt x="28" y="165"/>
                    </a:lnTo>
                    <a:lnTo>
                      <a:pt x="31" y="165"/>
                    </a:lnTo>
                    <a:lnTo>
                      <a:pt x="31" y="168"/>
                    </a:lnTo>
                    <a:lnTo>
                      <a:pt x="31" y="172"/>
                    </a:lnTo>
                    <a:lnTo>
                      <a:pt x="31" y="175"/>
                    </a:lnTo>
                    <a:lnTo>
                      <a:pt x="35" y="175"/>
                    </a:lnTo>
                    <a:lnTo>
                      <a:pt x="35" y="179"/>
                    </a:lnTo>
                    <a:lnTo>
                      <a:pt x="38" y="179"/>
                    </a:lnTo>
                    <a:lnTo>
                      <a:pt x="38" y="179"/>
                    </a:lnTo>
                    <a:lnTo>
                      <a:pt x="45" y="179"/>
                    </a:lnTo>
                    <a:lnTo>
                      <a:pt x="45" y="179"/>
                    </a:lnTo>
                    <a:lnTo>
                      <a:pt x="49" y="175"/>
                    </a:lnTo>
                    <a:lnTo>
                      <a:pt x="49" y="175"/>
                    </a:lnTo>
                    <a:lnTo>
                      <a:pt x="52" y="172"/>
                    </a:lnTo>
                    <a:lnTo>
                      <a:pt x="52" y="172"/>
                    </a:lnTo>
                    <a:lnTo>
                      <a:pt x="56" y="172"/>
                    </a:lnTo>
                    <a:lnTo>
                      <a:pt x="52" y="175"/>
                    </a:lnTo>
                    <a:lnTo>
                      <a:pt x="52" y="175"/>
                    </a:lnTo>
                    <a:lnTo>
                      <a:pt x="52" y="179"/>
                    </a:lnTo>
                    <a:lnTo>
                      <a:pt x="52" y="179"/>
                    </a:lnTo>
                    <a:lnTo>
                      <a:pt x="52" y="179"/>
                    </a:lnTo>
                    <a:lnTo>
                      <a:pt x="52" y="179"/>
                    </a:lnTo>
                    <a:lnTo>
                      <a:pt x="52" y="179"/>
                    </a:lnTo>
                    <a:lnTo>
                      <a:pt x="56" y="179"/>
                    </a:lnTo>
                    <a:lnTo>
                      <a:pt x="59" y="182"/>
                    </a:lnTo>
                    <a:lnTo>
                      <a:pt x="59" y="179"/>
                    </a:lnTo>
                    <a:lnTo>
                      <a:pt x="59" y="179"/>
                    </a:lnTo>
                    <a:lnTo>
                      <a:pt x="63" y="179"/>
                    </a:lnTo>
                    <a:lnTo>
                      <a:pt x="63" y="179"/>
                    </a:lnTo>
                    <a:lnTo>
                      <a:pt x="63" y="179"/>
                    </a:lnTo>
                    <a:lnTo>
                      <a:pt x="70" y="186"/>
                    </a:lnTo>
                    <a:lnTo>
                      <a:pt x="70" y="186"/>
                    </a:lnTo>
                    <a:lnTo>
                      <a:pt x="70" y="189"/>
                    </a:lnTo>
                    <a:lnTo>
                      <a:pt x="70" y="193"/>
                    </a:lnTo>
                    <a:lnTo>
                      <a:pt x="70" y="193"/>
                    </a:lnTo>
                    <a:lnTo>
                      <a:pt x="70" y="196"/>
                    </a:lnTo>
                    <a:lnTo>
                      <a:pt x="70" y="196"/>
                    </a:lnTo>
                    <a:lnTo>
                      <a:pt x="66" y="196"/>
                    </a:lnTo>
                    <a:lnTo>
                      <a:pt x="66" y="196"/>
                    </a:lnTo>
                    <a:lnTo>
                      <a:pt x="66" y="196"/>
                    </a:lnTo>
                    <a:lnTo>
                      <a:pt x="63" y="196"/>
                    </a:lnTo>
                    <a:lnTo>
                      <a:pt x="59" y="207"/>
                    </a:lnTo>
                    <a:lnTo>
                      <a:pt x="59" y="210"/>
                    </a:lnTo>
                    <a:lnTo>
                      <a:pt x="59" y="210"/>
                    </a:lnTo>
                    <a:lnTo>
                      <a:pt x="59" y="214"/>
                    </a:lnTo>
                    <a:lnTo>
                      <a:pt x="56" y="214"/>
                    </a:lnTo>
                    <a:lnTo>
                      <a:pt x="56" y="217"/>
                    </a:lnTo>
                    <a:lnTo>
                      <a:pt x="56" y="217"/>
                    </a:lnTo>
                    <a:lnTo>
                      <a:pt x="59" y="221"/>
                    </a:lnTo>
                    <a:lnTo>
                      <a:pt x="59" y="221"/>
                    </a:lnTo>
                    <a:lnTo>
                      <a:pt x="59" y="221"/>
                    </a:lnTo>
                    <a:lnTo>
                      <a:pt x="63" y="224"/>
                    </a:lnTo>
                    <a:lnTo>
                      <a:pt x="63" y="224"/>
                    </a:lnTo>
                    <a:lnTo>
                      <a:pt x="59" y="224"/>
                    </a:lnTo>
                    <a:lnTo>
                      <a:pt x="59" y="228"/>
                    </a:lnTo>
                    <a:lnTo>
                      <a:pt x="56" y="228"/>
                    </a:lnTo>
                    <a:lnTo>
                      <a:pt x="52" y="228"/>
                    </a:lnTo>
                    <a:lnTo>
                      <a:pt x="52" y="228"/>
                    </a:lnTo>
                    <a:lnTo>
                      <a:pt x="49" y="228"/>
                    </a:lnTo>
                    <a:lnTo>
                      <a:pt x="49" y="228"/>
                    </a:lnTo>
                    <a:lnTo>
                      <a:pt x="49" y="228"/>
                    </a:lnTo>
                    <a:lnTo>
                      <a:pt x="49" y="224"/>
                    </a:lnTo>
                    <a:lnTo>
                      <a:pt x="49" y="224"/>
                    </a:lnTo>
                    <a:lnTo>
                      <a:pt x="49" y="224"/>
                    </a:lnTo>
                    <a:lnTo>
                      <a:pt x="49" y="224"/>
                    </a:lnTo>
                    <a:lnTo>
                      <a:pt x="49" y="224"/>
                    </a:lnTo>
                    <a:lnTo>
                      <a:pt x="49" y="221"/>
                    </a:lnTo>
                    <a:lnTo>
                      <a:pt x="49" y="221"/>
                    </a:lnTo>
                    <a:lnTo>
                      <a:pt x="49" y="221"/>
                    </a:lnTo>
                    <a:lnTo>
                      <a:pt x="45" y="221"/>
                    </a:lnTo>
                    <a:lnTo>
                      <a:pt x="45" y="221"/>
                    </a:lnTo>
                    <a:lnTo>
                      <a:pt x="45" y="217"/>
                    </a:lnTo>
                    <a:lnTo>
                      <a:pt x="45" y="217"/>
                    </a:lnTo>
                    <a:lnTo>
                      <a:pt x="45" y="217"/>
                    </a:lnTo>
                    <a:lnTo>
                      <a:pt x="38" y="217"/>
                    </a:lnTo>
                    <a:lnTo>
                      <a:pt x="38" y="217"/>
                    </a:lnTo>
                    <a:lnTo>
                      <a:pt x="35" y="221"/>
                    </a:lnTo>
                    <a:lnTo>
                      <a:pt x="35" y="221"/>
                    </a:lnTo>
                    <a:lnTo>
                      <a:pt x="35" y="221"/>
                    </a:lnTo>
                    <a:lnTo>
                      <a:pt x="31" y="228"/>
                    </a:lnTo>
                    <a:lnTo>
                      <a:pt x="31" y="228"/>
                    </a:lnTo>
                    <a:lnTo>
                      <a:pt x="31" y="231"/>
                    </a:lnTo>
                    <a:lnTo>
                      <a:pt x="31" y="231"/>
                    </a:lnTo>
                    <a:lnTo>
                      <a:pt x="35" y="231"/>
                    </a:lnTo>
                    <a:lnTo>
                      <a:pt x="35" y="231"/>
                    </a:lnTo>
                    <a:lnTo>
                      <a:pt x="38" y="231"/>
                    </a:lnTo>
                    <a:lnTo>
                      <a:pt x="38" y="235"/>
                    </a:lnTo>
                    <a:lnTo>
                      <a:pt x="38" y="235"/>
                    </a:lnTo>
                    <a:lnTo>
                      <a:pt x="38" y="235"/>
                    </a:lnTo>
                    <a:lnTo>
                      <a:pt x="38" y="238"/>
                    </a:lnTo>
                    <a:lnTo>
                      <a:pt x="35" y="242"/>
                    </a:lnTo>
                    <a:lnTo>
                      <a:pt x="31" y="245"/>
                    </a:lnTo>
                    <a:lnTo>
                      <a:pt x="28" y="245"/>
                    </a:lnTo>
                    <a:lnTo>
                      <a:pt x="28" y="249"/>
                    </a:lnTo>
                    <a:lnTo>
                      <a:pt x="28" y="249"/>
                    </a:lnTo>
                    <a:lnTo>
                      <a:pt x="31" y="249"/>
                    </a:lnTo>
                    <a:lnTo>
                      <a:pt x="31" y="252"/>
                    </a:lnTo>
                    <a:lnTo>
                      <a:pt x="31" y="252"/>
                    </a:lnTo>
                    <a:lnTo>
                      <a:pt x="31" y="252"/>
                    </a:lnTo>
                    <a:lnTo>
                      <a:pt x="28" y="252"/>
                    </a:lnTo>
                    <a:lnTo>
                      <a:pt x="28" y="252"/>
                    </a:lnTo>
                    <a:lnTo>
                      <a:pt x="24" y="256"/>
                    </a:lnTo>
                    <a:lnTo>
                      <a:pt x="24" y="259"/>
                    </a:lnTo>
                    <a:lnTo>
                      <a:pt x="24" y="259"/>
                    </a:lnTo>
                    <a:lnTo>
                      <a:pt x="24" y="263"/>
                    </a:lnTo>
                    <a:lnTo>
                      <a:pt x="24" y="263"/>
                    </a:lnTo>
                    <a:lnTo>
                      <a:pt x="21" y="263"/>
                    </a:lnTo>
                    <a:lnTo>
                      <a:pt x="17" y="266"/>
                    </a:lnTo>
                    <a:lnTo>
                      <a:pt x="17" y="266"/>
                    </a:lnTo>
                    <a:lnTo>
                      <a:pt x="17" y="270"/>
                    </a:lnTo>
                    <a:lnTo>
                      <a:pt x="21" y="273"/>
                    </a:lnTo>
                    <a:lnTo>
                      <a:pt x="21" y="273"/>
                    </a:lnTo>
                    <a:lnTo>
                      <a:pt x="24" y="280"/>
                    </a:lnTo>
                    <a:lnTo>
                      <a:pt x="24" y="284"/>
                    </a:lnTo>
                    <a:lnTo>
                      <a:pt x="24" y="284"/>
                    </a:lnTo>
                    <a:lnTo>
                      <a:pt x="24" y="287"/>
                    </a:lnTo>
                    <a:lnTo>
                      <a:pt x="28" y="287"/>
                    </a:lnTo>
                    <a:lnTo>
                      <a:pt x="31" y="287"/>
                    </a:lnTo>
                    <a:lnTo>
                      <a:pt x="31" y="287"/>
                    </a:lnTo>
                    <a:lnTo>
                      <a:pt x="35" y="287"/>
                    </a:lnTo>
                    <a:lnTo>
                      <a:pt x="35" y="287"/>
                    </a:lnTo>
                    <a:lnTo>
                      <a:pt x="38" y="284"/>
                    </a:lnTo>
                    <a:lnTo>
                      <a:pt x="38" y="280"/>
                    </a:lnTo>
                    <a:lnTo>
                      <a:pt x="42" y="280"/>
                    </a:lnTo>
                    <a:lnTo>
                      <a:pt x="45" y="280"/>
                    </a:lnTo>
                    <a:lnTo>
                      <a:pt x="45" y="280"/>
                    </a:lnTo>
                    <a:lnTo>
                      <a:pt x="45" y="280"/>
                    </a:lnTo>
                    <a:lnTo>
                      <a:pt x="49" y="277"/>
                    </a:lnTo>
                    <a:lnTo>
                      <a:pt x="52" y="277"/>
                    </a:lnTo>
                    <a:lnTo>
                      <a:pt x="52" y="273"/>
                    </a:lnTo>
                    <a:lnTo>
                      <a:pt x="52" y="270"/>
                    </a:lnTo>
                    <a:lnTo>
                      <a:pt x="59" y="266"/>
                    </a:lnTo>
                    <a:lnTo>
                      <a:pt x="63" y="263"/>
                    </a:lnTo>
                    <a:lnTo>
                      <a:pt x="63" y="263"/>
                    </a:lnTo>
                    <a:lnTo>
                      <a:pt x="63" y="263"/>
                    </a:lnTo>
                    <a:lnTo>
                      <a:pt x="70" y="263"/>
                    </a:lnTo>
                    <a:lnTo>
                      <a:pt x="70" y="259"/>
                    </a:lnTo>
                    <a:lnTo>
                      <a:pt x="70" y="259"/>
                    </a:lnTo>
                    <a:lnTo>
                      <a:pt x="77" y="252"/>
                    </a:lnTo>
                    <a:lnTo>
                      <a:pt x="80" y="249"/>
                    </a:lnTo>
                    <a:lnTo>
                      <a:pt x="80" y="245"/>
                    </a:lnTo>
                    <a:lnTo>
                      <a:pt x="80" y="242"/>
                    </a:lnTo>
                    <a:lnTo>
                      <a:pt x="84" y="242"/>
                    </a:lnTo>
                    <a:lnTo>
                      <a:pt x="84" y="242"/>
                    </a:lnTo>
                    <a:lnTo>
                      <a:pt x="84" y="242"/>
                    </a:lnTo>
                    <a:lnTo>
                      <a:pt x="87" y="245"/>
                    </a:lnTo>
                    <a:lnTo>
                      <a:pt x="87" y="249"/>
                    </a:lnTo>
                    <a:lnTo>
                      <a:pt x="87" y="249"/>
                    </a:lnTo>
                    <a:lnTo>
                      <a:pt x="87" y="249"/>
                    </a:lnTo>
                    <a:lnTo>
                      <a:pt x="87" y="249"/>
                    </a:lnTo>
                    <a:lnTo>
                      <a:pt x="87" y="252"/>
                    </a:lnTo>
                    <a:lnTo>
                      <a:pt x="87" y="256"/>
                    </a:lnTo>
                    <a:lnTo>
                      <a:pt x="91" y="256"/>
                    </a:lnTo>
                    <a:lnTo>
                      <a:pt x="94" y="263"/>
                    </a:lnTo>
                    <a:lnTo>
                      <a:pt x="94" y="259"/>
                    </a:lnTo>
                    <a:lnTo>
                      <a:pt x="94" y="259"/>
                    </a:lnTo>
                    <a:lnTo>
                      <a:pt x="94" y="256"/>
                    </a:lnTo>
                    <a:lnTo>
                      <a:pt x="98" y="256"/>
                    </a:lnTo>
                    <a:lnTo>
                      <a:pt x="101" y="252"/>
                    </a:lnTo>
                    <a:lnTo>
                      <a:pt x="101" y="252"/>
                    </a:lnTo>
                    <a:lnTo>
                      <a:pt x="105" y="249"/>
                    </a:lnTo>
                    <a:lnTo>
                      <a:pt x="105" y="249"/>
                    </a:lnTo>
                    <a:lnTo>
                      <a:pt x="105" y="245"/>
                    </a:lnTo>
                    <a:lnTo>
                      <a:pt x="101" y="242"/>
                    </a:lnTo>
                    <a:lnTo>
                      <a:pt x="101" y="238"/>
                    </a:lnTo>
                    <a:lnTo>
                      <a:pt x="101" y="235"/>
                    </a:lnTo>
                    <a:lnTo>
                      <a:pt x="101" y="235"/>
                    </a:lnTo>
                    <a:lnTo>
                      <a:pt x="101" y="228"/>
                    </a:lnTo>
                    <a:lnTo>
                      <a:pt x="105" y="221"/>
                    </a:lnTo>
                    <a:lnTo>
                      <a:pt x="105" y="221"/>
                    </a:lnTo>
                    <a:lnTo>
                      <a:pt x="105" y="221"/>
                    </a:lnTo>
                    <a:lnTo>
                      <a:pt x="105" y="221"/>
                    </a:lnTo>
                    <a:lnTo>
                      <a:pt x="108" y="217"/>
                    </a:lnTo>
                    <a:lnTo>
                      <a:pt x="112" y="221"/>
                    </a:lnTo>
                    <a:lnTo>
                      <a:pt x="112" y="221"/>
                    </a:lnTo>
                    <a:lnTo>
                      <a:pt x="112" y="221"/>
                    </a:lnTo>
                    <a:lnTo>
                      <a:pt x="112" y="221"/>
                    </a:lnTo>
                    <a:lnTo>
                      <a:pt x="112" y="221"/>
                    </a:lnTo>
                    <a:lnTo>
                      <a:pt x="112" y="221"/>
                    </a:lnTo>
                    <a:lnTo>
                      <a:pt x="115" y="221"/>
                    </a:lnTo>
                    <a:lnTo>
                      <a:pt x="115" y="221"/>
                    </a:lnTo>
                    <a:lnTo>
                      <a:pt x="119" y="221"/>
                    </a:lnTo>
                    <a:lnTo>
                      <a:pt x="119" y="221"/>
                    </a:lnTo>
                    <a:lnTo>
                      <a:pt x="122" y="221"/>
                    </a:lnTo>
                    <a:lnTo>
                      <a:pt x="126" y="224"/>
                    </a:lnTo>
                    <a:lnTo>
                      <a:pt x="126" y="224"/>
                    </a:lnTo>
                    <a:lnTo>
                      <a:pt x="126" y="228"/>
                    </a:lnTo>
                    <a:lnTo>
                      <a:pt x="126" y="228"/>
                    </a:lnTo>
                    <a:lnTo>
                      <a:pt x="126" y="231"/>
                    </a:lnTo>
                    <a:lnTo>
                      <a:pt x="126" y="231"/>
                    </a:lnTo>
                    <a:lnTo>
                      <a:pt x="122" y="231"/>
                    </a:lnTo>
                    <a:lnTo>
                      <a:pt x="122" y="235"/>
                    </a:lnTo>
                    <a:lnTo>
                      <a:pt x="122" y="235"/>
                    </a:lnTo>
                    <a:lnTo>
                      <a:pt x="122" y="238"/>
                    </a:lnTo>
                    <a:lnTo>
                      <a:pt x="122" y="238"/>
                    </a:lnTo>
                    <a:lnTo>
                      <a:pt x="122" y="238"/>
                    </a:lnTo>
                    <a:lnTo>
                      <a:pt x="122" y="238"/>
                    </a:lnTo>
                    <a:lnTo>
                      <a:pt x="122" y="238"/>
                    </a:lnTo>
                    <a:lnTo>
                      <a:pt x="122" y="242"/>
                    </a:lnTo>
                    <a:lnTo>
                      <a:pt x="122" y="245"/>
                    </a:lnTo>
                    <a:lnTo>
                      <a:pt x="122" y="245"/>
                    </a:lnTo>
                    <a:lnTo>
                      <a:pt x="126" y="245"/>
                    </a:lnTo>
                    <a:lnTo>
                      <a:pt x="126" y="245"/>
                    </a:lnTo>
                    <a:lnTo>
                      <a:pt x="129" y="249"/>
                    </a:lnTo>
                    <a:lnTo>
                      <a:pt x="129" y="252"/>
                    </a:lnTo>
                    <a:lnTo>
                      <a:pt x="133" y="256"/>
                    </a:lnTo>
                    <a:lnTo>
                      <a:pt x="133" y="256"/>
                    </a:lnTo>
                    <a:lnTo>
                      <a:pt x="136" y="256"/>
                    </a:lnTo>
                    <a:lnTo>
                      <a:pt x="140" y="256"/>
                    </a:lnTo>
                    <a:lnTo>
                      <a:pt x="140" y="256"/>
                    </a:lnTo>
                    <a:lnTo>
                      <a:pt x="143" y="256"/>
                    </a:lnTo>
                    <a:lnTo>
                      <a:pt x="143" y="256"/>
                    </a:lnTo>
                    <a:lnTo>
                      <a:pt x="147" y="259"/>
                    </a:lnTo>
                    <a:lnTo>
                      <a:pt x="147" y="263"/>
                    </a:lnTo>
                    <a:lnTo>
                      <a:pt x="150" y="263"/>
                    </a:lnTo>
                    <a:lnTo>
                      <a:pt x="147" y="263"/>
                    </a:lnTo>
                    <a:lnTo>
                      <a:pt x="147" y="263"/>
                    </a:lnTo>
                    <a:lnTo>
                      <a:pt x="143" y="263"/>
                    </a:lnTo>
                    <a:lnTo>
                      <a:pt x="143" y="266"/>
                    </a:lnTo>
                    <a:lnTo>
                      <a:pt x="143" y="266"/>
                    </a:lnTo>
                    <a:lnTo>
                      <a:pt x="143" y="266"/>
                    </a:lnTo>
                    <a:lnTo>
                      <a:pt x="140" y="270"/>
                    </a:lnTo>
                    <a:lnTo>
                      <a:pt x="140" y="270"/>
                    </a:lnTo>
                    <a:lnTo>
                      <a:pt x="136" y="270"/>
                    </a:lnTo>
                    <a:lnTo>
                      <a:pt x="136" y="273"/>
                    </a:lnTo>
                    <a:lnTo>
                      <a:pt x="136" y="273"/>
                    </a:lnTo>
                    <a:lnTo>
                      <a:pt x="136" y="277"/>
                    </a:lnTo>
                    <a:lnTo>
                      <a:pt x="136" y="277"/>
                    </a:lnTo>
                    <a:lnTo>
                      <a:pt x="133" y="273"/>
                    </a:lnTo>
                    <a:lnTo>
                      <a:pt x="129" y="273"/>
                    </a:lnTo>
                    <a:lnTo>
                      <a:pt x="129" y="273"/>
                    </a:lnTo>
                    <a:lnTo>
                      <a:pt x="129" y="270"/>
                    </a:lnTo>
                    <a:lnTo>
                      <a:pt x="129" y="270"/>
                    </a:lnTo>
                    <a:lnTo>
                      <a:pt x="126" y="270"/>
                    </a:lnTo>
                    <a:lnTo>
                      <a:pt x="126" y="270"/>
                    </a:lnTo>
                    <a:lnTo>
                      <a:pt x="126" y="270"/>
                    </a:lnTo>
                    <a:lnTo>
                      <a:pt x="126" y="270"/>
                    </a:lnTo>
                    <a:lnTo>
                      <a:pt x="122" y="277"/>
                    </a:lnTo>
                    <a:lnTo>
                      <a:pt x="122" y="280"/>
                    </a:lnTo>
                    <a:lnTo>
                      <a:pt x="122" y="280"/>
                    </a:lnTo>
                    <a:lnTo>
                      <a:pt x="126" y="284"/>
                    </a:lnTo>
                    <a:lnTo>
                      <a:pt x="126" y="284"/>
                    </a:lnTo>
                    <a:lnTo>
                      <a:pt x="129" y="287"/>
                    </a:lnTo>
                    <a:lnTo>
                      <a:pt x="129" y="287"/>
                    </a:lnTo>
                    <a:lnTo>
                      <a:pt x="129" y="287"/>
                    </a:lnTo>
                    <a:lnTo>
                      <a:pt x="129" y="284"/>
                    </a:lnTo>
                    <a:lnTo>
                      <a:pt x="133" y="284"/>
                    </a:lnTo>
                    <a:lnTo>
                      <a:pt x="133" y="284"/>
                    </a:lnTo>
                    <a:lnTo>
                      <a:pt x="133" y="284"/>
                    </a:lnTo>
                    <a:lnTo>
                      <a:pt x="133" y="287"/>
                    </a:lnTo>
                    <a:lnTo>
                      <a:pt x="133" y="287"/>
                    </a:lnTo>
                    <a:lnTo>
                      <a:pt x="133" y="291"/>
                    </a:lnTo>
                    <a:lnTo>
                      <a:pt x="133" y="291"/>
                    </a:lnTo>
                    <a:lnTo>
                      <a:pt x="129" y="291"/>
                    </a:lnTo>
                    <a:lnTo>
                      <a:pt x="129" y="291"/>
                    </a:lnTo>
                    <a:lnTo>
                      <a:pt x="126" y="294"/>
                    </a:lnTo>
                    <a:lnTo>
                      <a:pt x="126" y="294"/>
                    </a:lnTo>
                    <a:lnTo>
                      <a:pt x="126" y="294"/>
                    </a:lnTo>
                    <a:lnTo>
                      <a:pt x="126" y="298"/>
                    </a:lnTo>
                    <a:lnTo>
                      <a:pt x="126" y="298"/>
                    </a:lnTo>
                    <a:lnTo>
                      <a:pt x="126" y="301"/>
                    </a:lnTo>
                    <a:lnTo>
                      <a:pt x="126" y="301"/>
                    </a:lnTo>
                    <a:lnTo>
                      <a:pt x="126" y="305"/>
                    </a:lnTo>
                    <a:lnTo>
                      <a:pt x="129" y="308"/>
                    </a:lnTo>
                    <a:lnTo>
                      <a:pt x="133" y="308"/>
                    </a:lnTo>
                    <a:lnTo>
                      <a:pt x="133" y="308"/>
                    </a:lnTo>
                    <a:lnTo>
                      <a:pt x="136" y="308"/>
                    </a:lnTo>
                    <a:lnTo>
                      <a:pt x="136" y="305"/>
                    </a:lnTo>
                    <a:lnTo>
                      <a:pt x="140" y="305"/>
                    </a:lnTo>
                    <a:lnTo>
                      <a:pt x="140" y="305"/>
                    </a:lnTo>
                    <a:lnTo>
                      <a:pt x="140" y="305"/>
                    </a:lnTo>
                    <a:lnTo>
                      <a:pt x="143" y="308"/>
                    </a:lnTo>
                    <a:lnTo>
                      <a:pt x="143" y="308"/>
                    </a:lnTo>
                    <a:lnTo>
                      <a:pt x="143" y="312"/>
                    </a:lnTo>
                    <a:lnTo>
                      <a:pt x="143" y="312"/>
                    </a:lnTo>
                    <a:lnTo>
                      <a:pt x="143" y="315"/>
                    </a:lnTo>
                    <a:lnTo>
                      <a:pt x="147" y="315"/>
                    </a:lnTo>
                    <a:lnTo>
                      <a:pt x="147" y="315"/>
                    </a:lnTo>
                    <a:lnTo>
                      <a:pt x="147" y="315"/>
                    </a:lnTo>
                    <a:lnTo>
                      <a:pt x="143" y="315"/>
                    </a:lnTo>
                    <a:lnTo>
                      <a:pt x="143" y="319"/>
                    </a:lnTo>
                    <a:lnTo>
                      <a:pt x="147" y="319"/>
                    </a:lnTo>
                    <a:lnTo>
                      <a:pt x="147" y="319"/>
                    </a:lnTo>
                    <a:lnTo>
                      <a:pt x="147" y="319"/>
                    </a:lnTo>
                    <a:lnTo>
                      <a:pt x="147" y="319"/>
                    </a:lnTo>
                    <a:lnTo>
                      <a:pt x="150" y="315"/>
                    </a:lnTo>
                    <a:lnTo>
                      <a:pt x="150" y="315"/>
                    </a:lnTo>
                    <a:lnTo>
                      <a:pt x="150" y="315"/>
                    </a:lnTo>
                    <a:lnTo>
                      <a:pt x="154" y="312"/>
                    </a:lnTo>
                    <a:lnTo>
                      <a:pt x="157" y="312"/>
                    </a:lnTo>
                    <a:lnTo>
                      <a:pt x="157" y="308"/>
                    </a:lnTo>
                    <a:lnTo>
                      <a:pt x="161" y="301"/>
                    </a:lnTo>
                    <a:lnTo>
                      <a:pt x="161" y="301"/>
                    </a:lnTo>
                    <a:lnTo>
                      <a:pt x="161" y="298"/>
                    </a:lnTo>
                    <a:lnTo>
                      <a:pt x="161" y="298"/>
                    </a:lnTo>
                    <a:lnTo>
                      <a:pt x="161" y="298"/>
                    </a:lnTo>
                    <a:lnTo>
                      <a:pt x="161" y="298"/>
                    </a:lnTo>
                    <a:lnTo>
                      <a:pt x="164" y="298"/>
                    </a:lnTo>
                    <a:lnTo>
                      <a:pt x="168" y="294"/>
                    </a:lnTo>
                    <a:lnTo>
                      <a:pt x="171" y="294"/>
                    </a:lnTo>
                    <a:lnTo>
                      <a:pt x="171" y="298"/>
                    </a:lnTo>
                    <a:lnTo>
                      <a:pt x="171" y="298"/>
                    </a:lnTo>
                    <a:lnTo>
                      <a:pt x="171" y="301"/>
                    </a:lnTo>
                    <a:lnTo>
                      <a:pt x="199" y="308"/>
                    </a:lnTo>
                    <a:lnTo>
                      <a:pt x="199" y="308"/>
                    </a:lnTo>
                    <a:lnTo>
                      <a:pt x="202" y="308"/>
                    </a:lnTo>
                    <a:lnTo>
                      <a:pt x="202" y="312"/>
                    </a:lnTo>
                    <a:lnTo>
                      <a:pt x="199" y="312"/>
                    </a:lnTo>
                    <a:lnTo>
                      <a:pt x="195" y="315"/>
                    </a:lnTo>
                    <a:lnTo>
                      <a:pt x="195" y="315"/>
                    </a:lnTo>
                    <a:lnTo>
                      <a:pt x="192" y="326"/>
                    </a:lnTo>
                    <a:lnTo>
                      <a:pt x="192" y="326"/>
                    </a:lnTo>
                    <a:lnTo>
                      <a:pt x="188" y="329"/>
                    </a:lnTo>
                    <a:lnTo>
                      <a:pt x="185" y="333"/>
                    </a:lnTo>
                    <a:lnTo>
                      <a:pt x="181" y="343"/>
                    </a:lnTo>
                    <a:lnTo>
                      <a:pt x="181" y="347"/>
                    </a:lnTo>
                    <a:lnTo>
                      <a:pt x="181" y="350"/>
                    </a:lnTo>
                    <a:lnTo>
                      <a:pt x="178" y="364"/>
                    </a:lnTo>
                    <a:lnTo>
                      <a:pt x="181" y="368"/>
                    </a:lnTo>
                    <a:lnTo>
                      <a:pt x="181" y="371"/>
                    </a:lnTo>
                    <a:lnTo>
                      <a:pt x="181" y="371"/>
                    </a:lnTo>
                    <a:lnTo>
                      <a:pt x="181" y="371"/>
                    </a:lnTo>
                    <a:lnTo>
                      <a:pt x="181" y="371"/>
                    </a:lnTo>
                    <a:lnTo>
                      <a:pt x="181" y="371"/>
                    </a:lnTo>
                    <a:lnTo>
                      <a:pt x="178" y="371"/>
                    </a:lnTo>
                    <a:lnTo>
                      <a:pt x="178" y="375"/>
                    </a:lnTo>
                    <a:lnTo>
                      <a:pt x="168" y="382"/>
                    </a:lnTo>
                    <a:lnTo>
                      <a:pt x="168" y="382"/>
                    </a:lnTo>
                    <a:lnTo>
                      <a:pt x="168" y="385"/>
                    </a:lnTo>
                    <a:lnTo>
                      <a:pt x="171" y="392"/>
                    </a:lnTo>
                    <a:lnTo>
                      <a:pt x="171" y="396"/>
                    </a:lnTo>
                    <a:lnTo>
                      <a:pt x="171" y="396"/>
                    </a:lnTo>
                    <a:lnTo>
                      <a:pt x="174" y="396"/>
                    </a:lnTo>
                    <a:lnTo>
                      <a:pt x="178" y="396"/>
                    </a:lnTo>
                    <a:lnTo>
                      <a:pt x="178" y="399"/>
                    </a:lnTo>
                    <a:lnTo>
                      <a:pt x="178" y="399"/>
                    </a:lnTo>
                    <a:lnTo>
                      <a:pt x="178" y="403"/>
                    </a:lnTo>
                    <a:lnTo>
                      <a:pt x="178" y="403"/>
                    </a:lnTo>
                    <a:lnTo>
                      <a:pt x="178" y="403"/>
                    </a:lnTo>
                    <a:lnTo>
                      <a:pt x="178" y="403"/>
                    </a:lnTo>
                    <a:lnTo>
                      <a:pt x="174" y="406"/>
                    </a:lnTo>
                    <a:lnTo>
                      <a:pt x="174" y="406"/>
                    </a:lnTo>
                    <a:lnTo>
                      <a:pt x="171" y="406"/>
                    </a:lnTo>
                    <a:lnTo>
                      <a:pt x="171" y="406"/>
                    </a:lnTo>
                    <a:lnTo>
                      <a:pt x="171" y="406"/>
                    </a:lnTo>
                    <a:lnTo>
                      <a:pt x="171" y="410"/>
                    </a:lnTo>
                    <a:lnTo>
                      <a:pt x="174" y="410"/>
                    </a:lnTo>
                    <a:lnTo>
                      <a:pt x="178" y="413"/>
                    </a:lnTo>
                    <a:lnTo>
                      <a:pt x="178" y="413"/>
                    </a:lnTo>
                    <a:lnTo>
                      <a:pt x="178" y="410"/>
                    </a:lnTo>
                    <a:lnTo>
                      <a:pt x="181" y="410"/>
                    </a:lnTo>
                    <a:lnTo>
                      <a:pt x="185" y="410"/>
                    </a:lnTo>
                    <a:lnTo>
                      <a:pt x="188" y="410"/>
                    </a:lnTo>
                    <a:lnTo>
                      <a:pt x="192" y="410"/>
                    </a:lnTo>
                    <a:lnTo>
                      <a:pt x="192" y="413"/>
                    </a:lnTo>
                    <a:lnTo>
                      <a:pt x="195" y="413"/>
                    </a:lnTo>
                    <a:lnTo>
                      <a:pt x="195" y="413"/>
                    </a:lnTo>
                    <a:lnTo>
                      <a:pt x="195" y="417"/>
                    </a:lnTo>
                    <a:lnTo>
                      <a:pt x="195" y="420"/>
                    </a:lnTo>
                    <a:lnTo>
                      <a:pt x="195" y="420"/>
                    </a:lnTo>
                    <a:lnTo>
                      <a:pt x="199" y="420"/>
                    </a:lnTo>
                    <a:lnTo>
                      <a:pt x="199" y="417"/>
                    </a:lnTo>
                    <a:lnTo>
                      <a:pt x="202" y="417"/>
                    </a:lnTo>
                    <a:lnTo>
                      <a:pt x="202" y="417"/>
                    </a:lnTo>
                    <a:lnTo>
                      <a:pt x="206" y="420"/>
                    </a:lnTo>
                    <a:lnTo>
                      <a:pt x="206" y="420"/>
                    </a:lnTo>
                    <a:lnTo>
                      <a:pt x="206" y="420"/>
                    </a:lnTo>
                    <a:lnTo>
                      <a:pt x="209" y="420"/>
                    </a:lnTo>
                    <a:lnTo>
                      <a:pt x="209" y="420"/>
                    </a:lnTo>
                    <a:lnTo>
                      <a:pt x="213" y="420"/>
                    </a:lnTo>
                    <a:lnTo>
                      <a:pt x="216" y="420"/>
                    </a:lnTo>
                    <a:lnTo>
                      <a:pt x="216" y="420"/>
                    </a:lnTo>
                    <a:lnTo>
                      <a:pt x="220" y="420"/>
                    </a:lnTo>
                    <a:lnTo>
                      <a:pt x="223" y="420"/>
                    </a:lnTo>
                    <a:lnTo>
                      <a:pt x="223" y="420"/>
                    </a:lnTo>
                    <a:lnTo>
                      <a:pt x="223" y="424"/>
                    </a:lnTo>
                    <a:lnTo>
                      <a:pt x="223" y="424"/>
                    </a:lnTo>
                    <a:lnTo>
                      <a:pt x="223" y="427"/>
                    </a:lnTo>
                    <a:lnTo>
                      <a:pt x="223" y="427"/>
                    </a:lnTo>
                    <a:lnTo>
                      <a:pt x="223" y="431"/>
                    </a:lnTo>
                    <a:lnTo>
                      <a:pt x="220" y="431"/>
                    </a:lnTo>
                    <a:lnTo>
                      <a:pt x="216" y="434"/>
                    </a:lnTo>
                    <a:lnTo>
                      <a:pt x="216" y="434"/>
                    </a:lnTo>
                    <a:lnTo>
                      <a:pt x="216" y="434"/>
                    </a:lnTo>
                    <a:lnTo>
                      <a:pt x="216" y="438"/>
                    </a:lnTo>
                    <a:lnTo>
                      <a:pt x="220" y="441"/>
                    </a:lnTo>
                    <a:lnTo>
                      <a:pt x="220" y="441"/>
                    </a:lnTo>
                    <a:lnTo>
                      <a:pt x="220" y="445"/>
                    </a:lnTo>
                    <a:lnTo>
                      <a:pt x="216" y="445"/>
                    </a:lnTo>
                    <a:lnTo>
                      <a:pt x="216" y="445"/>
                    </a:lnTo>
                    <a:lnTo>
                      <a:pt x="216" y="441"/>
                    </a:lnTo>
                    <a:lnTo>
                      <a:pt x="213" y="441"/>
                    </a:lnTo>
                    <a:lnTo>
                      <a:pt x="213" y="438"/>
                    </a:lnTo>
                    <a:lnTo>
                      <a:pt x="209" y="438"/>
                    </a:lnTo>
                    <a:lnTo>
                      <a:pt x="206" y="438"/>
                    </a:lnTo>
                    <a:lnTo>
                      <a:pt x="206" y="438"/>
                    </a:lnTo>
                    <a:lnTo>
                      <a:pt x="202" y="438"/>
                    </a:lnTo>
                    <a:lnTo>
                      <a:pt x="199" y="438"/>
                    </a:lnTo>
                    <a:lnTo>
                      <a:pt x="199" y="438"/>
                    </a:lnTo>
                    <a:lnTo>
                      <a:pt x="195" y="441"/>
                    </a:lnTo>
                    <a:lnTo>
                      <a:pt x="199" y="441"/>
                    </a:lnTo>
                    <a:lnTo>
                      <a:pt x="195" y="445"/>
                    </a:lnTo>
                    <a:lnTo>
                      <a:pt x="192" y="448"/>
                    </a:lnTo>
                    <a:lnTo>
                      <a:pt x="192" y="448"/>
                    </a:lnTo>
                    <a:lnTo>
                      <a:pt x="192" y="448"/>
                    </a:lnTo>
                    <a:lnTo>
                      <a:pt x="192" y="452"/>
                    </a:lnTo>
                    <a:lnTo>
                      <a:pt x="188" y="452"/>
                    </a:lnTo>
                    <a:lnTo>
                      <a:pt x="188" y="462"/>
                    </a:lnTo>
                    <a:lnTo>
                      <a:pt x="188" y="462"/>
                    </a:lnTo>
                    <a:lnTo>
                      <a:pt x="192" y="466"/>
                    </a:lnTo>
                    <a:lnTo>
                      <a:pt x="192" y="466"/>
                    </a:lnTo>
                    <a:lnTo>
                      <a:pt x="192" y="473"/>
                    </a:lnTo>
                    <a:lnTo>
                      <a:pt x="192" y="473"/>
                    </a:lnTo>
                    <a:lnTo>
                      <a:pt x="192" y="476"/>
                    </a:lnTo>
                    <a:lnTo>
                      <a:pt x="192" y="476"/>
                    </a:lnTo>
                    <a:lnTo>
                      <a:pt x="188" y="476"/>
                    </a:lnTo>
                    <a:lnTo>
                      <a:pt x="188" y="476"/>
                    </a:lnTo>
                    <a:lnTo>
                      <a:pt x="181" y="490"/>
                    </a:lnTo>
                    <a:lnTo>
                      <a:pt x="181" y="490"/>
                    </a:lnTo>
                    <a:lnTo>
                      <a:pt x="181" y="494"/>
                    </a:lnTo>
                    <a:lnTo>
                      <a:pt x="181" y="494"/>
                    </a:lnTo>
                    <a:lnTo>
                      <a:pt x="181" y="501"/>
                    </a:lnTo>
                    <a:lnTo>
                      <a:pt x="181" y="501"/>
                    </a:lnTo>
                    <a:lnTo>
                      <a:pt x="181" y="504"/>
                    </a:lnTo>
                    <a:lnTo>
                      <a:pt x="185" y="508"/>
                    </a:lnTo>
                    <a:lnTo>
                      <a:pt x="185" y="508"/>
                    </a:lnTo>
                    <a:lnTo>
                      <a:pt x="185" y="508"/>
                    </a:lnTo>
                    <a:lnTo>
                      <a:pt x="188" y="508"/>
                    </a:lnTo>
                    <a:lnTo>
                      <a:pt x="188" y="508"/>
                    </a:lnTo>
                    <a:lnTo>
                      <a:pt x="192" y="511"/>
                    </a:lnTo>
                    <a:lnTo>
                      <a:pt x="192" y="511"/>
                    </a:lnTo>
                    <a:lnTo>
                      <a:pt x="192" y="511"/>
                    </a:lnTo>
                    <a:lnTo>
                      <a:pt x="195" y="511"/>
                    </a:lnTo>
                    <a:lnTo>
                      <a:pt x="199" y="511"/>
                    </a:lnTo>
                    <a:lnTo>
                      <a:pt x="206" y="515"/>
                    </a:lnTo>
                    <a:lnTo>
                      <a:pt x="206" y="515"/>
                    </a:lnTo>
                    <a:lnTo>
                      <a:pt x="206" y="515"/>
                    </a:lnTo>
                    <a:lnTo>
                      <a:pt x="206" y="518"/>
                    </a:lnTo>
                    <a:lnTo>
                      <a:pt x="209" y="522"/>
                    </a:lnTo>
                    <a:lnTo>
                      <a:pt x="213" y="529"/>
                    </a:lnTo>
                    <a:lnTo>
                      <a:pt x="216" y="532"/>
                    </a:lnTo>
                    <a:lnTo>
                      <a:pt x="216" y="532"/>
                    </a:lnTo>
                    <a:lnTo>
                      <a:pt x="216" y="532"/>
                    </a:lnTo>
                    <a:lnTo>
                      <a:pt x="216" y="532"/>
                    </a:lnTo>
                    <a:lnTo>
                      <a:pt x="220" y="529"/>
                    </a:lnTo>
                    <a:lnTo>
                      <a:pt x="223" y="525"/>
                    </a:lnTo>
                    <a:lnTo>
                      <a:pt x="227" y="525"/>
                    </a:lnTo>
                    <a:lnTo>
                      <a:pt x="234" y="522"/>
                    </a:lnTo>
                    <a:lnTo>
                      <a:pt x="237" y="522"/>
                    </a:lnTo>
                    <a:lnTo>
                      <a:pt x="237" y="522"/>
                    </a:lnTo>
                    <a:lnTo>
                      <a:pt x="237" y="522"/>
                    </a:lnTo>
                    <a:lnTo>
                      <a:pt x="241" y="522"/>
                    </a:lnTo>
                    <a:lnTo>
                      <a:pt x="241" y="522"/>
                    </a:lnTo>
                    <a:lnTo>
                      <a:pt x="251" y="525"/>
                    </a:lnTo>
                    <a:lnTo>
                      <a:pt x="251" y="525"/>
                    </a:lnTo>
                    <a:lnTo>
                      <a:pt x="251" y="525"/>
                    </a:lnTo>
                    <a:lnTo>
                      <a:pt x="251" y="529"/>
                    </a:lnTo>
                    <a:lnTo>
                      <a:pt x="251" y="529"/>
                    </a:lnTo>
                    <a:lnTo>
                      <a:pt x="255" y="532"/>
                    </a:lnTo>
                    <a:lnTo>
                      <a:pt x="255" y="536"/>
                    </a:lnTo>
                    <a:lnTo>
                      <a:pt x="255" y="536"/>
                    </a:lnTo>
                    <a:lnTo>
                      <a:pt x="258" y="536"/>
                    </a:lnTo>
                    <a:lnTo>
                      <a:pt x="258" y="536"/>
                    </a:lnTo>
                    <a:lnTo>
                      <a:pt x="258" y="539"/>
                    </a:lnTo>
                    <a:lnTo>
                      <a:pt x="262" y="539"/>
                    </a:lnTo>
                    <a:lnTo>
                      <a:pt x="262" y="539"/>
                    </a:lnTo>
                    <a:lnTo>
                      <a:pt x="262" y="539"/>
                    </a:lnTo>
                    <a:lnTo>
                      <a:pt x="262" y="543"/>
                    </a:lnTo>
                    <a:lnTo>
                      <a:pt x="258" y="543"/>
                    </a:lnTo>
                    <a:lnTo>
                      <a:pt x="262" y="543"/>
                    </a:lnTo>
                    <a:lnTo>
                      <a:pt x="262" y="543"/>
                    </a:lnTo>
                    <a:lnTo>
                      <a:pt x="265" y="543"/>
                    </a:lnTo>
                    <a:lnTo>
                      <a:pt x="265" y="543"/>
                    </a:lnTo>
                    <a:lnTo>
                      <a:pt x="265" y="543"/>
                    </a:lnTo>
                    <a:lnTo>
                      <a:pt x="265" y="543"/>
                    </a:lnTo>
                    <a:lnTo>
                      <a:pt x="269" y="543"/>
                    </a:lnTo>
                    <a:lnTo>
                      <a:pt x="269" y="543"/>
                    </a:lnTo>
                    <a:lnTo>
                      <a:pt x="269" y="539"/>
                    </a:lnTo>
                    <a:lnTo>
                      <a:pt x="269" y="539"/>
                    </a:lnTo>
                    <a:lnTo>
                      <a:pt x="265" y="536"/>
                    </a:lnTo>
                    <a:lnTo>
                      <a:pt x="265" y="536"/>
                    </a:lnTo>
                    <a:lnTo>
                      <a:pt x="262" y="536"/>
                    </a:lnTo>
                    <a:lnTo>
                      <a:pt x="265" y="536"/>
                    </a:lnTo>
                    <a:lnTo>
                      <a:pt x="265" y="532"/>
                    </a:lnTo>
                    <a:lnTo>
                      <a:pt x="265" y="532"/>
                    </a:lnTo>
                    <a:lnTo>
                      <a:pt x="265" y="529"/>
                    </a:lnTo>
                    <a:lnTo>
                      <a:pt x="265" y="529"/>
                    </a:lnTo>
                    <a:lnTo>
                      <a:pt x="265" y="525"/>
                    </a:lnTo>
                    <a:lnTo>
                      <a:pt x="265" y="525"/>
                    </a:lnTo>
                    <a:lnTo>
                      <a:pt x="265" y="525"/>
                    </a:lnTo>
                    <a:lnTo>
                      <a:pt x="262" y="525"/>
                    </a:lnTo>
                    <a:lnTo>
                      <a:pt x="262" y="522"/>
                    </a:lnTo>
                    <a:lnTo>
                      <a:pt x="262" y="522"/>
                    </a:lnTo>
                    <a:lnTo>
                      <a:pt x="262" y="522"/>
                    </a:lnTo>
                    <a:lnTo>
                      <a:pt x="262" y="522"/>
                    </a:lnTo>
                    <a:lnTo>
                      <a:pt x="265" y="518"/>
                    </a:lnTo>
                    <a:lnTo>
                      <a:pt x="265" y="518"/>
                    </a:lnTo>
                    <a:lnTo>
                      <a:pt x="265" y="511"/>
                    </a:lnTo>
                    <a:lnTo>
                      <a:pt x="265" y="508"/>
                    </a:lnTo>
                    <a:lnTo>
                      <a:pt x="265" y="504"/>
                    </a:lnTo>
                    <a:lnTo>
                      <a:pt x="265" y="504"/>
                    </a:lnTo>
                    <a:lnTo>
                      <a:pt x="265" y="504"/>
                    </a:lnTo>
                    <a:lnTo>
                      <a:pt x="269" y="504"/>
                    </a:lnTo>
                    <a:lnTo>
                      <a:pt x="272" y="508"/>
                    </a:lnTo>
                    <a:lnTo>
                      <a:pt x="276" y="511"/>
                    </a:lnTo>
                    <a:lnTo>
                      <a:pt x="283" y="515"/>
                    </a:lnTo>
                    <a:lnTo>
                      <a:pt x="283" y="515"/>
                    </a:lnTo>
                    <a:lnTo>
                      <a:pt x="286" y="515"/>
                    </a:lnTo>
                    <a:lnTo>
                      <a:pt x="290" y="515"/>
                    </a:lnTo>
                    <a:lnTo>
                      <a:pt x="290" y="515"/>
                    </a:lnTo>
                    <a:lnTo>
                      <a:pt x="293" y="515"/>
                    </a:lnTo>
                    <a:lnTo>
                      <a:pt x="293" y="515"/>
                    </a:lnTo>
                    <a:lnTo>
                      <a:pt x="297" y="518"/>
                    </a:lnTo>
                    <a:lnTo>
                      <a:pt x="300" y="522"/>
                    </a:lnTo>
                    <a:lnTo>
                      <a:pt x="300" y="525"/>
                    </a:lnTo>
                    <a:lnTo>
                      <a:pt x="300" y="525"/>
                    </a:lnTo>
                    <a:lnTo>
                      <a:pt x="300" y="529"/>
                    </a:lnTo>
                    <a:lnTo>
                      <a:pt x="304" y="532"/>
                    </a:lnTo>
                    <a:lnTo>
                      <a:pt x="304" y="532"/>
                    </a:lnTo>
                    <a:lnTo>
                      <a:pt x="304" y="532"/>
                    </a:lnTo>
                    <a:lnTo>
                      <a:pt x="307" y="536"/>
                    </a:lnTo>
                    <a:lnTo>
                      <a:pt x="311" y="536"/>
                    </a:lnTo>
                    <a:lnTo>
                      <a:pt x="314" y="543"/>
                    </a:lnTo>
                    <a:lnTo>
                      <a:pt x="318" y="550"/>
                    </a:lnTo>
                    <a:lnTo>
                      <a:pt x="318" y="553"/>
                    </a:lnTo>
                    <a:lnTo>
                      <a:pt x="321" y="553"/>
                    </a:lnTo>
                    <a:lnTo>
                      <a:pt x="321" y="557"/>
                    </a:lnTo>
                    <a:lnTo>
                      <a:pt x="321" y="560"/>
                    </a:lnTo>
                    <a:lnTo>
                      <a:pt x="321" y="560"/>
                    </a:lnTo>
                    <a:lnTo>
                      <a:pt x="325" y="564"/>
                    </a:lnTo>
                    <a:lnTo>
                      <a:pt x="325" y="567"/>
                    </a:lnTo>
                    <a:lnTo>
                      <a:pt x="328" y="567"/>
                    </a:lnTo>
                    <a:lnTo>
                      <a:pt x="332" y="571"/>
                    </a:lnTo>
                    <a:lnTo>
                      <a:pt x="335" y="571"/>
                    </a:lnTo>
                    <a:lnTo>
                      <a:pt x="335" y="571"/>
                    </a:lnTo>
                    <a:lnTo>
                      <a:pt x="335" y="571"/>
                    </a:lnTo>
                    <a:lnTo>
                      <a:pt x="339" y="571"/>
                    </a:lnTo>
                    <a:lnTo>
                      <a:pt x="339" y="571"/>
                    </a:lnTo>
                    <a:lnTo>
                      <a:pt x="339" y="571"/>
                    </a:lnTo>
                    <a:lnTo>
                      <a:pt x="339" y="571"/>
                    </a:lnTo>
                    <a:lnTo>
                      <a:pt x="342" y="567"/>
                    </a:lnTo>
                    <a:lnTo>
                      <a:pt x="342" y="567"/>
                    </a:lnTo>
                    <a:lnTo>
                      <a:pt x="342" y="567"/>
                    </a:lnTo>
                    <a:lnTo>
                      <a:pt x="346" y="567"/>
                    </a:lnTo>
                    <a:lnTo>
                      <a:pt x="346" y="567"/>
                    </a:lnTo>
                    <a:lnTo>
                      <a:pt x="346" y="571"/>
                    </a:lnTo>
                    <a:lnTo>
                      <a:pt x="346" y="571"/>
                    </a:lnTo>
                    <a:lnTo>
                      <a:pt x="349" y="571"/>
                    </a:lnTo>
                    <a:lnTo>
                      <a:pt x="349" y="571"/>
                    </a:lnTo>
                    <a:lnTo>
                      <a:pt x="349" y="571"/>
                    </a:lnTo>
                    <a:lnTo>
                      <a:pt x="353" y="571"/>
                    </a:lnTo>
                    <a:lnTo>
                      <a:pt x="360" y="567"/>
                    </a:lnTo>
                    <a:lnTo>
                      <a:pt x="360" y="567"/>
                    </a:lnTo>
                    <a:lnTo>
                      <a:pt x="363" y="567"/>
                    </a:lnTo>
                    <a:lnTo>
                      <a:pt x="363" y="567"/>
                    </a:lnTo>
                    <a:lnTo>
                      <a:pt x="367" y="571"/>
                    </a:lnTo>
                    <a:lnTo>
                      <a:pt x="367" y="571"/>
                    </a:lnTo>
                    <a:lnTo>
                      <a:pt x="374" y="571"/>
                    </a:lnTo>
                    <a:lnTo>
                      <a:pt x="377" y="571"/>
                    </a:lnTo>
                    <a:lnTo>
                      <a:pt x="377" y="571"/>
                    </a:lnTo>
                    <a:lnTo>
                      <a:pt x="377" y="574"/>
                    </a:lnTo>
                    <a:lnTo>
                      <a:pt x="381" y="592"/>
                    </a:lnTo>
                    <a:lnTo>
                      <a:pt x="381" y="595"/>
                    </a:lnTo>
                    <a:lnTo>
                      <a:pt x="381" y="595"/>
                    </a:lnTo>
                    <a:lnTo>
                      <a:pt x="377" y="606"/>
                    </a:lnTo>
                    <a:lnTo>
                      <a:pt x="377" y="613"/>
                    </a:lnTo>
                    <a:lnTo>
                      <a:pt x="377" y="616"/>
                    </a:lnTo>
                    <a:lnTo>
                      <a:pt x="374" y="616"/>
                    </a:lnTo>
                    <a:lnTo>
                      <a:pt x="374" y="620"/>
                    </a:lnTo>
                    <a:lnTo>
                      <a:pt x="370" y="620"/>
                    </a:lnTo>
                    <a:lnTo>
                      <a:pt x="370" y="620"/>
                    </a:lnTo>
                    <a:lnTo>
                      <a:pt x="370" y="623"/>
                    </a:lnTo>
                    <a:lnTo>
                      <a:pt x="370" y="623"/>
                    </a:lnTo>
                    <a:lnTo>
                      <a:pt x="370" y="627"/>
                    </a:lnTo>
                    <a:lnTo>
                      <a:pt x="370" y="627"/>
                    </a:lnTo>
                    <a:lnTo>
                      <a:pt x="374" y="630"/>
                    </a:lnTo>
                    <a:lnTo>
                      <a:pt x="377" y="630"/>
                    </a:lnTo>
                    <a:lnTo>
                      <a:pt x="381" y="634"/>
                    </a:lnTo>
                    <a:lnTo>
                      <a:pt x="384" y="637"/>
                    </a:lnTo>
                    <a:lnTo>
                      <a:pt x="384" y="637"/>
                    </a:lnTo>
                    <a:lnTo>
                      <a:pt x="388" y="637"/>
                    </a:lnTo>
                    <a:lnTo>
                      <a:pt x="391" y="644"/>
                    </a:lnTo>
                    <a:lnTo>
                      <a:pt x="395" y="644"/>
                    </a:lnTo>
                    <a:lnTo>
                      <a:pt x="395" y="648"/>
                    </a:lnTo>
                    <a:lnTo>
                      <a:pt x="395" y="651"/>
                    </a:lnTo>
                    <a:lnTo>
                      <a:pt x="398" y="651"/>
                    </a:lnTo>
                    <a:lnTo>
                      <a:pt x="398" y="651"/>
                    </a:lnTo>
                    <a:lnTo>
                      <a:pt x="402" y="651"/>
                    </a:lnTo>
                    <a:lnTo>
                      <a:pt x="405" y="648"/>
                    </a:lnTo>
                    <a:lnTo>
                      <a:pt x="412" y="648"/>
                    </a:lnTo>
                    <a:lnTo>
                      <a:pt x="412" y="648"/>
                    </a:lnTo>
                    <a:lnTo>
                      <a:pt x="412" y="648"/>
                    </a:lnTo>
                    <a:lnTo>
                      <a:pt x="412" y="648"/>
                    </a:lnTo>
                    <a:lnTo>
                      <a:pt x="416" y="648"/>
                    </a:lnTo>
                    <a:lnTo>
                      <a:pt x="419" y="648"/>
                    </a:lnTo>
                    <a:lnTo>
                      <a:pt x="419" y="644"/>
                    </a:lnTo>
                    <a:lnTo>
                      <a:pt x="419" y="644"/>
                    </a:lnTo>
                    <a:lnTo>
                      <a:pt x="423" y="641"/>
                    </a:lnTo>
                    <a:lnTo>
                      <a:pt x="423" y="641"/>
                    </a:lnTo>
                    <a:lnTo>
                      <a:pt x="426" y="641"/>
                    </a:lnTo>
                    <a:lnTo>
                      <a:pt x="426" y="641"/>
                    </a:lnTo>
                    <a:lnTo>
                      <a:pt x="433" y="634"/>
                    </a:lnTo>
                    <a:lnTo>
                      <a:pt x="433" y="634"/>
                    </a:lnTo>
                    <a:lnTo>
                      <a:pt x="440" y="630"/>
                    </a:lnTo>
                    <a:lnTo>
                      <a:pt x="444" y="630"/>
                    </a:lnTo>
                    <a:lnTo>
                      <a:pt x="444" y="627"/>
                    </a:lnTo>
                    <a:lnTo>
                      <a:pt x="451" y="623"/>
                    </a:lnTo>
                    <a:lnTo>
                      <a:pt x="454" y="620"/>
                    </a:lnTo>
                    <a:lnTo>
                      <a:pt x="454" y="620"/>
                    </a:lnTo>
                    <a:lnTo>
                      <a:pt x="454" y="620"/>
                    </a:lnTo>
                    <a:lnTo>
                      <a:pt x="458" y="620"/>
                    </a:lnTo>
                    <a:lnTo>
                      <a:pt x="461" y="627"/>
                    </a:lnTo>
                    <a:lnTo>
                      <a:pt x="461" y="627"/>
                    </a:lnTo>
                    <a:lnTo>
                      <a:pt x="461" y="630"/>
                    </a:lnTo>
                    <a:lnTo>
                      <a:pt x="461" y="630"/>
                    </a:lnTo>
                    <a:lnTo>
                      <a:pt x="461" y="634"/>
                    </a:lnTo>
                    <a:lnTo>
                      <a:pt x="458" y="634"/>
                    </a:lnTo>
                    <a:lnTo>
                      <a:pt x="458" y="634"/>
                    </a:lnTo>
                    <a:lnTo>
                      <a:pt x="454" y="634"/>
                    </a:lnTo>
                    <a:lnTo>
                      <a:pt x="454" y="634"/>
                    </a:lnTo>
                    <a:lnTo>
                      <a:pt x="451" y="637"/>
                    </a:lnTo>
                    <a:lnTo>
                      <a:pt x="451" y="637"/>
                    </a:lnTo>
                    <a:lnTo>
                      <a:pt x="451" y="637"/>
                    </a:lnTo>
                    <a:lnTo>
                      <a:pt x="451" y="637"/>
                    </a:lnTo>
                    <a:lnTo>
                      <a:pt x="454" y="637"/>
                    </a:lnTo>
                    <a:lnTo>
                      <a:pt x="454" y="641"/>
                    </a:lnTo>
                    <a:lnTo>
                      <a:pt x="479" y="665"/>
                    </a:lnTo>
                    <a:lnTo>
                      <a:pt x="479" y="669"/>
                    </a:lnTo>
                    <a:lnTo>
                      <a:pt x="479" y="669"/>
                    </a:lnTo>
                    <a:lnTo>
                      <a:pt x="493" y="672"/>
                    </a:lnTo>
                    <a:lnTo>
                      <a:pt x="493" y="672"/>
                    </a:lnTo>
                    <a:lnTo>
                      <a:pt x="496" y="672"/>
                    </a:lnTo>
                    <a:lnTo>
                      <a:pt x="500" y="672"/>
                    </a:lnTo>
                    <a:lnTo>
                      <a:pt x="500" y="676"/>
                    </a:lnTo>
                    <a:lnTo>
                      <a:pt x="500" y="679"/>
                    </a:lnTo>
                    <a:lnTo>
                      <a:pt x="503" y="683"/>
                    </a:lnTo>
                    <a:lnTo>
                      <a:pt x="503" y="683"/>
                    </a:lnTo>
                    <a:lnTo>
                      <a:pt x="500" y="686"/>
                    </a:lnTo>
                    <a:lnTo>
                      <a:pt x="500" y="690"/>
                    </a:lnTo>
                    <a:lnTo>
                      <a:pt x="500" y="690"/>
                    </a:lnTo>
                    <a:lnTo>
                      <a:pt x="500" y="690"/>
                    </a:lnTo>
                    <a:lnTo>
                      <a:pt x="503" y="690"/>
                    </a:lnTo>
                    <a:lnTo>
                      <a:pt x="636" y="690"/>
                    </a:lnTo>
                    <a:lnTo>
                      <a:pt x="636" y="690"/>
                    </a:lnTo>
                    <a:lnTo>
                      <a:pt x="636" y="690"/>
                    </a:lnTo>
                    <a:lnTo>
                      <a:pt x="636" y="686"/>
                    </a:lnTo>
                    <a:lnTo>
                      <a:pt x="639" y="683"/>
                    </a:lnTo>
                    <a:lnTo>
                      <a:pt x="643" y="683"/>
                    </a:lnTo>
                    <a:lnTo>
                      <a:pt x="643" y="679"/>
                    </a:lnTo>
                    <a:lnTo>
                      <a:pt x="646" y="679"/>
                    </a:lnTo>
                    <a:lnTo>
                      <a:pt x="646" y="676"/>
                    </a:lnTo>
                    <a:lnTo>
                      <a:pt x="646" y="676"/>
                    </a:lnTo>
                    <a:lnTo>
                      <a:pt x="657" y="676"/>
                    </a:lnTo>
                    <a:lnTo>
                      <a:pt x="660" y="676"/>
                    </a:lnTo>
                    <a:lnTo>
                      <a:pt x="660" y="672"/>
                    </a:lnTo>
                    <a:lnTo>
                      <a:pt x="664" y="669"/>
                    </a:lnTo>
                    <a:lnTo>
                      <a:pt x="667" y="665"/>
                    </a:lnTo>
                    <a:lnTo>
                      <a:pt x="664" y="665"/>
                    </a:lnTo>
                    <a:lnTo>
                      <a:pt x="664" y="662"/>
                    </a:lnTo>
                    <a:lnTo>
                      <a:pt x="657" y="658"/>
                    </a:lnTo>
                    <a:lnTo>
                      <a:pt x="657" y="658"/>
                    </a:lnTo>
                    <a:lnTo>
                      <a:pt x="657" y="658"/>
                    </a:lnTo>
                    <a:lnTo>
                      <a:pt x="657" y="655"/>
                    </a:lnTo>
                    <a:lnTo>
                      <a:pt x="657" y="655"/>
                    </a:lnTo>
                    <a:lnTo>
                      <a:pt x="660" y="651"/>
                    </a:lnTo>
                    <a:lnTo>
                      <a:pt x="660" y="651"/>
                    </a:lnTo>
                    <a:lnTo>
                      <a:pt x="660" y="651"/>
                    </a:lnTo>
                    <a:lnTo>
                      <a:pt x="664" y="651"/>
                    </a:lnTo>
                    <a:lnTo>
                      <a:pt x="664" y="648"/>
                    </a:lnTo>
                    <a:lnTo>
                      <a:pt x="660" y="648"/>
                    </a:lnTo>
                    <a:lnTo>
                      <a:pt x="664" y="644"/>
                    </a:lnTo>
                    <a:lnTo>
                      <a:pt x="664" y="637"/>
                    </a:lnTo>
                    <a:lnTo>
                      <a:pt x="664" y="637"/>
                    </a:lnTo>
                    <a:lnTo>
                      <a:pt x="660" y="634"/>
                    </a:lnTo>
                    <a:lnTo>
                      <a:pt x="660" y="634"/>
                    </a:lnTo>
                    <a:lnTo>
                      <a:pt x="657" y="634"/>
                    </a:lnTo>
                    <a:lnTo>
                      <a:pt x="657" y="630"/>
                    </a:lnTo>
                    <a:lnTo>
                      <a:pt x="653" y="627"/>
                    </a:lnTo>
                    <a:lnTo>
                      <a:pt x="650" y="627"/>
                    </a:lnTo>
                    <a:lnTo>
                      <a:pt x="650" y="623"/>
                    </a:lnTo>
                    <a:lnTo>
                      <a:pt x="650" y="623"/>
                    </a:lnTo>
                    <a:lnTo>
                      <a:pt x="646" y="623"/>
                    </a:lnTo>
                    <a:lnTo>
                      <a:pt x="646" y="620"/>
                    </a:lnTo>
                    <a:lnTo>
                      <a:pt x="646" y="620"/>
                    </a:lnTo>
                    <a:lnTo>
                      <a:pt x="643" y="616"/>
                    </a:lnTo>
                    <a:lnTo>
                      <a:pt x="643" y="616"/>
                    </a:lnTo>
                    <a:lnTo>
                      <a:pt x="639" y="616"/>
                    </a:lnTo>
                    <a:lnTo>
                      <a:pt x="639" y="616"/>
                    </a:lnTo>
                    <a:lnTo>
                      <a:pt x="632" y="613"/>
                    </a:lnTo>
                    <a:lnTo>
                      <a:pt x="629" y="613"/>
                    </a:lnTo>
                    <a:lnTo>
                      <a:pt x="629" y="613"/>
                    </a:lnTo>
                    <a:lnTo>
                      <a:pt x="629" y="613"/>
                    </a:lnTo>
                    <a:lnTo>
                      <a:pt x="625" y="609"/>
                    </a:lnTo>
                    <a:lnTo>
                      <a:pt x="625" y="609"/>
                    </a:lnTo>
                    <a:lnTo>
                      <a:pt x="625" y="609"/>
                    </a:lnTo>
                    <a:lnTo>
                      <a:pt x="622" y="609"/>
                    </a:lnTo>
                    <a:lnTo>
                      <a:pt x="622" y="606"/>
                    </a:lnTo>
                    <a:lnTo>
                      <a:pt x="622" y="606"/>
                    </a:lnTo>
                    <a:lnTo>
                      <a:pt x="618" y="606"/>
                    </a:lnTo>
                    <a:lnTo>
                      <a:pt x="618" y="599"/>
                    </a:lnTo>
                    <a:lnTo>
                      <a:pt x="618" y="599"/>
                    </a:lnTo>
                    <a:lnTo>
                      <a:pt x="615" y="599"/>
                    </a:lnTo>
                    <a:lnTo>
                      <a:pt x="615" y="599"/>
                    </a:lnTo>
                    <a:lnTo>
                      <a:pt x="615" y="599"/>
                    </a:lnTo>
                    <a:lnTo>
                      <a:pt x="611" y="599"/>
                    </a:lnTo>
                    <a:lnTo>
                      <a:pt x="611" y="599"/>
                    </a:lnTo>
                    <a:lnTo>
                      <a:pt x="611" y="599"/>
                    </a:lnTo>
                    <a:lnTo>
                      <a:pt x="608" y="595"/>
                    </a:lnTo>
                    <a:lnTo>
                      <a:pt x="608" y="595"/>
                    </a:lnTo>
                    <a:lnTo>
                      <a:pt x="608" y="595"/>
                    </a:lnTo>
                    <a:lnTo>
                      <a:pt x="604" y="595"/>
                    </a:lnTo>
                    <a:lnTo>
                      <a:pt x="604" y="595"/>
                    </a:lnTo>
                    <a:lnTo>
                      <a:pt x="604" y="595"/>
                    </a:lnTo>
                    <a:lnTo>
                      <a:pt x="604" y="595"/>
                    </a:lnTo>
                    <a:lnTo>
                      <a:pt x="601" y="592"/>
                    </a:lnTo>
                    <a:lnTo>
                      <a:pt x="601" y="588"/>
                    </a:lnTo>
                    <a:lnTo>
                      <a:pt x="601" y="585"/>
                    </a:lnTo>
                    <a:lnTo>
                      <a:pt x="601" y="571"/>
                    </a:lnTo>
                    <a:lnTo>
                      <a:pt x="601" y="571"/>
                    </a:lnTo>
                    <a:lnTo>
                      <a:pt x="601" y="567"/>
                    </a:lnTo>
                    <a:lnTo>
                      <a:pt x="601" y="564"/>
                    </a:lnTo>
                    <a:lnTo>
                      <a:pt x="597" y="560"/>
                    </a:lnTo>
                    <a:lnTo>
                      <a:pt x="597" y="560"/>
                    </a:lnTo>
                    <a:lnTo>
                      <a:pt x="597" y="557"/>
                    </a:lnTo>
                    <a:lnTo>
                      <a:pt x="597" y="557"/>
                    </a:lnTo>
                    <a:lnTo>
                      <a:pt x="594" y="557"/>
                    </a:lnTo>
                    <a:lnTo>
                      <a:pt x="594" y="553"/>
                    </a:lnTo>
                    <a:lnTo>
                      <a:pt x="594" y="553"/>
                    </a:lnTo>
                    <a:lnTo>
                      <a:pt x="594" y="550"/>
                    </a:lnTo>
                    <a:lnTo>
                      <a:pt x="594" y="550"/>
                    </a:lnTo>
                    <a:lnTo>
                      <a:pt x="583" y="553"/>
                    </a:lnTo>
                    <a:lnTo>
                      <a:pt x="573" y="557"/>
                    </a:lnTo>
                    <a:lnTo>
                      <a:pt x="562" y="557"/>
                    </a:lnTo>
                    <a:lnTo>
                      <a:pt x="562" y="557"/>
                    </a:lnTo>
                    <a:lnTo>
                      <a:pt x="559" y="557"/>
                    </a:lnTo>
                    <a:lnTo>
                      <a:pt x="555" y="560"/>
                    </a:lnTo>
                    <a:lnTo>
                      <a:pt x="552" y="560"/>
                    </a:lnTo>
                    <a:lnTo>
                      <a:pt x="548" y="560"/>
                    </a:lnTo>
                    <a:lnTo>
                      <a:pt x="545" y="560"/>
                    </a:lnTo>
                    <a:lnTo>
                      <a:pt x="541" y="560"/>
                    </a:lnTo>
                    <a:lnTo>
                      <a:pt x="538" y="557"/>
                    </a:lnTo>
                    <a:lnTo>
                      <a:pt x="538" y="557"/>
                    </a:lnTo>
                    <a:lnTo>
                      <a:pt x="534" y="557"/>
                    </a:lnTo>
                    <a:lnTo>
                      <a:pt x="534" y="553"/>
                    </a:lnTo>
                    <a:lnTo>
                      <a:pt x="534" y="553"/>
                    </a:lnTo>
                    <a:lnTo>
                      <a:pt x="531" y="546"/>
                    </a:lnTo>
                    <a:lnTo>
                      <a:pt x="531" y="546"/>
                    </a:lnTo>
                    <a:lnTo>
                      <a:pt x="531" y="543"/>
                    </a:lnTo>
                    <a:lnTo>
                      <a:pt x="524" y="536"/>
                    </a:lnTo>
                    <a:lnTo>
                      <a:pt x="524" y="536"/>
                    </a:lnTo>
                    <a:lnTo>
                      <a:pt x="517" y="532"/>
                    </a:lnTo>
                    <a:lnTo>
                      <a:pt x="517" y="529"/>
                    </a:lnTo>
                    <a:lnTo>
                      <a:pt x="510" y="522"/>
                    </a:lnTo>
                    <a:lnTo>
                      <a:pt x="510" y="515"/>
                    </a:lnTo>
                    <a:lnTo>
                      <a:pt x="510" y="515"/>
                    </a:lnTo>
                    <a:lnTo>
                      <a:pt x="507" y="511"/>
                    </a:lnTo>
                    <a:lnTo>
                      <a:pt x="503" y="511"/>
                    </a:lnTo>
                    <a:lnTo>
                      <a:pt x="503" y="511"/>
                    </a:lnTo>
                    <a:lnTo>
                      <a:pt x="500" y="511"/>
                    </a:lnTo>
                    <a:lnTo>
                      <a:pt x="496" y="511"/>
                    </a:lnTo>
                    <a:lnTo>
                      <a:pt x="493" y="511"/>
                    </a:lnTo>
                    <a:lnTo>
                      <a:pt x="486" y="511"/>
                    </a:lnTo>
                    <a:lnTo>
                      <a:pt x="482" y="508"/>
                    </a:lnTo>
                    <a:lnTo>
                      <a:pt x="475" y="508"/>
                    </a:lnTo>
                    <a:lnTo>
                      <a:pt x="475" y="508"/>
                    </a:lnTo>
                    <a:lnTo>
                      <a:pt x="475" y="508"/>
                    </a:lnTo>
                    <a:lnTo>
                      <a:pt x="472" y="504"/>
                    </a:lnTo>
                    <a:lnTo>
                      <a:pt x="472" y="501"/>
                    </a:lnTo>
                    <a:lnTo>
                      <a:pt x="465" y="497"/>
                    </a:lnTo>
                    <a:lnTo>
                      <a:pt x="458" y="490"/>
                    </a:lnTo>
                    <a:lnTo>
                      <a:pt x="458" y="490"/>
                    </a:lnTo>
                    <a:lnTo>
                      <a:pt x="454" y="490"/>
                    </a:lnTo>
                    <a:lnTo>
                      <a:pt x="451" y="490"/>
                    </a:lnTo>
                    <a:lnTo>
                      <a:pt x="447" y="490"/>
                    </a:lnTo>
                    <a:lnTo>
                      <a:pt x="444" y="490"/>
                    </a:lnTo>
                    <a:lnTo>
                      <a:pt x="430" y="490"/>
                    </a:lnTo>
                    <a:lnTo>
                      <a:pt x="419" y="490"/>
                    </a:lnTo>
                    <a:lnTo>
                      <a:pt x="409" y="490"/>
                    </a:lnTo>
                    <a:lnTo>
                      <a:pt x="402" y="490"/>
                    </a:lnTo>
                    <a:lnTo>
                      <a:pt x="398" y="490"/>
                    </a:lnTo>
                    <a:lnTo>
                      <a:pt x="395" y="487"/>
                    </a:lnTo>
                    <a:lnTo>
                      <a:pt x="370" y="476"/>
                    </a:lnTo>
                    <a:lnTo>
                      <a:pt x="367" y="476"/>
                    </a:lnTo>
                    <a:lnTo>
                      <a:pt x="363" y="473"/>
                    </a:lnTo>
                    <a:lnTo>
                      <a:pt x="360" y="469"/>
                    </a:lnTo>
                    <a:lnTo>
                      <a:pt x="360" y="469"/>
                    </a:lnTo>
                    <a:lnTo>
                      <a:pt x="356" y="459"/>
                    </a:lnTo>
                    <a:lnTo>
                      <a:pt x="356" y="455"/>
                    </a:lnTo>
                    <a:lnTo>
                      <a:pt x="356" y="448"/>
                    </a:lnTo>
                    <a:lnTo>
                      <a:pt x="353" y="448"/>
                    </a:lnTo>
                    <a:lnTo>
                      <a:pt x="353" y="448"/>
                    </a:lnTo>
                    <a:lnTo>
                      <a:pt x="346" y="448"/>
                    </a:lnTo>
                    <a:lnTo>
                      <a:pt x="346" y="448"/>
                    </a:lnTo>
                    <a:lnTo>
                      <a:pt x="342" y="448"/>
                    </a:lnTo>
                    <a:lnTo>
                      <a:pt x="339" y="445"/>
                    </a:lnTo>
                    <a:lnTo>
                      <a:pt x="339" y="445"/>
                    </a:lnTo>
                    <a:lnTo>
                      <a:pt x="339" y="445"/>
                    </a:lnTo>
                    <a:lnTo>
                      <a:pt x="335" y="427"/>
                    </a:lnTo>
                    <a:lnTo>
                      <a:pt x="332" y="427"/>
                    </a:lnTo>
                    <a:lnTo>
                      <a:pt x="328" y="427"/>
                    </a:lnTo>
                    <a:lnTo>
                      <a:pt x="328" y="427"/>
                    </a:lnTo>
                    <a:lnTo>
                      <a:pt x="314" y="417"/>
                    </a:lnTo>
                    <a:lnTo>
                      <a:pt x="311" y="410"/>
                    </a:lnTo>
                    <a:lnTo>
                      <a:pt x="307" y="403"/>
                    </a:lnTo>
                    <a:lnTo>
                      <a:pt x="307" y="396"/>
                    </a:lnTo>
                    <a:lnTo>
                      <a:pt x="300" y="382"/>
                    </a:lnTo>
                    <a:lnTo>
                      <a:pt x="297" y="371"/>
                    </a:lnTo>
                    <a:lnTo>
                      <a:pt x="297" y="368"/>
                    </a:lnTo>
                    <a:lnTo>
                      <a:pt x="297" y="368"/>
                    </a:lnTo>
                    <a:lnTo>
                      <a:pt x="297" y="364"/>
                    </a:lnTo>
                    <a:lnTo>
                      <a:pt x="297" y="364"/>
                    </a:lnTo>
                    <a:lnTo>
                      <a:pt x="297" y="361"/>
                    </a:lnTo>
                    <a:lnTo>
                      <a:pt x="297" y="361"/>
                    </a:lnTo>
                    <a:lnTo>
                      <a:pt x="293" y="357"/>
                    </a:lnTo>
                    <a:lnTo>
                      <a:pt x="290" y="350"/>
                    </a:lnTo>
                    <a:lnTo>
                      <a:pt x="290" y="347"/>
                    </a:lnTo>
                    <a:lnTo>
                      <a:pt x="290" y="347"/>
                    </a:lnTo>
                    <a:lnTo>
                      <a:pt x="283" y="340"/>
                    </a:lnTo>
                    <a:lnTo>
                      <a:pt x="276" y="329"/>
                    </a:lnTo>
                    <a:lnTo>
                      <a:pt x="276" y="329"/>
                    </a:lnTo>
                    <a:lnTo>
                      <a:pt x="272" y="326"/>
                    </a:lnTo>
                    <a:lnTo>
                      <a:pt x="269" y="322"/>
                    </a:lnTo>
                    <a:lnTo>
                      <a:pt x="258" y="305"/>
                    </a:lnTo>
                    <a:lnTo>
                      <a:pt x="255" y="301"/>
                    </a:lnTo>
                    <a:lnTo>
                      <a:pt x="248" y="298"/>
                    </a:lnTo>
                    <a:lnTo>
                      <a:pt x="227" y="273"/>
                    </a:lnTo>
                    <a:lnTo>
                      <a:pt x="216" y="263"/>
                    </a:lnTo>
                    <a:lnTo>
                      <a:pt x="213" y="259"/>
                    </a:lnTo>
                    <a:lnTo>
                      <a:pt x="209" y="259"/>
                    </a:lnTo>
                    <a:lnTo>
                      <a:pt x="202" y="252"/>
                    </a:lnTo>
                    <a:lnTo>
                      <a:pt x="199" y="245"/>
                    </a:lnTo>
                    <a:lnTo>
                      <a:pt x="195" y="242"/>
                    </a:lnTo>
                    <a:lnTo>
                      <a:pt x="192" y="235"/>
                    </a:lnTo>
                    <a:lnTo>
                      <a:pt x="192" y="235"/>
                    </a:lnTo>
                    <a:lnTo>
                      <a:pt x="192" y="228"/>
                    </a:lnTo>
                    <a:lnTo>
                      <a:pt x="188" y="221"/>
                    </a:lnTo>
                    <a:lnTo>
                      <a:pt x="181" y="207"/>
                    </a:lnTo>
                    <a:lnTo>
                      <a:pt x="178" y="200"/>
                    </a:lnTo>
                    <a:lnTo>
                      <a:pt x="178" y="200"/>
                    </a:lnTo>
                    <a:lnTo>
                      <a:pt x="178" y="200"/>
                    </a:lnTo>
                    <a:lnTo>
                      <a:pt x="178" y="200"/>
                    </a:lnTo>
                    <a:lnTo>
                      <a:pt x="178" y="200"/>
                    </a:lnTo>
                    <a:lnTo>
                      <a:pt x="174" y="200"/>
                    </a:lnTo>
                    <a:lnTo>
                      <a:pt x="174" y="200"/>
                    </a:lnTo>
                    <a:lnTo>
                      <a:pt x="174" y="200"/>
                    </a:lnTo>
                    <a:lnTo>
                      <a:pt x="171" y="200"/>
                    </a:lnTo>
                    <a:lnTo>
                      <a:pt x="171" y="196"/>
                    </a:lnTo>
                    <a:lnTo>
                      <a:pt x="168" y="189"/>
                    </a:lnTo>
                    <a:lnTo>
                      <a:pt x="164" y="189"/>
                    </a:lnTo>
                    <a:lnTo>
                      <a:pt x="168" y="189"/>
                    </a:lnTo>
                    <a:lnTo>
                      <a:pt x="168" y="189"/>
                    </a:lnTo>
                    <a:lnTo>
                      <a:pt x="168" y="189"/>
                    </a:lnTo>
                    <a:lnTo>
                      <a:pt x="168" y="189"/>
                    </a:lnTo>
                    <a:lnTo>
                      <a:pt x="171" y="189"/>
                    </a:lnTo>
                    <a:lnTo>
                      <a:pt x="168" y="186"/>
                    </a:lnTo>
                    <a:lnTo>
                      <a:pt x="168" y="182"/>
                    </a:lnTo>
                    <a:lnTo>
                      <a:pt x="168" y="182"/>
                    </a:lnTo>
                    <a:lnTo>
                      <a:pt x="161" y="172"/>
                    </a:lnTo>
                    <a:lnTo>
                      <a:pt x="161" y="168"/>
                    </a:lnTo>
                    <a:lnTo>
                      <a:pt x="157" y="158"/>
                    </a:lnTo>
                    <a:lnTo>
                      <a:pt x="157" y="158"/>
                    </a:lnTo>
                    <a:lnTo>
                      <a:pt x="157" y="158"/>
                    </a:lnTo>
                    <a:lnTo>
                      <a:pt x="157" y="154"/>
                    </a:lnTo>
                    <a:lnTo>
                      <a:pt x="157" y="154"/>
                    </a:lnTo>
                    <a:lnTo>
                      <a:pt x="157" y="154"/>
                    </a:lnTo>
                    <a:lnTo>
                      <a:pt x="154" y="151"/>
                    </a:lnTo>
                    <a:lnTo>
                      <a:pt x="154" y="151"/>
                    </a:lnTo>
                    <a:lnTo>
                      <a:pt x="150" y="140"/>
                    </a:lnTo>
                    <a:lnTo>
                      <a:pt x="150" y="140"/>
                    </a:lnTo>
                    <a:lnTo>
                      <a:pt x="150" y="140"/>
                    </a:lnTo>
                    <a:lnTo>
                      <a:pt x="150" y="137"/>
                    </a:lnTo>
                    <a:lnTo>
                      <a:pt x="150" y="137"/>
                    </a:lnTo>
                    <a:lnTo>
                      <a:pt x="150" y="137"/>
                    </a:lnTo>
                    <a:lnTo>
                      <a:pt x="150" y="133"/>
                    </a:lnTo>
                    <a:lnTo>
                      <a:pt x="150" y="133"/>
                    </a:lnTo>
                    <a:lnTo>
                      <a:pt x="150" y="133"/>
                    </a:lnTo>
                    <a:lnTo>
                      <a:pt x="147" y="133"/>
                    </a:lnTo>
                    <a:lnTo>
                      <a:pt x="147" y="133"/>
                    </a:lnTo>
                    <a:lnTo>
                      <a:pt x="147" y="133"/>
                    </a:lnTo>
                    <a:lnTo>
                      <a:pt x="147" y="133"/>
                    </a:lnTo>
                    <a:lnTo>
                      <a:pt x="143" y="133"/>
                    </a:lnTo>
                    <a:lnTo>
                      <a:pt x="143" y="133"/>
                    </a:lnTo>
                    <a:lnTo>
                      <a:pt x="140" y="133"/>
                    </a:lnTo>
                    <a:lnTo>
                      <a:pt x="140" y="133"/>
                    </a:lnTo>
                    <a:lnTo>
                      <a:pt x="140" y="130"/>
                    </a:lnTo>
                    <a:lnTo>
                      <a:pt x="133" y="123"/>
                    </a:lnTo>
                    <a:lnTo>
                      <a:pt x="133" y="119"/>
                    </a:lnTo>
                    <a:lnTo>
                      <a:pt x="129" y="112"/>
                    </a:lnTo>
                    <a:lnTo>
                      <a:pt x="129" y="112"/>
                    </a:lnTo>
                    <a:lnTo>
                      <a:pt x="126" y="109"/>
                    </a:lnTo>
                    <a:lnTo>
                      <a:pt x="126" y="102"/>
                    </a:lnTo>
                    <a:lnTo>
                      <a:pt x="126" y="98"/>
                    </a:lnTo>
                    <a:lnTo>
                      <a:pt x="126" y="91"/>
                    </a:lnTo>
                    <a:lnTo>
                      <a:pt x="122" y="91"/>
                    </a:lnTo>
                    <a:lnTo>
                      <a:pt x="122" y="88"/>
                    </a:lnTo>
                    <a:lnTo>
                      <a:pt x="122" y="84"/>
                    </a:lnTo>
                    <a:lnTo>
                      <a:pt x="122" y="84"/>
                    </a:lnTo>
                    <a:lnTo>
                      <a:pt x="122" y="77"/>
                    </a:lnTo>
                    <a:lnTo>
                      <a:pt x="119" y="74"/>
                    </a:lnTo>
                    <a:lnTo>
                      <a:pt x="119" y="70"/>
                    </a:lnTo>
                    <a:lnTo>
                      <a:pt x="119" y="67"/>
                    </a:lnTo>
                    <a:lnTo>
                      <a:pt x="119" y="63"/>
                    </a:lnTo>
                    <a:lnTo>
                      <a:pt x="112" y="39"/>
                    </a:lnTo>
                    <a:lnTo>
                      <a:pt x="112" y="35"/>
                    </a:lnTo>
                    <a:lnTo>
                      <a:pt x="112" y="32"/>
                    </a:lnTo>
                    <a:lnTo>
                      <a:pt x="112" y="28"/>
                    </a:lnTo>
                    <a:lnTo>
                      <a:pt x="108" y="32"/>
                    </a:lnTo>
                    <a:lnTo>
                      <a:pt x="105" y="32"/>
                    </a:lnTo>
                    <a:lnTo>
                      <a:pt x="105" y="32"/>
                    </a:lnTo>
                    <a:lnTo>
                      <a:pt x="105" y="35"/>
                    </a:lnTo>
                    <a:lnTo>
                      <a:pt x="105" y="35"/>
                    </a:lnTo>
                    <a:lnTo>
                      <a:pt x="105" y="35"/>
                    </a:lnTo>
                    <a:lnTo>
                      <a:pt x="105" y="35"/>
                    </a:lnTo>
                    <a:lnTo>
                      <a:pt x="98" y="35"/>
                    </a:lnTo>
                    <a:lnTo>
                      <a:pt x="98" y="32"/>
                    </a:lnTo>
                    <a:lnTo>
                      <a:pt x="94" y="32"/>
                    </a:lnTo>
                    <a:lnTo>
                      <a:pt x="94" y="28"/>
                    </a:lnTo>
                    <a:lnTo>
                      <a:pt x="94" y="28"/>
                    </a:lnTo>
                    <a:lnTo>
                      <a:pt x="91" y="28"/>
                    </a:lnTo>
                    <a:lnTo>
                      <a:pt x="91" y="25"/>
                    </a:lnTo>
                    <a:lnTo>
                      <a:pt x="87" y="25"/>
                    </a:lnTo>
                    <a:lnTo>
                      <a:pt x="87" y="25"/>
                    </a:lnTo>
                    <a:lnTo>
                      <a:pt x="87" y="21"/>
                    </a:lnTo>
                    <a:lnTo>
                      <a:pt x="87" y="21"/>
                    </a:lnTo>
                    <a:lnTo>
                      <a:pt x="87" y="18"/>
                    </a:lnTo>
                    <a:lnTo>
                      <a:pt x="87" y="18"/>
                    </a:lnTo>
                    <a:lnTo>
                      <a:pt x="84" y="18"/>
                    </a:lnTo>
                    <a:lnTo>
                      <a:pt x="84" y="18"/>
                    </a:lnTo>
                    <a:lnTo>
                      <a:pt x="77" y="18"/>
                    </a:lnTo>
                    <a:lnTo>
                      <a:pt x="77" y="14"/>
                    </a:lnTo>
                    <a:lnTo>
                      <a:pt x="70" y="11"/>
                    </a:lnTo>
                    <a:lnTo>
                      <a:pt x="63" y="7"/>
                    </a:lnTo>
                    <a:lnTo>
                      <a:pt x="59" y="4"/>
                    </a:lnTo>
                    <a:lnTo>
                      <a:pt x="59" y="4"/>
                    </a:lnTo>
                    <a:lnTo>
                      <a:pt x="56" y="0"/>
                    </a:lnTo>
                    <a:lnTo>
                      <a:pt x="56" y="0"/>
                    </a:lnTo>
                    <a:lnTo>
                      <a:pt x="52" y="4"/>
                    </a:lnTo>
                    <a:lnTo>
                      <a:pt x="52" y="4"/>
                    </a:lnTo>
                    <a:lnTo>
                      <a:pt x="52" y="4"/>
                    </a:lnTo>
                    <a:lnTo>
                      <a:pt x="52" y="4"/>
                    </a:lnTo>
                    <a:lnTo>
                      <a:pt x="49" y="4"/>
                    </a:lnTo>
                    <a:lnTo>
                      <a:pt x="49" y="4"/>
                    </a:lnTo>
                    <a:lnTo>
                      <a:pt x="49" y="4"/>
                    </a:lnTo>
                    <a:lnTo>
                      <a:pt x="45" y="4"/>
                    </a:lnTo>
                    <a:lnTo>
                      <a:pt x="45" y="4"/>
                    </a:lnTo>
                    <a:lnTo>
                      <a:pt x="45" y="4"/>
                    </a:lnTo>
                    <a:lnTo>
                      <a:pt x="45" y="7"/>
                    </a:lnTo>
                    <a:lnTo>
                      <a:pt x="45" y="7"/>
                    </a:lnTo>
                    <a:lnTo>
                      <a:pt x="45" y="11"/>
                    </a:lnTo>
                    <a:lnTo>
                      <a:pt x="45" y="11"/>
                    </a:lnTo>
                    <a:lnTo>
                      <a:pt x="45" y="11"/>
                    </a:lnTo>
                    <a:lnTo>
                      <a:pt x="45" y="11"/>
                    </a:lnTo>
                    <a:lnTo>
                      <a:pt x="42" y="14"/>
                    </a:lnTo>
                    <a:lnTo>
                      <a:pt x="38" y="14"/>
                    </a:lnTo>
                    <a:lnTo>
                      <a:pt x="38" y="14"/>
                    </a:lnTo>
                    <a:lnTo>
                      <a:pt x="31" y="11"/>
                    </a:lnTo>
                    <a:lnTo>
                      <a:pt x="31" y="11"/>
                    </a:lnTo>
                    <a:lnTo>
                      <a:pt x="31" y="11"/>
                    </a:lnTo>
                    <a:lnTo>
                      <a:pt x="28" y="7"/>
                    </a:lnTo>
                    <a:lnTo>
                      <a:pt x="24" y="7"/>
                    </a:lnTo>
                    <a:lnTo>
                      <a:pt x="24" y="11"/>
                    </a:lnTo>
                    <a:lnTo>
                      <a:pt x="21" y="11"/>
                    </a:lnTo>
                    <a:lnTo>
                      <a:pt x="14" y="14"/>
                    </a:lnTo>
                    <a:lnTo>
                      <a:pt x="10" y="14"/>
                    </a:lnTo>
                    <a:lnTo>
                      <a:pt x="7" y="11"/>
                    </a:lnTo>
                    <a:lnTo>
                      <a:pt x="7" y="11"/>
                    </a:lnTo>
                    <a:lnTo>
                      <a:pt x="3" y="11"/>
                    </a:lnTo>
                    <a:lnTo>
                      <a:pt x="0" y="11"/>
                    </a:lnTo>
                    <a:lnTo>
                      <a:pt x="0" y="14"/>
                    </a:lnTo>
                    <a:lnTo>
                      <a:pt x="0" y="14"/>
                    </a:lnTo>
                    <a:lnTo>
                      <a:pt x="3" y="18"/>
                    </a:lnTo>
                    <a:lnTo>
                      <a:pt x="10" y="14"/>
                    </a:lnTo>
                    <a:lnTo>
                      <a:pt x="10" y="18"/>
                    </a:lnTo>
                    <a:lnTo>
                      <a:pt x="17" y="21"/>
                    </a:lnTo>
                    <a:lnTo>
                      <a:pt x="21" y="25"/>
                    </a:lnTo>
                    <a:lnTo>
                      <a:pt x="21" y="25"/>
                    </a:lnTo>
                    <a:lnTo>
                      <a:pt x="24" y="25"/>
                    </a:lnTo>
                    <a:lnTo>
                      <a:pt x="28" y="25"/>
                    </a:lnTo>
                    <a:lnTo>
                      <a:pt x="28" y="25"/>
                    </a:lnTo>
                    <a:lnTo>
                      <a:pt x="28" y="25"/>
                    </a:lnTo>
                    <a:lnTo>
                      <a:pt x="31" y="25"/>
                    </a:lnTo>
                    <a:lnTo>
                      <a:pt x="31" y="28"/>
                    </a:lnTo>
                    <a:lnTo>
                      <a:pt x="31" y="28"/>
                    </a:lnTo>
                    <a:lnTo>
                      <a:pt x="31" y="28"/>
                    </a:lnTo>
                    <a:lnTo>
                      <a:pt x="35" y="28"/>
                    </a:lnTo>
                    <a:lnTo>
                      <a:pt x="35" y="28"/>
                    </a:lnTo>
                    <a:lnTo>
                      <a:pt x="35" y="28"/>
                    </a:lnTo>
                    <a:lnTo>
                      <a:pt x="38" y="32"/>
                    </a:lnTo>
                    <a:lnTo>
                      <a:pt x="38" y="32"/>
                    </a:lnTo>
                    <a:lnTo>
                      <a:pt x="42" y="32"/>
                    </a:lnTo>
                    <a:lnTo>
                      <a:pt x="42" y="35"/>
                    </a:lnTo>
                    <a:lnTo>
                      <a:pt x="45" y="39"/>
                    </a:lnTo>
                    <a:lnTo>
                      <a:pt x="45" y="39"/>
                    </a:lnTo>
                    <a:lnTo>
                      <a:pt x="42" y="39"/>
                    </a:lnTo>
                    <a:lnTo>
                      <a:pt x="42" y="42"/>
                    </a:lnTo>
                    <a:lnTo>
                      <a:pt x="35" y="46"/>
                    </a:lnTo>
                    <a:lnTo>
                      <a:pt x="31" y="46"/>
                    </a:lnTo>
                    <a:lnTo>
                      <a:pt x="31" y="49"/>
                    </a:lnTo>
                    <a:lnTo>
                      <a:pt x="31" y="49"/>
                    </a:lnTo>
                    <a:lnTo>
                      <a:pt x="31" y="53"/>
                    </a:lnTo>
                    <a:lnTo>
                      <a:pt x="31" y="60"/>
                    </a:lnTo>
                    <a:lnTo>
                      <a:pt x="28" y="70"/>
                    </a:lnTo>
                    <a:lnTo>
                      <a:pt x="28" y="70"/>
                    </a:lnTo>
                    <a:lnTo>
                      <a:pt x="28" y="70"/>
                    </a:lnTo>
                    <a:lnTo>
                      <a:pt x="24" y="70"/>
                    </a:lnTo>
                    <a:lnTo>
                      <a:pt x="21" y="70"/>
                    </a:lnTo>
                    <a:lnTo>
                      <a:pt x="21" y="70"/>
                    </a:lnTo>
                    <a:lnTo>
                      <a:pt x="14" y="70"/>
                    </a:lnTo>
                    <a:lnTo>
                      <a:pt x="14" y="70"/>
                    </a:lnTo>
                    <a:lnTo>
                      <a:pt x="14" y="70"/>
                    </a:lnTo>
                    <a:lnTo>
                      <a:pt x="14" y="70"/>
                    </a:lnTo>
                    <a:lnTo>
                      <a:pt x="14" y="74"/>
                    </a:lnTo>
                    <a:lnTo>
                      <a:pt x="17" y="74"/>
                    </a:lnTo>
                    <a:lnTo>
                      <a:pt x="17" y="74"/>
                    </a:lnTo>
                    <a:lnTo>
                      <a:pt x="17" y="77"/>
                    </a:lnTo>
                    <a:lnTo>
                      <a:pt x="17" y="77"/>
                    </a:lnTo>
                    <a:lnTo>
                      <a:pt x="17" y="81"/>
                    </a:lnTo>
                    <a:lnTo>
                      <a:pt x="17" y="81"/>
                    </a:lnTo>
                    <a:lnTo>
                      <a:pt x="21" y="84"/>
                    </a:lnTo>
                    <a:lnTo>
                      <a:pt x="21" y="84"/>
                    </a:lnTo>
                    <a:lnTo>
                      <a:pt x="21" y="88"/>
                    </a:lnTo>
                    <a:lnTo>
                      <a:pt x="24" y="88"/>
                    </a:lnTo>
                    <a:lnTo>
                      <a:pt x="28" y="91"/>
                    </a:lnTo>
                    <a:lnTo>
                      <a:pt x="28" y="95"/>
                    </a:lnTo>
                    <a:lnTo>
                      <a:pt x="28" y="95"/>
                    </a:lnTo>
                    <a:lnTo>
                      <a:pt x="28" y="98"/>
                    </a:lnTo>
                    <a:lnTo>
                      <a:pt x="28" y="98"/>
                    </a:lnTo>
                    <a:lnTo>
                      <a:pt x="28" y="102"/>
                    </a:lnTo>
                    <a:lnTo>
                      <a:pt x="24" y="102"/>
                    </a:lnTo>
                    <a:lnTo>
                      <a:pt x="21" y="105"/>
                    </a:lnTo>
                    <a:lnTo>
                      <a:pt x="17" y="105"/>
                    </a:lnTo>
                    <a:lnTo>
                      <a:pt x="17" y="109"/>
                    </a:lnTo>
                    <a:lnTo>
                      <a:pt x="17" y="109"/>
                    </a:lnTo>
                    <a:lnTo>
                      <a:pt x="10" y="112"/>
                    </a:lnTo>
                    <a:lnTo>
                      <a:pt x="10" y="112"/>
                    </a:lnTo>
                    <a:lnTo>
                      <a:pt x="10" y="112"/>
                    </a:lnTo>
                    <a:lnTo>
                      <a:pt x="10" y="116"/>
                    </a:lnTo>
                    <a:lnTo>
                      <a:pt x="14" y="126"/>
                    </a:lnTo>
                    <a:lnTo>
                      <a:pt x="14" y="126"/>
                    </a:lnTo>
                    <a:lnTo>
                      <a:pt x="14" y="126"/>
                    </a:lnTo>
                    <a:lnTo>
                      <a:pt x="14" y="130"/>
                    </a:lnTo>
                    <a:lnTo>
                      <a:pt x="21" y="130"/>
                    </a:lnTo>
                    <a:lnTo>
                      <a:pt x="21" y="133"/>
                    </a:lnTo>
                    <a:lnTo>
                      <a:pt x="21" y="133"/>
                    </a:lnTo>
                    <a:lnTo>
                      <a:pt x="24" y="137"/>
                    </a:lnTo>
                    <a:lnTo>
                      <a:pt x="24" y="144"/>
                    </a:lnTo>
                    <a:lnTo>
                      <a:pt x="24" y="147"/>
                    </a:lnTo>
                    <a:lnTo>
                      <a:pt x="24" y="14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97">
                <a:extLst>
                  <a:ext uri="{FF2B5EF4-FFF2-40B4-BE49-F238E27FC236}">
                    <a16:creationId xmlns:a16="http://schemas.microsoft.com/office/drawing/2014/main" id="{AFF814AA-B761-E6DE-CC7D-EC0982764991}"/>
                  </a:ext>
                </a:extLst>
              </p:cNvPr>
              <p:cNvSpPr>
                <a:spLocks/>
              </p:cNvSpPr>
              <p:nvPr/>
            </p:nvSpPr>
            <p:spPr bwMode="auto">
              <a:xfrm>
                <a:off x="1229" y="1838"/>
                <a:ext cx="478" cy="623"/>
              </a:xfrm>
              <a:custGeom>
                <a:avLst/>
                <a:gdLst>
                  <a:gd name="T0" fmla="*/ 447 w 478"/>
                  <a:gd name="T1" fmla="*/ 532 h 623"/>
                  <a:gd name="T2" fmla="*/ 437 w 478"/>
                  <a:gd name="T3" fmla="*/ 490 h 623"/>
                  <a:gd name="T4" fmla="*/ 419 w 478"/>
                  <a:gd name="T5" fmla="*/ 476 h 623"/>
                  <a:gd name="T6" fmla="*/ 412 w 478"/>
                  <a:gd name="T7" fmla="*/ 430 h 623"/>
                  <a:gd name="T8" fmla="*/ 419 w 478"/>
                  <a:gd name="T9" fmla="*/ 423 h 623"/>
                  <a:gd name="T10" fmla="*/ 405 w 478"/>
                  <a:gd name="T11" fmla="*/ 409 h 623"/>
                  <a:gd name="T12" fmla="*/ 391 w 478"/>
                  <a:gd name="T13" fmla="*/ 371 h 623"/>
                  <a:gd name="T14" fmla="*/ 363 w 478"/>
                  <a:gd name="T15" fmla="*/ 374 h 623"/>
                  <a:gd name="T16" fmla="*/ 335 w 478"/>
                  <a:gd name="T17" fmla="*/ 360 h 623"/>
                  <a:gd name="T18" fmla="*/ 332 w 478"/>
                  <a:gd name="T19" fmla="*/ 343 h 623"/>
                  <a:gd name="T20" fmla="*/ 297 w 478"/>
                  <a:gd name="T21" fmla="*/ 304 h 623"/>
                  <a:gd name="T22" fmla="*/ 279 w 478"/>
                  <a:gd name="T23" fmla="*/ 276 h 623"/>
                  <a:gd name="T24" fmla="*/ 265 w 478"/>
                  <a:gd name="T25" fmla="*/ 234 h 623"/>
                  <a:gd name="T26" fmla="*/ 272 w 478"/>
                  <a:gd name="T27" fmla="*/ 213 h 623"/>
                  <a:gd name="T28" fmla="*/ 272 w 478"/>
                  <a:gd name="T29" fmla="*/ 203 h 623"/>
                  <a:gd name="T30" fmla="*/ 297 w 478"/>
                  <a:gd name="T31" fmla="*/ 189 h 623"/>
                  <a:gd name="T32" fmla="*/ 286 w 478"/>
                  <a:gd name="T33" fmla="*/ 178 h 623"/>
                  <a:gd name="T34" fmla="*/ 258 w 478"/>
                  <a:gd name="T35" fmla="*/ 140 h 623"/>
                  <a:gd name="T36" fmla="*/ 234 w 478"/>
                  <a:gd name="T37" fmla="*/ 129 h 623"/>
                  <a:gd name="T38" fmla="*/ 202 w 478"/>
                  <a:gd name="T39" fmla="*/ 122 h 623"/>
                  <a:gd name="T40" fmla="*/ 192 w 478"/>
                  <a:gd name="T41" fmla="*/ 112 h 623"/>
                  <a:gd name="T42" fmla="*/ 178 w 478"/>
                  <a:gd name="T43" fmla="*/ 66 h 623"/>
                  <a:gd name="T44" fmla="*/ 178 w 478"/>
                  <a:gd name="T45" fmla="*/ 42 h 623"/>
                  <a:gd name="T46" fmla="*/ 150 w 478"/>
                  <a:gd name="T47" fmla="*/ 21 h 623"/>
                  <a:gd name="T48" fmla="*/ 157 w 478"/>
                  <a:gd name="T49" fmla="*/ 3 h 623"/>
                  <a:gd name="T50" fmla="*/ 122 w 478"/>
                  <a:gd name="T51" fmla="*/ 0 h 623"/>
                  <a:gd name="T52" fmla="*/ 112 w 478"/>
                  <a:gd name="T53" fmla="*/ 28 h 623"/>
                  <a:gd name="T54" fmla="*/ 94 w 478"/>
                  <a:gd name="T55" fmla="*/ 56 h 623"/>
                  <a:gd name="T56" fmla="*/ 73 w 478"/>
                  <a:gd name="T57" fmla="*/ 73 h 623"/>
                  <a:gd name="T58" fmla="*/ 45 w 478"/>
                  <a:gd name="T59" fmla="*/ 87 h 623"/>
                  <a:gd name="T60" fmla="*/ 35 w 478"/>
                  <a:gd name="T61" fmla="*/ 101 h 623"/>
                  <a:gd name="T62" fmla="*/ 28 w 478"/>
                  <a:gd name="T63" fmla="*/ 98 h 623"/>
                  <a:gd name="T64" fmla="*/ 21 w 478"/>
                  <a:gd name="T65" fmla="*/ 94 h 623"/>
                  <a:gd name="T66" fmla="*/ 0 w 478"/>
                  <a:gd name="T67" fmla="*/ 133 h 623"/>
                  <a:gd name="T68" fmla="*/ 14 w 478"/>
                  <a:gd name="T69" fmla="*/ 168 h 623"/>
                  <a:gd name="T70" fmla="*/ 31 w 478"/>
                  <a:gd name="T71" fmla="*/ 189 h 623"/>
                  <a:gd name="T72" fmla="*/ 42 w 478"/>
                  <a:gd name="T73" fmla="*/ 196 h 623"/>
                  <a:gd name="T74" fmla="*/ 45 w 478"/>
                  <a:gd name="T75" fmla="*/ 206 h 623"/>
                  <a:gd name="T76" fmla="*/ 63 w 478"/>
                  <a:gd name="T77" fmla="*/ 203 h 623"/>
                  <a:gd name="T78" fmla="*/ 77 w 478"/>
                  <a:gd name="T79" fmla="*/ 196 h 623"/>
                  <a:gd name="T80" fmla="*/ 87 w 478"/>
                  <a:gd name="T81" fmla="*/ 220 h 623"/>
                  <a:gd name="T82" fmla="*/ 122 w 478"/>
                  <a:gd name="T83" fmla="*/ 245 h 623"/>
                  <a:gd name="T84" fmla="*/ 146 w 478"/>
                  <a:gd name="T85" fmla="*/ 259 h 623"/>
                  <a:gd name="T86" fmla="*/ 164 w 478"/>
                  <a:gd name="T87" fmla="*/ 287 h 623"/>
                  <a:gd name="T88" fmla="*/ 167 w 478"/>
                  <a:gd name="T89" fmla="*/ 304 h 623"/>
                  <a:gd name="T90" fmla="*/ 164 w 478"/>
                  <a:gd name="T91" fmla="*/ 308 h 623"/>
                  <a:gd name="T92" fmla="*/ 185 w 478"/>
                  <a:gd name="T93" fmla="*/ 329 h 623"/>
                  <a:gd name="T94" fmla="*/ 213 w 478"/>
                  <a:gd name="T95" fmla="*/ 343 h 623"/>
                  <a:gd name="T96" fmla="*/ 227 w 478"/>
                  <a:gd name="T97" fmla="*/ 353 h 623"/>
                  <a:gd name="T98" fmla="*/ 188 w 478"/>
                  <a:gd name="T99" fmla="*/ 339 h 623"/>
                  <a:gd name="T100" fmla="*/ 237 w 478"/>
                  <a:gd name="T101" fmla="*/ 374 h 623"/>
                  <a:gd name="T102" fmla="*/ 297 w 478"/>
                  <a:gd name="T103" fmla="*/ 434 h 623"/>
                  <a:gd name="T104" fmla="*/ 328 w 478"/>
                  <a:gd name="T105" fmla="*/ 483 h 623"/>
                  <a:gd name="T106" fmla="*/ 349 w 478"/>
                  <a:gd name="T107" fmla="*/ 521 h 623"/>
                  <a:gd name="T108" fmla="*/ 412 w 478"/>
                  <a:gd name="T109" fmla="*/ 584 h 623"/>
                  <a:gd name="T110" fmla="*/ 440 w 478"/>
                  <a:gd name="T111" fmla="*/ 623 h 623"/>
                  <a:gd name="T112" fmla="*/ 447 w 478"/>
                  <a:gd name="T113" fmla="*/ 605 h 623"/>
                  <a:gd name="T114" fmla="*/ 461 w 478"/>
                  <a:gd name="T115" fmla="*/ 616 h 623"/>
                  <a:gd name="T116" fmla="*/ 468 w 478"/>
                  <a:gd name="T117" fmla="*/ 602 h 623"/>
                  <a:gd name="T118" fmla="*/ 461 w 478"/>
                  <a:gd name="T119" fmla="*/ 581 h 623"/>
                  <a:gd name="T120" fmla="*/ 471 w 478"/>
                  <a:gd name="T121" fmla="*/ 55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8" h="623">
                    <a:moveTo>
                      <a:pt x="478" y="539"/>
                    </a:moveTo>
                    <a:lnTo>
                      <a:pt x="475" y="535"/>
                    </a:lnTo>
                    <a:lnTo>
                      <a:pt x="475" y="535"/>
                    </a:lnTo>
                    <a:lnTo>
                      <a:pt x="475" y="535"/>
                    </a:lnTo>
                    <a:lnTo>
                      <a:pt x="465" y="535"/>
                    </a:lnTo>
                    <a:lnTo>
                      <a:pt x="465" y="535"/>
                    </a:lnTo>
                    <a:lnTo>
                      <a:pt x="458" y="535"/>
                    </a:lnTo>
                    <a:lnTo>
                      <a:pt x="458" y="535"/>
                    </a:lnTo>
                    <a:lnTo>
                      <a:pt x="451" y="535"/>
                    </a:lnTo>
                    <a:lnTo>
                      <a:pt x="451" y="532"/>
                    </a:lnTo>
                    <a:lnTo>
                      <a:pt x="447" y="532"/>
                    </a:lnTo>
                    <a:lnTo>
                      <a:pt x="447" y="532"/>
                    </a:lnTo>
                    <a:lnTo>
                      <a:pt x="447" y="528"/>
                    </a:lnTo>
                    <a:lnTo>
                      <a:pt x="451" y="521"/>
                    </a:lnTo>
                    <a:lnTo>
                      <a:pt x="451" y="518"/>
                    </a:lnTo>
                    <a:lnTo>
                      <a:pt x="447" y="514"/>
                    </a:lnTo>
                    <a:lnTo>
                      <a:pt x="447" y="514"/>
                    </a:lnTo>
                    <a:lnTo>
                      <a:pt x="440" y="504"/>
                    </a:lnTo>
                    <a:lnTo>
                      <a:pt x="437" y="500"/>
                    </a:lnTo>
                    <a:lnTo>
                      <a:pt x="437" y="500"/>
                    </a:lnTo>
                    <a:lnTo>
                      <a:pt x="440" y="497"/>
                    </a:lnTo>
                    <a:lnTo>
                      <a:pt x="440" y="497"/>
                    </a:lnTo>
                    <a:lnTo>
                      <a:pt x="437" y="493"/>
                    </a:lnTo>
                    <a:lnTo>
                      <a:pt x="437" y="490"/>
                    </a:lnTo>
                    <a:lnTo>
                      <a:pt x="433" y="483"/>
                    </a:lnTo>
                    <a:lnTo>
                      <a:pt x="433" y="479"/>
                    </a:lnTo>
                    <a:lnTo>
                      <a:pt x="433" y="476"/>
                    </a:lnTo>
                    <a:lnTo>
                      <a:pt x="430" y="469"/>
                    </a:lnTo>
                    <a:lnTo>
                      <a:pt x="430" y="469"/>
                    </a:lnTo>
                    <a:lnTo>
                      <a:pt x="426" y="469"/>
                    </a:lnTo>
                    <a:lnTo>
                      <a:pt x="423" y="469"/>
                    </a:lnTo>
                    <a:lnTo>
                      <a:pt x="419" y="472"/>
                    </a:lnTo>
                    <a:lnTo>
                      <a:pt x="419" y="472"/>
                    </a:lnTo>
                    <a:lnTo>
                      <a:pt x="419" y="476"/>
                    </a:lnTo>
                    <a:lnTo>
                      <a:pt x="419" y="476"/>
                    </a:lnTo>
                    <a:lnTo>
                      <a:pt x="419" y="476"/>
                    </a:lnTo>
                    <a:lnTo>
                      <a:pt x="416" y="469"/>
                    </a:lnTo>
                    <a:lnTo>
                      <a:pt x="416" y="458"/>
                    </a:lnTo>
                    <a:lnTo>
                      <a:pt x="416" y="458"/>
                    </a:lnTo>
                    <a:lnTo>
                      <a:pt x="416" y="455"/>
                    </a:lnTo>
                    <a:lnTo>
                      <a:pt x="416" y="451"/>
                    </a:lnTo>
                    <a:lnTo>
                      <a:pt x="416" y="448"/>
                    </a:lnTo>
                    <a:lnTo>
                      <a:pt x="416" y="444"/>
                    </a:lnTo>
                    <a:lnTo>
                      <a:pt x="412" y="444"/>
                    </a:lnTo>
                    <a:lnTo>
                      <a:pt x="412" y="437"/>
                    </a:lnTo>
                    <a:lnTo>
                      <a:pt x="412" y="437"/>
                    </a:lnTo>
                    <a:lnTo>
                      <a:pt x="412" y="430"/>
                    </a:lnTo>
                    <a:lnTo>
                      <a:pt x="412" y="430"/>
                    </a:lnTo>
                    <a:lnTo>
                      <a:pt x="412" y="430"/>
                    </a:lnTo>
                    <a:lnTo>
                      <a:pt x="419" y="434"/>
                    </a:lnTo>
                    <a:lnTo>
                      <a:pt x="423" y="434"/>
                    </a:lnTo>
                    <a:lnTo>
                      <a:pt x="423" y="434"/>
                    </a:lnTo>
                    <a:lnTo>
                      <a:pt x="423" y="434"/>
                    </a:lnTo>
                    <a:lnTo>
                      <a:pt x="423" y="430"/>
                    </a:lnTo>
                    <a:lnTo>
                      <a:pt x="423" y="430"/>
                    </a:lnTo>
                    <a:lnTo>
                      <a:pt x="423" y="430"/>
                    </a:lnTo>
                    <a:lnTo>
                      <a:pt x="423" y="427"/>
                    </a:lnTo>
                    <a:lnTo>
                      <a:pt x="419" y="427"/>
                    </a:lnTo>
                    <a:lnTo>
                      <a:pt x="419" y="423"/>
                    </a:lnTo>
                    <a:lnTo>
                      <a:pt x="419" y="423"/>
                    </a:lnTo>
                    <a:lnTo>
                      <a:pt x="416" y="423"/>
                    </a:lnTo>
                    <a:lnTo>
                      <a:pt x="412" y="423"/>
                    </a:lnTo>
                    <a:lnTo>
                      <a:pt x="412" y="423"/>
                    </a:lnTo>
                    <a:lnTo>
                      <a:pt x="416" y="420"/>
                    </a:lnTo>
                    <a:lnTo>
                      <a:pt x="416" y="420"/>
                    </a:lnTo>
                    <a:lnTo>
                      <a:pt x="419" y="420"/>
                    </a:lnTo>
                    <a:lnTo>
                      <a:pt x="419" y="416"/>
                    </a:lnTo>
                    <a:lnTo>
                      <a:pt x="416" y="416"/>
                    </a:lnTo>
                    <a:lnTo>
                      <a:pt x="416" y="416"/>
                    </a:lnTo>
                    <a:lnTo>
                      <a:pt x="412" y="416"/>
                    </a:lnTo>
                    <a:lnTo>
                      <a:pt x="409" y="409"/>
                    </a:lnTo>
                    <a:lnTo>
                      <a:pt x="405" y="409"/>
                    </a:lnTo>
                    <a:lnTo>
                      <a:pt x="405" y="409"/>
                    </a:lnTo>
                    <a:lnTo>
                      <a:pt x="405" y="406"/>
                    </a:lnTo>
                    <a:lnTo>
                      <a:pt x="409" y="402"/>
                    </a:lnTo>
                    <a:lnTo>
                      <a:pt x="405" y="399"/>
                    </a:lnTo>
                    <a:lnTo>
                      <a:pt x="405" y="395"/>
                    </a:lnTo>
                    <a:lnTo>
                      <a:pt x="402" y="388"/>
                    </a:lnTo>
                    <a:lnTo>
                      <a:pt x="402" y="388"/>
                    </a:lnTo>
                    <a:lnTo>
                      <a:pt x="398" y="385"/>
                    </a:lnTo>
                    <a:lnTo>
                      <a:pt x="398" y="381"/>
                    </a:lnTo>
                    <a:lnTo>
                      <a:pt x="398" y="381"/>
                    </a:lnTo>
                    <a:lnTo>
                      <a:pt x="398" y="378"/>
                    </a:lnTo>
                    <a:lnTo>
                      <a:pt x="391" y="371"/>
                    </a:lnTo>
                    <a:lnTo>
                      <a:pt x="388" y="371"/>
                    </a:lnTo>
                    <a:lnTo>
                      <a:pt x="377" y="367"/>
                    </a:lnTo>
                    <a:lnTo>
                      <a:pt x="374" y="364"/>
                    </a:lnTo>
                    <a:lnTo>
                      <a:pt x="374" y="367"/>
                    </a:lnTo>
                    <a:lnTo>
                      <a:pt x="370" y="367"/>
                    </a:lnTo>
                    <a:lnTo>
                      <a:pt x="367" y="367"/>
                    </a:lnTo>
                    <a:lnTo>
                      <a:pt x="367" y="367"/>
                    </a:lnTo>
                    <a:lnTo>
                      <a:pt x="367" y="367"/>
                    </a:lnTo>
                    <a:lnTo>
                      <a:pt x="363" y="374"/>
                    </a:lnTo>
                    <a:lnTo>
                      <a:pt x="363" y="374"/>
                    </a:lnTo>
                    <a:lnTo>
                      <a:pt x="363" y="374"/>
                    </a:lnTo>
                    <a:lnTo>
                      <a:pt x="363" y="374"/>
                    </a:lnTo>
                    <a:lnTo>
                      <a:pt x="356" y="378"/>
                    </a:lnTo>
                    <a:lnTo>
                      <a:pt x="349" y="378"/>
                    </a:lnTo>
                    <a:lnTo>
                      <a:pt x="349" y="378"/>
                    </a:lnTo>
                    <a:lnTo>
                      <a:pt x="346" y="378"/>
                    </a:lnTo>
                    <a:lnTo>
                      <a:pt x="342" y="374"/>
                    </a:lnTo>
                    <a:lnTo>
                      <a:pt x="342" y="374"/>
                    </a:lnTo>
                    <a:lnTo>
                      <a:pt x="342" y="371"/>
                    </a:lnTo>
                    <a:lnTo>
                      <a:pt x="335" y="364"/>
                    </a:lnTo>
                    <a:lnTo>
                      <a:pt x="335" y="364"/>
                    </a:lnTo>
                    <a:lnTo>
                      <a:pt x="335" y="360"/>
                    </a:lnTo>
                    <a:lnTo>
                      <a:pt x="335" y="360"/>
                    </a:lnTo>
                    <a:lnTo>
                      <a:pt x="335" y="360"/>
                    </a:lnTo>
                    <a:lnTo>
                      <a:pt x="339" y="357"/>
                    </a:lnTo>
                    <a:lnTo>
                      <a:pt x="339" y="353"/>
                    </a:lnTo>
                    <a:lnTo>
                      <a:pt x="339" y="353"/>
                    </a:lnTo>
                    <a:lnTo>
                      <a:pt x="339" y="350"/>
                    </a:lnTo>
                    <a:lnTo>
                      <a:pt x="339" y="350"/>
                    </a:lnTo>
                    <a:lnTo>
                      <a:pt x="335" y="350"/>
                    </a:lnTo>
                    <a:lnTo>
                      <a:pt x="335" y="350"/>
                    </a:lnTo>
                    <a:lnTo>
                      <a:pt x="332" y="346"/>
                    </a:lnTo>
                    <a:lnTo>
                      <a:pt x="332" y="346"/>
                    </a:lnTo>
                    <a:lnTo>
                      <a:pt x="332" y="346"/>
                    </a:lnTo>
                    <a:lnTo>
                      <a:pt x="332" y="343"/>
                    </a:lnTo>
                    <a:lnTo>
                      <a:pt x="332" y="343"/>
                    </a:lnTo>
                    <a:lnTo>
                      <a:pt x="328" y="343"/>
                    </a:lnTo>
                    <a:lnTo>
                      <a:pt x="325" y="336"/>
                    </a:lnTo>
                    <a:lnTo>
                      <a:pt x="325" y="332"/>
                    </a:lnTo>
                    <a:lnTo>
                      <a:pt x="325" y="329"/>
                    </a:lnTo>
                    <a:lnTo>
                      <a:pt x="325" y="325"/>
                    </a:lnTo>
                    <a:lnTo>
                      <a:pt x="321" y="325"/>
                    </a:lnTo>
                    <a:lnTo>
                      <a:pt x="304" y="304"/>
                    </a:lnTo>
                    <a:lnTo>
                      <a:pt x="304" y="304"/>
                    </a:lnTo>
                    <a:lnTo>
                      <a:pt x="300" y="301"/>
                    </a:lnTo>
                    <a:lnTo>
                      <a:pt x="300" y="301"/>
                    </a:lnTo>
                    <a:lnTo>
                      <a:pt x="297" y="304"/>
                    </a:lnTo>
                    <a:lnTo>
                      <a:pt x="297" y="304"/>
                    </a:lnTo>
                    <a:lnTo>
                      <a:pt x="297" y="304"/>
                    </a:lnTo>
                    <a:lnTo>
                      <a:pt x="297" y="301"/>
                    </a:lnTo>
                    <a:lnTo>
                      <a:pt x="293" y="301"/>
                    </a:lnTo>
                    <a:lnTo>
                      <a:pt x="297" y="297"/>
                    </a:lnTo>
                    <a:lnTo>
                      <a:pt x="297" y="297"/>
                    </a:lnTo>
                    <a:lnTo>
                      <a:pt x="297" y="297"/>
                    </a:lnTo>
                    <a:lnTo>
                      <a:pt x="297" y="294"/>
                    </a:lnTo>
                    <a:lnTo>
                      <a:pt x="293" y="290"/>
                    </a:lnTo>
                    <a:lnTo>
                      <a:pt x="286" y="287"/>
                    </a:lnTo>
                    <a:lnTo>
                      <a:pt x="286" y="287"/>
                    </a:lnTo>
                    <a:lnTo>
                      <a:pt x="283" y="280"/>
                    </a:lnTo>
                    <a:lnTo>
                      <a:pt x="279" y="276"/>
                    </a:lnTo>
                    <a:lnTo>
                      <a:pt x="279" y="276"/>
                    </a:lnTo>
                    <a:lnTo>
                      <a:pt x="279" y="273"/>
                    </a:lnTo>
                    <a:lnTo>
                      <a:pt x="276" y="273"/>
                    </a:lnTo>
                    <a:lnTo>
                      <a:pt x="272" y="273"/>
                    </a:lnTo>
                    <a:lnTo>
                      <a:pt x="272" y="269"/>
                    </a:lnTo>
                    <a:lnTo>
                      <a:pt x="276" y="255"/>
                    </a:lnTo>
                    <a:lnTo>
                      <a:pt x="272" y="248"/>
                    </a:lnTo>
                    <a:lnTo>
                      <a:pt x="272" y="248"/>
                    </a:lnTo>
                    <a:lnTo>
                      <a:pt x="272" y="248"/>
                    </a:lnTo>
                    <a:lnTo>
                      <a:pt x="265" y="234"/>
                    </a:lnTo>
                    <a:lnTo>
                      <a:pt x="265" y="234"/>
                    </a:lnTo>
                    <a:lnTo>
                      <a:pt x="265" y="234"/>
                    </a:lnTo>
                    <a:lnTo>
                      <a:pt x="269" y="234"/>
                    </a:lnTo>
                    <a:lnTo>
                      <a:pt x="269" y="234"/>
                    </a:lnTo>
                    <a:lnTo>
                      <a:pt x="265" y="224"/>
                    </a:lnTo>
                    <a:lnTo>
                      <a:pt x="265" y="224"/>
                    </a:lnTo>
                    <a:lnTo>
                      <a:pt x="265" y="220"/>
                    </a:lnTo>
                    <a:lnTo>
                      <a:pt x="269" y="220"/>
                    </a:lnTo>
                    <a:lnTo>
                      <a:pt x="269" y="220"/>
                    </a:lnTo>
                    <a:lnTo>
                      <a:pt x="269" y="220"/>
                    </a:lnTo>
                    <a:lnTo>
                      <a:pt x="272" y="220"/>
                    </a:lnTo>
                    <a:lnTo>
                      <a:pt x="272" y="217"/>
                    </a:lnTo>
                    <a:lnTo>
                      <a:pt x="272" y="213"/>
                    </a:lnTo>
                    <a:lnTo>
                      <a:pt x="272" y="213"/>
                    </a:lnTo>
                    <a:lnTo>
                      <a:pt x="272" y="213"/>
                    </a:lnTo>
                    <a:lnTo>
                      <a:pt x="272" y="210"/>
                    </a:lnTo>
                    <a:lnTo>
                      <a:pt x="269" y="210"/>
                    </a:lnTo>
                    <a:lnTo>
                      <a:pt x="269" y="210"/>
                    </a:lnTo>
                    <a:lnTo>
                      <a:pt x="269" y="210"/>
                    </a:lnTo>
                    <a:lnTo>
                      <a:pt x="269" y="210"/>
                    </a:lnTo>
                    <a:lnTo>
                      <a:pt x="269" y="206"/>
                    </a:lnTo>
                    <a:lnTo>
                      <a:pt x="269" y="206"/>
                    </a:lnTo>
                    <a:lnTo>
                      <a:pt x="269" y="203"/>
                    </a:lnTo>
                    <a:lnTo>
                      <a:pt x="272" y="203"/>
                    </a:lnTo>
                    <a:lnTo>
                      <a:pt x="272" y="203"/>
                    </a:lnTo>
                    <a:lnTo>
                      <a:pt x="272" y="203"/>
                    </a:lnTo>
                    <a:lnTo>
                      <a:pt x="276" y="206"/>
                    </a:lnTo>
                    <a:lnTo>
                      <a:pt x="276" y="203"/>
                    </a:lnTo>
                    <a:lnTo>
                      <a:pt x="286" y="199"/>
                    </a:lnTo>
                    <a:lnTo>
                      <a:pt x="293" y="196"/>
                    </a:lnTo>
                    <a:lnTo>
                      <a:pt x="293" y="196"/>
                    </a:lnTo>
                    <a:lnTo>
                      <a:pt x="293" y="196"/>
                    </a:lnTo>
                    <a:lnTo>
                      <a:pt x="293" y="192"/>
                    </a:lnTo>
                    <a:lnTo>
                      <a:pt x="293" y="189"/>
                    </a:lnTo>
                    <a:lnTo>
                      <a:pt x="293" y="189"/>
                    </a:lnTo>
                    <a:lnTo>
                      <a:pt x="297" y="189"/>
                    </a:lnTo>
                    <a:lnTo>
                      <a:pt x="297" y="189"/>
                    </a:lnTo>
                    <a:lnTo>
                      <a:pt x="297" y="189"/>
                    </a:lnTo>
                    <a:lnTo>
                      <a:pt x="297" y="185"/>
                    </a:lnTo>
                    <a:lnTo>
                      <a:pt x="297" y="185"/>
                    </a:lnTo>
                    <a:lnTo>
                      <a:pt x="297" y="185"/>
                    </a:lnTo>
                    <a:lnTo>
                      <a:pt x="293" y="185"/>
                    </a:lnTo>
                    <a:lnTo>
                      <a:pt x="293" y="185"/>
                    </a:lnTo>
                    <a:lnTo>
                      <a:pt x="286" y="185"/>
                    </a:lnTo>
                    <a:lnTo>
                      <a:pt x="286" y="185"/>
                    </a:lnTo>
                    <a:lnTo>
                      <a:pt x="286" y="185"/>
                    </a:lnTo>
                    <a:lnTo>
                      <a:pt x="286" y="185"/>
                    </a:lnTo>
                    <a:lnTo>
                      <a:pt x="283" y="182"/>
                    </a:lnTo>
                    <a:lnTo>
                      <a:pt x="283" y="182"/>
                    </a:lnTo>
                    <a:lnTo>
                      <a:pt x="286" y="178"/>
                    </a:lnTo>
                    <a:lnTo>
                      <a:pt x="286" y="178"/>
                    </a:lnTo>
                    <a:lnTo>
                      <a:pt x="283" y="178"/>
                    </a:lnTo>
                    <a:lnTo>
                      <a:pt x="269" y="164"/>
                    </a:lnTo>
                    <a:lnTo>
                      <a:pt x="265" y="157"/>
                    </a:lnTo>
                    <a:lnTo>
                      <a:pt x="258" y="154"/>
                    </a:lnTo>
                    <a:lnTo>
                      <a:pt x="258" y="154"/>
                    </a:lnTo>
                    <a:lnTo>
                      <a:pt x="258" y="154"/>
                    </a:lnTo>
                    <a:lnTo>
                      <a:pt x="258" y="154"/>
                    </a:lnTo>
                    <a:lnTo>
                      <a:pt x="258" y="150"/>
                    </a:lnTo>
                    <a:lnTo>
                      <a:pt x="258" y="147"/>
                    </a:lnTo>
                    <a:lnTo>
                      <a:pt x="258" y="143"/>
                    </a:lnTo>
                    <a:lnTo>
                      <a:pt x="258" y="140"/>
                    </a:lnTo>
                    <a:lnTo>
                      <a:pt x="255" y="136"/>
                    </a:lnTo>
                    <a:lnTo>
                      <a:pt x="258" y="136"/>
                    </a:lnTo>
                    <a:lnTo>
                      <a:pt x="255" y="133"/>
                    </a:lnTo>
                    <a:lnTo>
                      <a:pt x="251" y="129"/>
                    </a:lnTo>
                    <a:lnTo>
                      <a:pt x="244" y="126"/>
                    </a:lnTo>
                    <a:lnTo>
                      <a:pt x="244" y="126"/>
                    </a:lnTo>
                    <a:lnTo>
                      <a:pt x="241" y="126"/>
                    </a:lnTo>
                    <a:lnTo>
                      <a:pt x="241" y="126"/>
                    </a:lnTo>
                    <a:lnTo>
                      <a:pt x="237" y="126"/>
                    </a:lnTo>
                    <a:lnTo>
                      <a:pt x="234" y="129"/>
                    </a:lnTo>
                    <a:lnTo>
                      <a:pt x="234" y="129"/>
                    </a:lnTo>
                    <a:lnTo>
                      <a:pt x="234" y="129"/>
                    </a:lnTo>
                    <a:lnTo>
                      <a:pt x="230" y="129"/>
                    </a:lnTo>
                    <a:lnTo>
                      <a:pt x="230" y="129"/>
                    </a:lnTo>
                    <a:lnTo>
                      <a:pt x="230" y="126"/>
                    </a:lnTo>
                    <a:lnTo>
                      <a:pt x="227" y="122"/>
                    </a:lnTo>
                    <a:lnTo>
                      <a:pt x="227" y="122"/>
                    </a:lnTo>
                    <a:lnTo>
                      <a:pt x="223" y="122"/>
                    </a:lnTo>
                    <a:lnTo>
                      <a:pt x="220" y="122"/>
                    </a:lnTo>
                    <a:lnTo>
                      <a:pt x="209" y="119"/>
                    </a:lnTo>
                    <a:lnTo>
                      <a:pt x="206" y="119"/>
                    </a:lnTo>
                    <a:lnTo>
                      <a:pt x="206" y="119"/>
                    </a:lnTo>
                    <a:lnTo>
                      <a:pt x="206" y="122"/>
                    </a:lnTo>
                    <a:lnTo>
                      <a:pt x="202" y="122"/>
                    </a:lnTo>
                    <a:lnTo>
                      <a:pt x="202" y="122"/>
                    </a:lnTo>
                    <a:lnTo>
                      <a:pt x="202" y="122"/>
                    </a:lnTo>
                    <a:lnTo>
                      <a:pt x="202" y="122"/>
                    </a:lnTo>
                    <a:lnTo>
                      <a:pt x="199" y="122"/>
                    </a:lnTo>
                    <a:lnTo>
                      <a:pt x="199" y="122"/>
                    </a:lnTo>
                    <a:lnTo>
                      <a:pt x="199" y="119"/>
                    </a:lnTo>
                    <a:lnTo>
                      <a:pt x="199" y="119"/>
                    </a:lnTo>
                    <a:lnTo>
                      <a:pt x="195" y="119"/>
                    </a:lnTo>
                    <a:lnTo>
                      <a:pt x="192" y="119"/>
                    </a:lnTo>
                    <a:lnTo>
                      <a:pt x="192" y="115"/>
                    </a:lnTo>
                    <a:lnTo>
                      <a:pt x="192" y="115"/>
                    </a:lnTo>
                    <a:lnTo>
                      <a:pt x="192" y="112"/>
                    </a:lnTo>
                    <a:lnTo>
                      <a:pt x="192" y="112"/>
                    </a:lnTo>
                    <a:lnTo>
                      <a:pt x="174" y="84"/>
                    </a:lnTo>
                    <a:lnTo>
                      <a:pt x="174" y="84"/>
                    </a:lnTo>
                    <a:lnTo>
                      <a:pt x="174" y="80"/>
                    </a:lnTo>
                    <a:lnTo>
                      <a:pt x="178" y="80"/>
                    </a:lnTo>
                    <a:lnTo>
                      <a:pt x="178" y="77"/>
                    </a:lnTo>
                    <a:lnTo>
                      <a:pt x="181" y="77"/>
                    </a:lnTo>
                    <a:lnTo>
                      <a:pt x="181" y="73"/>
                    </a:lnTo>
                    <a:lnTo>
                      <a:pt x="181" y="73"/>
                    </a:lnTo>
                    <a:lnTo>
                      <a:pt x="181" y="73"/>
                    </a:lnTo>
                    <a:lnTo>
                      <a:pt x="178" y="70"/>
                    </a:lnTo>
                    <a:lnTo>
                      <a:pt x="178" y="66"/>
                    </a:lnTo>
                    <a:lnTo>
                      <a:pt x="178" y="66"/>
                    </a:lnTo>
                    <a:lnTo>
                      <a:pt x="174" y="59"/>
                    </a:lnTo>
                    <a:lnTo>
                      <a:pt x="171" y="59"/>
                    </a:lnTo>
                    <a:lnTo>
                      <a:pt x="167" y="56"/>
                    </a:lnTo>
                    <a:lnTo>
                      <a:pt x="167" y="56"/>
                    </a:lnTo>
                    <a:lnTo>
                      <a:pt x="167" y="52"/>
                    </a:lnTo>
                    <a:lnTo>
                      <a:pt x="171" y="52"/>
                    </a:lnTo>
                    <a:lnTo>
                      <a:pt x="174" y="52"/>
                    </a:lnTo>
                    <a:lnTo>
                      <a:pt x="174" y="49"/>
                    </a:lnTo>
                    <a:lnTo>
                      <a:pt x="174" y="49"/>
                    </a:lnTo>
                    <a:lnTo>
                      <a:pt x="174" y="45"/>
                    </a:lnTo>
                    <a:lnTo>
                      <a:pt x="178" y="42"/>
                    </a:lnTo>
                    <a:lnTo>
                      <a:pt x="178" y="38"/>
                    </a:lnTo>
                    <a:lnTo>
                      <a:pt x="174" y="38"/>
                    </a:lnTo>
                    <a:lnTo>
                      <a:pt x="174" y="35"/>
                    </a:lnTo>
                    <a:lnTo>
                      <a:pt x="167" y="24"/>
                    </a:lnTo>
                    <a:lnTo>
                      <a:pt x="167" y="24"/>
                    </a:lnTo>
                    <a:lnTo>
                      <a:pt x="160" y="24"/>
                    </a:lnTo>
                    <a:lnTo>
                      <a:pt x="160" y="24"/>
                    </a:lnTo>
                    <a:lnTo>
                      <a:pt x="160" y="24"/>
                    </a:lnTo>
                    <a:lnTo>
                      <a:pt x="157" y="21"/>
                    </a:lnTo>
                    <a:lnTo>
                      <a:pt x="153" y="21"/>
                    </a:lnTo>
                    <a:lnTo>
                      <a:pt x="153" y="21"/>
                    </a:lnTo>
                    <a:lnTo>
                      <a:pt x="150" y="21"/>
                    </a:lnTo>
                    <a:lnTo>
                      <a:pt x="150" y="17"/>
                    </a:lnTo>
                    <a:lnTo>
                      <a:pt x="150" y="17"/>
                    </a:lnTo>
                    <a:lnTo>
                      <a:pt x="150" y="14"/>
                    </a:lnTo>
                    <a:lnTo>
                      <a:pt x="150" y="10"/>
                    </a:lnTo>
                    <a:lnTo>
                      <a:pt x="153" y="10"/>
                    </a:lnTo>
                    <a:lnTo>
                      <a:pt x="153" y="10"/>
                    </a:lnTo>
                    <a:lnTo>
                      <a:pt x="153" y="10"/>
                    </a:lnTo>
                    <a:lnTo>
                      <a:pt x="157" y="7"/>
                    </a:lnTo>
                    <a:lnTo>
                      <a:pt x="157" y="7"/>
                    </a:lnTo>
                    <a:lnTo>
                      <a:pt x="157" y="7"/>
                    </a:lnTo>
                    <a:lnTo>
                      <a:pt x="157" y="3"/>
                    </a:lnTo>
                    <a:lnTo>
                      <a:pt x="157" y="3"/>
                    </a:lnTo>
                    <a:lnTo>
                      <a:pt x="153" y="3"/>
                    </a:lnTo>
                    <a:lnTo>
                      <a:pt x="153" y="0"/>
                    </a:lnTo>
                    <a:lnTo>
                      <a:pt x="153" y="0"/>
                    </a:lnTo>
                    <a:lnTo>
                      <a:pt x="150" y="0"/>
                    </a:lnTo>
                    <a:lnTo>
                      <a:pt x="150" y="0"/>
                    </a:lnTo>
                    <a:lnTo>
                      <a:pt x="143" y="0"/>
                    </a:lnTo>
                    <a:lnTo>
                      <a:pt x="139" y="0"/>
                    </a:lnTo>
                    <a:lnTo>
                      <a:pt x="139" y="3"/>
                    </a:lnTo>
                    <a:lnTo>
                      <a:pt x="139" y="3"/>
                    </a:lnTo>
                    <a:lnTo>
                      <a:pt x="129" y="3"/>
                    </a:lnTo>
                    <a:lnTo>
                      <a:pt x="129" y="3"/>
                    </a:lnTo>
                    <a:lnTo>
                      <a:pt x="122" y="0"/>
                    </a:lnTo>
                    <a:lnTo>
                      <a:pt x="122" y="0"/>
                    </a:lnTo>
                    <a:lnTo>
                      <a:pt x="122" y="0"/>
                    </a:lnTo>
                    <a:lnTo>
                      <a:pt x="122" y="0"/>
                    </a:lnTo>
                    <a:lnTo>
                      <a:pt x="119" y="7"/>
                    </a:lnTo>
                    <a:lnTo>
                      <a:pt x="122" y="7"/>
                    </a:lnTo>
                    <a:lnTo>
                      <a:pt x="122" y="7"/>
                    </a:lnTo>
                    <a:lnTo>
                      <a:pt x="122" y="7"/>
                    </a:lnTo>
                    <a:lnTo>
                      <a:pt x="122" y="10"/>
                    </a:lnTo>
                    <a:lnTo>
                      <a:pt x="122" y="10"/>
                    </a:lnTo>
                    <a:lnTo>
                      <a:pt x="115" y="21"/>
                    </a:lnTo>
                    <a:lnTo>
                      <a:pt x="115" y="24"/>
                    </a:lnTo>
                    <a:lnTo>
                      <a:pt x="112" y="28"/>
                    </a:lnTo>
                    <a:lnTo>
                      <a:pt x="108" y="35"/>
                    </a:lnTo>
                    <a:lnTo>
                      <a:pt x="108" y="35"/>
                    </a:lnTo>
                    <a:lnTo>
                      <a:pt x="101" y="42"/>
                    </a:lnTo>
                    <a:lnTo>
                      <a:pt x="101" y="42"/>
                    </a:lnTo>
                    <a:lnTo>
                      <a:pt x="101" y="42"/>
                    </a:lnTo>
                    <a:lnTo>
                      <a:pt x="101" y="45"/>
                    </a:lnTo>
                    <a:lnTo>
                      <a:pt x="101" y="45"/>
                    </a:lnTo>
                    <a:lnTo>
                      <a:pt x="101" y="49"/>
                    </a:lnTo>
                    <a:lnTo>
                      <a:pt x="98" y="49"/>
                    </a:lnTo>
                    <a:lnTo>
                      <a:pt x="94" y="52"/>
                    </a:lnTo>
                    <a:lnTo>
                      <a:pt x="94" y="52"/>
                    </a:lnTo>
                    <a:lnTo>
                      <a:pt x="94" y="56"/>
                    </a:lnTo>
                    <a:lnTo>
                      <a:pt x="94" y="59"/>
                    </a:lnTo>
                    <a:lnTo>
                      <a:pt x="94" y="59"/>
                    </a:lnTo>
                    <a:lnTo>
                      <a:pt x="91" y="59"/>
                    </a:lnTo>
                    <a:lnTo>
                      <a:pt x="87" y="59"/>
                    </a:lnTo>
                    <a:lnTo>
                      <a:pt x="73" y="63"/>
                    </a:lnTo>
                    <a:lnTo>
                      <a:pt x="70" y="63"/>
                    </a:lnTo>
                    <a:lnTo>
                      <a:pt x="70" y="63"/>
                    </a:lnTo>
                    <a:lnTo>
                      <a:pt x="70" y="70"/>
                    </a:lnTo>
                    <a:lnTo>
                      <a:pt x="66" y="73"/>
                    </a:lnTo>
                    <a:lnTo>
                      <a:pt x="70" y="73"/>
                    </a:lnTo>
                    <a:lnTo>
                      <a:pt x="70" y="73"/>
                    </a:lnTo>
                    <a:lnTo>
                      <a:pt x="73" y="73"/>
                    </a:lnTo>
                    <a:lnTo>
                      <a:pt x="73" y="73"/>
                    </a:lnTo>
                    <a:lnTo>
                      <a:pt x="73" y="73"/>
                    </a:lnTo>
                    <a:lnTo>
                      <a:pt x="73" y="77"/>
                    </a:lnTo>
                    <a:lnTo>
                      <a:pt x="73" y="77"/>
                    </a:lnTo>
                    <a:lnTo>
                      <a:pt x="70" y="80"/>
                    </a:lnTo>
                    <a:lnTo>
                      <a:pt x="70" y="84"/>
                    </a:lnTo>
                    <a:lnTo>
                      <a:pt x="70" y="84"/>
                    </a:lnTo>
                    <a:lnTo>
                      <a:pt x="63" y="84"/>
                    </a:lnTo>
                    <a:lnTo>
                      <a:pt x="59" y="84"/>
                    </a:lnTo>
                    <a:lnTo>
                      <a:pt x="56" y="84"/>
                    </a:lnTo>
                    <a:lnTo>
                      <a:pt x="56" y="84"/>
                    </a:lnTo>
                    <a:lnTo>
                      <a:pt x="45" y="87"/>
                    </a:lnTo>
                    <a:lnTo>
                      <a:pt x="45" y="87"/>
                    </a:lnTo>
                    <a:lnTo>
                      <a:pt x="45" y="91"/>
                    </a:lnTo>
                    <a:lnTo>
                      <a:pt x="42" y="94"/>
                    </a:lnTo>
                    <a:lnTo>
                      <a:pt x="42" y="94"/>
                    </a:lnTo>
                    <a:lnTo>
                      <a:pt x="42" y="94"/>
                    </a:lnTo>
                    <a:lnTo>
                      <a:pt x="38" y="94"/>
                    </a:lnTo>
                    <a:lnTo>
                      <a:pt x="38" y="98"/>
                    </a:lnTo>
                    <a:lnTo>
                      <a:pt x="42" y="98"/>
                    </a:lnTo>
                    <a:lnTo>
                      <a:pt x="42" y="101"/>
                    </a:lnTo>
                    <a:lnTo>
                      <a:pt x="38" y="101"/>
                    </a:lnTo>
                    <a:lnTo>
                      <a:pt x="38" y="101"/>
                    </a:lnTo>
                    <a:lnTo>
                      <a:pt x="35" y="101"/>
                    </a:lnTo>
                    <a:lnTo>
                      <a:pt x="31" y="101"/>
                    </a:lnTo>
                    <a:lnTo>
                      <a:pt x="31" y="101"/>
                    </a:lnTo>
                    <a:lnTo>
                      <a:pt x="31" y="98"/>
                    </a:lnTo>
                    <a:lnTo>
                      <a:pt x="35" y="98"/>
                    </a:lnTo>
                    <a:lnTo>
                      <a:pt x="35" y="98"/>
                    </a:lnTo>
                    <a:lnTo>
                      <a:pt x="35" y="94"/>
                    </a:lnTo>
                    <a:lnTo>
                      <a:pt x="31" y="94"/>
                    </a:lnTo>
                    <a:lnTo>
                      <a:pt x="31" y="94"/>
                    </a:lnTo>
                    <a:lnTo>
                      <a:pt x="31" y="94"/>
                    </a:lnTo>
                    <a:lnTo>
                      <a:pt x="28" y="94"/>
                    </a:lnTo>
                    <a:lnTo>
                      <a:pt x="28" y="98"/>
                    </a:lnTo>
                    <a:lnTo>
                      <a:pt x="28" y="98"/>
                    </a:lnTo>
                    <a:lnTo>
                      <a:pt x="28" y="98"/>
                    </a:lnTo>
                    <a:lnTo>
                      <a:pt x="28" y="105"/>
                    </a:lnTo>
                    <a:lnTo>
                      <a:pt x="24" y="108"/>
                    </a:lnTo>
                    <a:lnTo>
                      <a:pt x="24" y="112"/>
                    </a:lnTo>
                    <a:lnTo>
                      <a:pt x="21" y="112"/>
                    </a:lnTo>
                    <a:lnTo>
                      <a:pt x="21" y="112"/>
                    </a:lnTo>
                    <a:lnTo>
                      <a:pt x="21" y="112"/>
                    </a:lnTo>
                    <a:lnTo>
                      <a:pt x="21" y="108"/>
                    </a:lnTo>
                    <a:lnTo>
                      <a:pt x="21" y="108"/>
                    </a:lnTo>
                    <a:lnTo>
                      <a:pt x="24" y="98"/>
                    </a:lnTo>
                    <a:lnTo>
                      <a:pt x="24" y="94"/>
                    </a:lnTo>
                    <a:lnTo>
                      <a:pt x="21" y="94"/>
                    </a:lnTo>
                    <a:lnTo>
                      <a:pt x="21" y="94"/>
                    </a:lnTo>
                    <a:lnTo>
                      <a:pt x="21" y="98"/>
                    </a:lnTo>
                    <a:lnTo>
                      <a:pt x="21" y="98"/>
                    </a:lnTo>
                    <a:lnTo>
                      <a:pt x="17" y="101"/>
                    </a:lnTo>
                    <a:lnTo>
                      <a:pt x="17" y="101"/>
                    </a:lnTo>
                    <a:lnTo>
                      <a:pt x="17" y="108"/>
                    </a:lnTo>
                    <a:lnTo>
                      <a:pt x="10" y="115"/>
                    </a:lnTo>
                    <a:lnTo>
                      <a:pt x="7" y="119"/>
                    </a:lnTo>
                    <a:lnTo>
                      <a:pt x="7" y="122"/>
                    </a:lnTo>
                    <a:lnTo>
                      <a:pt x="3" y="126"/>
                    </a:lnTo>
                    <a:lnTo>
                      <a:pt x="0" y="129"/>
                    </a:lnTo>
                    <a:lnTo>
                      <a:pt x="0" y="133"/>
                    </a:lnTo>
                    <a:lnTo>
                      <a:pt x="0" y="140"/>
                    </a:lnTo>
                    <a:lnTo>
                      <a:pt x="0" y="143"/>
                    </a:lnTo>
                    <a:lnTo>
                      <a:pt x="0" y="157"/>
                    </a:lnTo>
                    <a:lnTo>
                      <a:pt x="0" y="161"/>
                    </a:lnTo>
                    <a:lnTo>
                      <a:pt x="0" y="164"/>
                    </a:lnTo>
                    <a:lnTo>
                      <a:pt x="3" y="164"/>
                    </a:lnTo>
                    <a:lnTo>
                      <a:pt x="3" y="164"/>
                    </a:lnTo>
                    <a:lnTo>
                      <a:pt x="7" y="164"/>
                    </a:lnTo>
                    <a:lnTo>
                      <a:pt x="7" y="164"/>
                    </a:lnTo>
                    <a:lnTo>
                      <a:pt x="10" y="164"/>
                    </a:lnTo>
                    <a:lnTo>
                      <a:pt x="14" y="168"/>
                    </a:lnTo>
                    <a:lnTo>
                      <a:pt x="14" y="168"/>
                    </a:lnTo>
                    <a:lnTo>
                      <a:pt x="14" y="175"/>
                    </a:lnTo>
                    <a:lnTo>
                      <a:pt x="14" y="178"/>
                    </a:lnTo>
                    <a:lnTo>
                      <a:pt x="14" y="178"/>
                    </a:lnTo>
                    <a:lnTo>
                      <a:pt x="14" y="178"/>
                    </a:lnTo>
                    <a:lnTo>
                      <a:pt x="21" y="182"/>
                    </a:lnTo>
                    <a:lnTo>
                      <a:pt x="21" y="182"/>
                    </a:lnTo>
                    <a:lnTo>
                      <a:pt x="24" y="178"/>
                    </a:lnTo>
                    <a:lnTo>
                      <a:pt x="24" y="178"/>
                    </a:lnTo>
                    <a:lnTo>
                      <a:pt x="28" y="182"/>
                    </a:lnTo>
                    <a:lnTo>
                      <a:pt x="31" y="189"/>
                    </a:lnTo>
                    <a:lnTo>
                      <a:pt x="31" y="189"/>
                    </a:lnTo>
                    <a:lnTo>
                      <a:pt x="31" y="189"/>
                    </a:lnTo>
                    <a:lnTo>
                      <a:pt x="35" y="189"/>
                    </a:lnTo>
                    <a:lnTo>
                      <a:pt x="35" y="189"/>
                    </a:lnTo>
                    <a:lnTo>
                      <a:pt x="35" y="189"/>
                    </a:lnTo>
                    <a:lnTo>
                      <a:pt x="35" y="189"/>
                    </a:lnTo>
                    <a:lnTo>
                      <a:pt x="38" y="189"/>
                    </a:lnTo>
                    <a:lnTo>
                      <a:pt x="38" y="189"/>
                    </a:lnTo>
                    <a:lnTo>
                      <a:pt x="42" y="189"/>
                    </a:lnTo>
                    <a:lnTo>
                      <a:pt x="45" y="189"/>
                    </a:lnTo>
                    <a:lnTo>
                      <a:pt x="45" y="192"/>
                    </a:lnTo>
                    <a:lnTo>
                      <a:pt x="45" y="196"/>
                    </a:lnTo>
                    <a:lnTo>
                      <a:pt x="42" y="196"/>
                    </a:lnTo>
                    <a:lnTo>
                      <a:pt x="42" y="196"/>
                    </a:lnTo>
                    <a:lnTo>
                      <a:pt x="38" y="196"/>
                    </a:lnTo>
                    <a:lnTo>
                      <a:pt x="38" y="196"/>
                    </a:lnTo>
                    <a:lnTo>
                      <a:pt x="38" y="196"/>
                    </a:lnTo>
                    <a:lnTo>
                      <a:pt x="35" y="196"/>
                    </a:lnTo>
                    <a:lnTo>
                      <a:pt x="35" y="196"/>
                    </a:lnTo>
                    <a:lnTo>
                      <a:pt x="38" y="203"/>
                    </a:lnTo>
                    <a:lnTo>
                      <a:pt x="42" y="206"/>
                    </a:lnTo>
                    <a:lnTo>
                      <a:pt x="45" y="206"/>
                    </a:lnTo>
                    <a:lnTo>
                      <a:pt x="45" y="206"/>
                    </a:lnTo>
                    <a:lnTo>
                      <a:pt x="49" y="206"/>
                    </a:lnTo>
                    <a:lnTo>
                      <a:pt x="49" y="206"/>
                    </a:lnTo>
                    <a:lnTo>
                      <a:pt x="45" y="206"/>
                    </a:lnTo>
                    <a:lnTo>
                      <a:pt x="45" y="203"/>
                    </a:lnTo>
                    <a:lnTo>
                      <a:pt x="45" y="203"/>
                    </a:lnTo>
                    <a:lnTo>
                      <a:pt x="45" y="203"/>
                    </a:lnTo>
                    <a:lnTo>
                      <a:pt x="49" y="203"/>
                    </a:lnTo>
                    <a:lnTo>
                      <a:pt x="49" y="199"/>
                    </a:lnTo>
                    <a:lnTo>
                      <a:pt x="52" y="199"/>
                    </a:lnTo>
                    <a:lnTo>
                      <a:pt x="52" y="203"/>
                    </a:lnTo>
                    <a:lnTo>
                      <a:pt x="56" y="203"/>
                    </a:lnTo>
                    <a:lnTo>
                      <a:pt x="56" y="206"/>
                    </a:lnTo>
                    <a:lnTo>
                      <a:pt x="59" y="206"/>
                    </a:lnTo>
                    <a:lnTo>
                      <a:pt x="59" y="206"/>
                    </a:lnTo>
                    <a:lnTo>
                      <a:pt x="63" y="203"/>
                    </a:lnTo>
                    <a:lnTo>
                      <a:pt x="63" y="203"/>
                    </a:lnTo>
                    <a:lnTo>
                      <a:pt x="59" y="196"/>
                    </a:lnTo>
                    <a:lnTo>
                      <a:pt x="59" y="196"/>
                    </a:lnTo>
                    <a:lnTo>
                      <a:pt x="63" y="192"/>
                    </a:lnTo>
                    <a:lnTo>
                      <a:pt x="66" y="196"/>
                    </a:lnTo>
                    <a:lnTo>
                      <a:pt x="70" y="196"/>
                    </a:lnTo>
                    <a:lnTo>
                      <a:pt x="70" y="196"/>
                    </a:lnTo>
                    <a:lnTo>
                      <a:pt x="70" y="199"/>
                    </a:lnTo>
                    <a:lnTo>
                      <a:pt x="70" y="199"/>
                    </a:lnTo>
                    <a:lnTo>
                      <a:pt x="73" y="199"/>
                    </a:lnTo>
                    <a:lnTo>
                      <a:pt x="73" y="196"/>
                    </a:lnTo>
                    <a:lnTo>
                      <a:pt x="77" y="196"/>
                    </a:lnTo>
                    <a:lnTo>
                      <a:pt x="77" y="199"/>
                    </a:lnTo>
                    <a:lnTo>
                      <a:pt x="77" y="206"/>
                    </a:lnTo>
                    <a:lnTo>
                      <a:pt x="77" y="210"/>
                    </a:lnTo>
                    <a:lnTo>
                      <a:pt x="77" y="210"/>
                    </a:lnTo>
                    <a:lnTo>
                      <a:pt x="80" y="213"/>
                    </a:lnTo>
                    <a:lnTo>
                      <a:pt x="84" y="217"/>
                    </a:lnTo>
                    <a:lnTo>
                      <a:pt x="87" y="213"/>
                    </a:lnTo>
                    <a:lnTo>
                      <a:pt x="91" y="217"/>
                    </a:lnTo>
                    <a:lnTo>
                      <a:pt x="91" y="217"/>
                    </a:lnTo>
                    <a:lnTo>
                      <a:pt x="91" y="220"/>
                    </a:lnTo>
                    <a:lnTo>
                      <a:pt x="91" y="220"/>
                    </a:lnTo>
                    <a:lnTo>
                      <a:pt x="87" y="220"/>
                    </a:lnTo>
                    <a:lnTo>
                      <a:pt x="80" y="217"/>
                    </a:lnTo>
                    <a:lnTo>
                      <a:pt x="80" y="220"/>
                    </a:lnTo>
                    <a:lnTo>
                      <a:pt x="80" y="220"/>
                    </a:lnTo>
                    <a:lnTo>
                      <a:pt x="87" y="224"/>
                    </a:lnTo>
                    <a:lnTo>
                      <a:pt x="91" y="227"/>
                    </a:lnTo>
                    <a:lnTo>
                      <a:pt x="101" y="231"/>
                    </a:lnTo>
                    <a:lnTo>
                      <a:pt x="108" y="234"/>
                    </a:lnTo>
                    <a:lnTo>
                      <a:pt x="112" y="238"/>
                    </a:lnTo>
                    <a:lnTo>
                      <a:pt x="115" y="238"/>
                    </a:lnTo>
                    <a:lnTo>
                      <a:pt x="115" y="241"/>
                    </a:lnTo>
                    <a:lnTo>
                      <a:pt x="119" y="245"/>
                    </a:lnTo>
                    <a:lnTo>
                      <a:pt x="122" y="245"/>
                    </a:lnTo>
                    <a:lnTo>
                      <a:pt x="122" y="241"/>
                    </a:lnTo>
                    <a:lnTo>
                      <a:pt x="122" y="238"/>
                    </a:lnTo>
                    <a:lnTo>
                      <a:pt x="129" y="241"/>
                    </a:lnTo>
                    <a:lnTo>
                      <a:pt x="129" y="241"/>
                    </a:lnTo>
                    <a:lnTo>
                      <a:pt x="129" y="241"/>
                    </a:lnTo>
                    <a:lnTo>
                      <a:pt x="129" y="241"/>
                    </a:lnTo>
                    <a:lnTo>
                      <a:pt x="136" y="248"/>
                    </a:lnTo>
                    <a:lnTo>
                      <a:pt x="139" y="248"/>
                    </a:lnTo>
                    <a:lnTo>
                      <a:pt x="139" y="252"/>
                    </a:lnTo>
                    <a:lnTo>
                      <a:pt x="139" y="252"/>
                    </a:lnTo>
                    <a:lnTo>
                      <a:pt x="143" y="252"/>
                    </a:lnTo>
                    <a:lnTo>
                      <a:pt x="146" y="259"/>
                    </a:lnTo>
                    <a:lnTo>
                      <a:pt x="150" y="259"/>
                    </a:lnTo>
                    <a:lnTo>
                      <a:pt x="153" y="259"/>
                    </a:lnTo>
                    <a:lnTo>
                      <a:pt x="153" y="259"/>
                    </a:lnTo>
                    <a:lnTo>
                      <a:pt x="160" y="266"/>
                    </a:lnTo>
                    <a:lnTo>
                      <a:pt x="164" y="266"/>
                    </a:lnTo>
                    <a:lnTo>
                      <a:pt x="164" y="276"/>
                    </a:lnTo>
                    <a:lnTo>
                      <a:pt x="164" y="276"/>
                    </a:lnTo>
                    <a:lnTo>
                      <a:pt x="167" y="276"/>
                    </a:lnTo>
                    <a:lnTo>
                      <a:pt x="167" y="280"/>
                    </a:lnTo>
                    <a:lnTo>
                      <a:pt x="167" y="280"/>
                    </a:lnTo>
                    <a:lnTo>
                      <a:pt x="167" y="283"/>
                    </a:lnTo>
                    <a:lnTo>
                      <a:pt x="164" y="287"/>
                    </a:lnTo>
                    <a:lnTo>
                      <a:pt x="164" y="287"/>
                    </a:lnTo>
                    <a:lnTo>
                      <a:pt x="167" y="290"/>
                    </a:lnTo>
                    <a:lnTo>
                      <a:pt x="167" y="290"/>
                    </a:lnTo>
                    <a:lnTo>
                      <a:pt x="167" y="294"/>
                    </a:lnTo>
                    <a:lnTo>
                      <a:pt x="164" y="294"/>
                    </a:lnTo>
                    <a:lnTo>
                      <a:pt x="164" y="297"/>
                    </a:lnTo>
                    <a:lnTo>
                      <a:pt x="167" y="301"/>
                    </a:lnTo>
                    <a:lnTo>
                      <a:pt x="167" y="301"/>
                    </a:lnTo>
                    <a:lnTo>
                      <a:pt x="171" y="301"/>
                    </a:lnTo>
                    <a:lnTo>
                      <a:pt x="171" y="304"/>
                    </a:lnTo>
                    <a:lnTo>
                      <a:pt x="171" y="304"/>
                    </a:lnTo>
                    <a:lnTo>
                      <a:pt x="167" y="304"/>
                    </a:lnTo>
                    <a:lnTo>
                      <a:pt x="167" y="304"/>
                    </a:lnTo>
                    <a:lnTo>
                      <a:pt x="164" y="304"/>
                    </a:lnTo>
                    <a:lnTo>
                      <a:pt x="160" y="304"/>
                    </a:lnTo>
                    <a:lnTo>
                      <a:pt x="160" y="304"/>
                    </a:lnTo>
                    <a:lnTo>
                      <a:pt x="160" y="301"/>
                    </a:lnTo>
                    <a:lnTo>
                      <a:pt x="160" y="301"/>
                    </a:lnTo>
                    <a:lnTo>
                      <a:pt x="157" y="301"/>
                    </a:lnTo>
                    <a:lnTo>
                      <a:pt x="157" y="304"/>
                    </a:lnTo>
                    <a:lnTo>
                      <a:pt x="157" y="304"/>
                    </a:lnTo>
                    <a:lnTo>
                      <a:pt x="160" y="304"/>
                    </a:lnTo>
                    <a:lnTo>
                      <a:pt x="160" y="308"/>
                    </a:lnTo>
                    <a:lnTo>
                      <a:pt x="164" y="308"/>
                    </a:lnTo>
                    <a:lnTo>
                      <a:pt x="164" y="311"/>
                    </a:lnTo>
                    <a:lnTo>
                      <a:pt x="164" y="311"/>
                    </a:lnTo>
                    <a:lnTo>
                      <a:pt x="164" y="315"/>
                    </a:lnTo>
                    <a:lnTo>
                      <a:pt x="164" y="318"/>
                    </a:lnTo>
                    <a:lnTo>
                      <a:pt x="164" y="318"/>
                    </a:lnTo>
                    <a:lnTo>
                      <a:pt x="167" y="322"/>
                    </a:lnTo>
                    <a:lnTo>
                      <a:pt x="171" y="325"/>
                    </a:lnTo>
                    <a:lnTo>
                      <a:pt x="174" y="329"/>
                    </a:lnTo>
                    <a:lnTo>
                      <a:pt x="178" y="332"/>
                    </a:lnTo>
                    <a:lnTo>
                      <a:pt x="178" y="332"/>
                    </a:lnTo>
                    <a:lnTo>
                      <a:pt x="181" y="329"/>
                    </a:lnTo>
                    <a:lnTo>
                      <a:pt x="185" y="329"/>
                    </a:lnTo>
                    <a:lnTo>
                      <a:pt x="188" y="329"/>
                    </a:lnTo>
                    <a:lnTo>
                      <a:pt x="192" y="332"/>
                    </a:lnTo>
                    <a:lnTo>
                      <a:pt x="195" y="339"/>
                    </a:lnTo>
                    <a:lnTo>
                      <a:pt x="199" y="339"/>
                    </a:lnTo>
                    <a:lnTo>
                      <a:pt x="202" y="343"/>
                    </a:lnTo>
                    <a:lnTo>
                      <a:pt x="206" y="343"/>
                    </a:lnTo>
                    <a:lnTo>
                      <a:pt x="206" y="343"/>
                    </a:lnTo>
                    <a:lnTo>
                      <a:pt x="209" y="346"/>
                    </a:lnTo>
                    <a:lnTo>
                      <a:pt x="213" y="346"/>
                    </a:lnTo>
                    <a:lnTo>
                      <a:pt x="213" y="346"/>
                    </a:lnTo>
                    <a:lnTo>
                      <a:pt x="216" y="343"/>
                    </a:lnTo>
                    <a:lnTo>
                      <a:pt x="213" y="343"/>
                    </a:lnTo>
                    <a:lnTo>
                      <a:pt x="213" y="343"/>
                    </a:lnTo>
                    <a:lnTo>
                      <a:pt x="213" y="339"/>
                    </a:lnTo>
                    <a:lnTo>
                      <a:pt x="213" y="339"/>
                    </a:lnTo>
                    <a:lnTo>
                      <a:pt x="216" y="339"/>
                    </a:lnTo>
                    <a:lnTo>
                      <a:pt x="216" y="339"/>
                    </a:lnTo>
                    <a:lnTo>
                      <a:pt x="220" y="339"/>
                    </a:lnTo>
                    <a:lnTo>
                      <a:pt x="220" y="339"/>
                    </a:lnTo>
                    <a:lnTo>
                      <a:pt x="223" y="343"/>
                    </a:lnTo>
                    <a:lnTo>
                      <a:pt x="227" y="350"/>
                    </a:lnTo>
                    <a:lnTo>
                      <a:pt x="227" y="350"/>
                    </a:lnTo>
                    <a:lnTo>
                      <a:pt x="227" y="353"/>
                    </a:lnTo>
                    <a:lnTo>
                      <a:pt x="227" y="353"/>
                    </a:lnTo>
                    <a:lnTo>
                      <a:pt x="227" y="357"/>
                    </a:lnTo>
                    <a:lnTo>
                      <a:pt x="227" y="360"/>
                    </a:lnTo>
                    <a:lnTo>
                      <a:pt x="223" y="364"/>
                    </a:lnTo>
                    <a:lnTo>
                      <a:pt x="223" y="364"/>
                    </a:lnTo>
                    <a:lnTo>
                      <a:pt x="220" y="360"/>
                    </a:lnTo>
                    <a:lnTo>
                      <a:pt x="213" y="357"/>
                    </a:lnTo>
                    <a:lnTo>
                      <a:pt x="213" y="357"/>
                    </a:lnTo>
                    <a:lnTo>
                      <a:pt x="209" y="353"/>
                    </a:lnTo>
                    <a:lnTo>
                      <a:pt x="202" y="346"/>
                    </a:lnTo>
                    <a:lnTo>
                      <a:pt x="192" y="339"/>
                    </a:lnTo>
                    <a:lnTo>
                      <a:pt x="192" y="339"/>
                    </a:lnTo>
                    <a:lnTo>
                      <a:pt x="188" y="339"/>
                    </a:lnTo>
                    <a:lnTo>
                      <a:pt x="188" y="339"/>
                    </a:lnTo>
                    <a:lnTo>
                      <a:pt x="188" y="343"/>
                    </a:lnTo>
                    <a:lnTo>
                      <a:pt x="188" y="343"/>
                    </a:lnTo>
                    <a:lnTo>
                      <a:pt x="188" y="343"/>
                    </a:lnTo>
                    <a:lnTo>
                      <a:pt x="192" y="346"/>
                    </a:lnTo>
                    <a:lnTo>
                      <a:pt x="195" y="350"/>
                    </a:lnTo>
                    <a:lnTo>
                      <a:pt x="206" y="353"/>
                    </a:lnTo>
                    <a:lnTo>
                      <a:pt x="213" y="360"/>
                    </a:lnTo>
                    <a:lnTo>
                      <a:pt x="227" y="371"/>
                    </a:lnTo>
                    <a:lnTo>
                      <a:pt x="234" y="378"/>
                    </a:lnTo>
                    <a:lnTo>
                      <a:pt x="234" y="374"/>
                    </a:lnTo>
                    <a:lnTo>
                      <a:pt x="237" y="374"/>
                    </a:lnTo>
                    <a:lnTo>
                      <a:pt x="237" y="374"/>
                    </a:lnTo>
                    <a:lnTo>
                      <a:pt x="244" y="385"/>
                    </a:lnTo>
                    <a:lnTo>
                      <a:pt x="255" y="388"/>
                    </a:lnTo>
                    <a:lnTo>
                      <a:pt x="258" y="395"/>
                    </a:lnTo>
                    <a:lnTo>
                      <a:pt x="262" y="395"/>
                    </a:lnTo>
                    <a:lnTo>
                      <a:pt x="262" y="395"/>
                    </a:lnTo>
                    <a:lnTo>
                      <a:pt x="262" y="402"/>
                    </a:lnTo>
                    <a:lnTo>
                      <a:pt x="265" y="406"/>
                    </a:lnTo>
                    <a:lnTo>
                      <a:pt x="276" y="413"/>
                    </a:lnTo>
                    <a:lnTo>
                      <a:pt x="283" y="420"/>
                    </a:lnTo>
                    <a:lnTo>
                      <a:pt x="286" y="423"/>
                    </a:lnTo>
                    <a:lnTo>
                      <a:pt x="297" y="434"/>
                    </a:lnTo>
                    <a:lnTo>
                      <a:pt x="297" y="434"/>
                    </a:lnTo>
                    <a:lnTo>
                      <a:pt x="297" y="441"/>
                    </a:lnTo>
                    <a:lnTo>
                      <a:pt x="300" y="444"/>
                    </a:lnTo>
                    <a:lnTo>
                      <a:pt x="300" y="448"/>
                    </a:lnTo>
                    <a:lnTo>
                      <a:pt x="307" y="451"/>
                    </a:lnTo>
                    <a:lnTo>
                      <a:pt x="307" y="455"/>
                    </a:lnTo>
                    <a:lnTo>
                      <a:pt x="307" y="455"/>
                    </a:lnTo>
                    <a:lnTo>
                      <a:pt x="307" y="458"/>
                    </a:lnTo>
                    <a:lnTo>
                      <a:pt x="307" y="458"/>
                    </a:lnTo>
                    <a:lnTo>
                      <a:pt x="307" y="458"/>
                    </a:lnTo>
                    <a:lnTo>
                      <a:pt x="318" y="469"/>
                    </a:lnTo>
                    <a:lnTo>
                      <a:pt x="328" y="483"/>
                    </a:lnTo>
                    <a:lnTo>
                      <a:pt x="328" y="483"/>
                    </a:lnTo>
                    <a:lnTo>
                      <a:pt x="335" y="490"/>
                    </a:lnTo>
                    <a:lnTo>
                      <a:pt x="339" y="493"/>
                    </a:lnTo>
                    <a:lnTo>
                      <a:pt x="339" y="497"/>
                    </a:lnTo>
                    <a:lnTo>
                      <a:pt x="346" y="504"/>
                    </a:lnTo>
                    <a:lnTo>
                      <a:pt x="346" y="504"/>
                    </a:lnTo>
                    <a:lnTo>
                      <a:pt x="346" y="507"/>
                    </a:lnTo>
                    <a:lnTo>
                      <a:pt x="346" y="507"/>
                    </a:lnTo>
                    <a:lnTo>
                      <a:pt x="346" y="514"/>
                    </a:lnTo>
                    <a:lnTo>
                      <a:pt x="349" y="521"/>
                    </a:lnTo>
                    <a:lnTo>
                      <a:pt x="349" y="521"/>
                    </a:lnTo>
                    <a:lnTo>
                      <a:pt x="349" y="521"/>
                    </a:lnTo>
                    <a:lnTo>
                      <a:pt x="353" y="525"/>
                    </a:lnTo>
                    <a:lnTo>
                      <a:pt x="353" y="525"/>
                    </a:lnTo>
                    <a:lnTo>
                      <a:pt x="353" y="525"/>
                    </a:lnTo>
                    <a:lnTo>
                      <a:pt x="353" y="525"/>
                    </a:lnTo>
                    <a:lnTo>
                      <a:pt x="356" y="525"/>
                    </a:lnTo>
                    <a:lnTo>
                      <a:pt x="360" y="528"/>
                    </a:lnTo>
                    <a:lnTo>
                      <a:pt x="374" y="542"/>
                    </a:lnTo>
                    <a:lnTo>
                      <a:pt x="384" y="553"/>
                    </a:lnTo>
                    <a:lnTo>
                      <a:pt x="395" y="567"/>
                    </a:lnTo>
                    <a:lnTo>
                      <a:pt x="402" y="574"/>
                    </a:lnTo>
                    <a:lnTo>
                      <a:pt x="405" y="577"/>
                    </a:lnTo>
                    <a:lnTo>
                      <a:pt x="412" y="584"/>
                    </a:lnTo>
                    <a:lnTo>
                      <a:pt x="419" y="591"/>
                    </a:lnTo>
                    <a:lnTo>
                      <a:pt x="423" y="598"/>
                    </a:lnTo>
                    <a:lnTo>
                      <a:pt x="426" y="602"/>
                    </a:lnTo>
                    <a:lnTo>
                      <a:pt x="430" y="609"/>
                    </a:lnTo>
                    <a:lnTo>
                      <a:pt x="430" y="612"/>
                    </a:lnTo>
                    <a:lnTo>
                      <a:pt x="433" y="612"/>
                    </a:lnTo>
                    <a:lnTo>
                      <a:pt x="433" y="612"/>
                    </a:lnTo>
                    <a:lnTo>
                      <a:pt x="433" y="619"/>
                    </a:lnTo>
                    <a:lnTo>
                      <a:pt x="437" y="619"/>
                    </a:lnTo>
                    <a:lnTo>
                      <a:pt x="437" y="623"/>
                    </a:lnTo>
                    <a:lnTo>
                      <a:pt x="440" y="623"/>
                    </a:lnTo>
                    <a:lnTo>
                      <a:pt x="440" y="623"/>
                    </a:lnTo>
                    <a:lnTo>
                      <a:pt x="440" y="623"/>
                    </a:lnTo>
                    <a:lnTo>
                      <a:pt x="440" y="619"/>
                    </a:lnTo>
                    <a:lnTo>
                      <a:pt x="440" y="619"/>
                    </a:lnTo>
                    <a:lnTo>
                      <a:pt x="440" y="616"/>
                    </a:lnTo>
                    <a:lnTo>
                      <a:pt x="440" y="609"/>
                    </a:lnTo>
                    <a:lnTo>
                      <a:pt x="440" y="609"/>
                    </a:lnTo>
                    <a:lnTo>
                      <a:pt x="440" y="609"/>
                    </a:lnTo>
                    <a:lnTo>
                      <a:pt x="440" y="609"/>
                    </a:lnTo>
                    <a:lnTo>
                      <a:pt x="440" y="609"/>
                    </a:lnTo>
                    <a:lnTo>
                      <a:pt x="447" y="605"/>
                    </a:lnTo>
                    <a:lnTo>
                      <a:pt x="447" y="605"/>
                    </a:lnTo>
                    <a:lnTo>
                      <a:pt x="447" y="605"/>
                    </a:lnTo>
                    <a:lnTo>
                      <a:pt x="451" y="609"/>
                    </a:lnTo>
                    <a:lnTo>
                      <a:pt x="451" y="609"/>
                    </a:lnTo>
                    <a:lnTo>
                      <a:pt x="451" y="612"/>
                    </a:lnTo>
                    <a:lnTo>
                      <a:pt x="451" y="612"/>
                    </a:lnTo>
                    <a:lnTo>
                      <a:pt x="454" y="612"/>
                    </a:lnTo>
                    <a:lnTo>
                      <a:pt x="454" y="612"/>
                    </a:lnTo>
                    <a:lnTo>
                      <a:pt x="458" y="612"/>
                    </a:lnTo>
                    <a:lnTo>
                      <a:pt x="458" y="612"/>
                    </a:lnTo>
                    <a:lnTo>
                      <a:pt x="458" y="616"/>
                    </a:lnTo>
                    <a:lnTo>
                      <a:pt x="458" y="616"/>
                    </a:lnTo>
                    <a:lnTo>
                      <a:pt x="461" y="616"/>
                    </a:lnTo>
                    <a:lnTo>
                      <a:pt x="461" y="616"/>
                    </a:lnTo>
                    <a:lnTo>
                      <a:pt x="465" y="616"/>
                    </a:lnTo>
                    <a:lnTo>
                      <a:pt x="465" y="616"/>
                    </a:lnTo>
                    <a:lnTo>
                      <a:pt x="465" y="616"/>
                    </a:lnTo>
                    <a:lnTo>
                      <a:pt x="465" y="619"/>
                    </a:lnTo>
                    <a:lnTo>
                      <a:pt x="468" y="616"/>
                    </a:lnTo>
                    <a:lnTo>
                      <a:pt x="468" y="616"/>
                    </a:lnTo>
                    <a:lnTo>
                      <a:pt x="468" y="616"/>
                    </a:lnTo>
                    <a:lnTo>
                      <a:pt x="471" y="612"/>
                    </a:lnTo>
                    <a:lnTo>
                      <a:pt x="471" y="612"/>
                    </a:lnTo>
                    <a:lnTo>
                      <a:pt x="471" y="609"/>
                    </a:lnTo>
                    <a:lnTo>
                      <a:pt x="471" y="605"/>
                    </a:lnTo>
                    <a:lnTo>
                      <a:pt x="468" y="602"/>
                    </a:lnTo>
                    <a:lnTo>
                      <a:pt x="468" y="602"/>
                    </a:lnTo>
                    <a:lnTo>
                      <a:pt x="468" y="598"/>
                    </a:lnTo>
                    <a:lnTo>
                      <a:pt x="468" y="598"/>
                    </a:lnTo>
                    <a:lnTo>
                      <a:pt x="468" y="598"/>
                    </a:lnTo>
                    <a:lnTo>
                      <a:pt x="468" y="598"/>
                    </a:lnTo>
                    <a:lnTo>
                      <a:pt x="465" y="598"/>
                    </a:lnTo>
                    <a:lnTo>
                      <a:pt x="465" y="595"/>
                    </a:lnTo>
                    <a:lnTo>
                      <a:pt x="461" y="595"/>
                    </a:lnTo>
                    <a:lnTo>
                      <a:pt x="461" y="588"/>
                    </a:lnTo>
                    <a:lnTo>
                      <a:pt x="461" y="584"/>
                    </a:lnTo>
                    <a:lnTo>
                      <a:pt x="461" y="581"/>
                    </a:lnTo>
                    <a:lnTo>
                      <a:pt x="461" y="581"/>
                    </a:lnTo>
                    <a:lnTo>
                      <a:pt x="468" y="574"/>
                    </a:lnTo>
                    <a:lnTo>
                      <a:pt x="468" y="570"/>
                    </a:lnTo>
                    <a:lnTo>
                      <a:pt x="468" y="567"/>
                    </a:lnTo>
                    <a:lnTo>
                      <a:pt x="468" y="567"/>
                    </a:lnTo>
                    <a:lnTo>
                      <a:pt x="465" y="560"/>
                    </a:lnTo>
                    <a:lnTo>
                      <a:pt x="465" y="560"/>
                    </a:lnTo>
                    <a:lnTo>
                      <a:pt x="465" y="556"/>
                    </a:lnTo>
                    <a:lnTo>
                      <a:pt x="465" y="556"/>
                    </a:lnTo>
                    <a:lnTo>
                      <a:pt x="465" y="556"/>
                    </a:lnTo>
                    <a:lnTo>
                      <a:pt x="468" y="556"/>
                    </a:lnTo>
                    <a:lnTo>
                      <a:pt x="468" y="553"/>
                    </a:lnTo>
                    <a:lnTo>
                      <a:pt x="471" y="553"/>
                    </a:lnTo>
                    <a:lnTo>
                      <a:pt x="471" y="549"/>
                    </a:lnTo>
                    <a:lnTo>
                      <a:pt x="475" y="549"/>
                    </a:lnTo>
                    <a:lnTo>
                      <a:pt x="475" y="549"/>
                    </a:lnTo>
                    <a:lnTo>
                      <a:pt x="475" y="546"/>
                    </a:lnTo>
                    <a:lnTo>
                      <a:pt x="478" y="53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98">
                <a:extLst>
                  <a:ext uri="{FF2B5EF4-FFF2-40B4-BE49-F238E27FC236}">
                    <a16:creationId xmlns:a16="http://schemas.microsoft.com/office/drawing/2014/main" id="{769C595E-8F22-3B24-6F84-547389D5A9F7}"/>
                  </a:ext>
                </a:extLst>
              </p:cNvPr>
              <p:cNvSpPr>
                <a:spLocks/>
              </p:cNvSpPr>
              <p:nvPr/>
            </p:nvSpPr>
            <p:spPr bwMode="auto">
              <a:xfrm>
                <a:off x="1229" y="1838"/>
                <a:ext cx="478" cy="623"/>
              </a:xfrm>
              <a:custGeom>
                <a:avLst/>
                <a:gdLst>
                  <a:gd name="T0" fmla="*/ 447 w 478"/>
                  <a:gd name="T1" fmla="*/ 532 h 623"/>
                  <a:gd name="T2" fmla="*/ 437 w 478"/>
                  <a:gd name="T3" fmla="*/ 490 h 623"/>
                  <a:gd name="T4" fmla="*/ 419 w 478"/>
                  <a:gd name="T5" fmla="*/ 476 h 623"/>
                  <a:gd name="T6" fmla="*/ 412 w 478"/>
                  <a:gd name="T7" fmla="*/ 430 h 623"/>
                  <a:gd name="T8" fmla="*/ 419 w 478"/>
                  <a:gd name="T9" fmla="*/ 423 h 623"/>
                  <a:gd name="T10" fmla="*/ 405 w 478"/>
                  <a:gd name="T11" fmla="*/ 409 h 623"/>
                  <a:gd name="T12" fmla="*/ 391 w 478"/>
                  <a:gd name="T13" fmla="*/ 371 h 623"/>
                  <a:gd name="T14" fmla="*/ 363 w 478"/>
                  <a:gd name="T15" fmla="*/ 374 h 623"/>
                  <a:gd name="T16" fmla="*/ 335 w 478"/>
                  <a:gd name="T17" fmla="*/ 360 h 623"/>
                  <a:gd name="T18" fmla="*/ 332 w 478"/>
                  <a:gd name="T19" fmla="*/ 343 h 623"/>
                  <a:gd name="T20" fmla="*/ 297 w 478"/>
                  <a:gd name="T21" fmla="*/ 304 h 623"/>
                  <a:gd name="T22" fmla="*/ 279 w 478"/>
                  <a:gd name="T23" fmla="*/ 276 h 623"/>
                  <a:gd name="T24" fmla="*/ 265 w 478"/>
                  <a:gd name="T25" fmla="*/ 234 h 623"/>
                  <a:gd name="T26" fmla="*/ 272 w 478"/>
                  <a:gd name="T27" fmla="*/ 213 h 623"/>
                  <a:gd name="T28" fmla="*/ 272 w 478"/>
                  <a:gd name="T29" fmla="*/ 203 h 623"/>
                  <a:gd name="T30" fmla="*/ 297 w 478"/>
                  <a:gd name="T31" fmla="*/ 189 h 623"/>
                  <a:gd name="T32" fmla="*/ 286 w 478"/>
                  <a:gd name="T33" fmla="*/ 178 h 623"/>
                  <a:gd name="T34" fmla="*/ 258 w 478"/>
                  <a:gd name="T35" fmla="*/ 140 h 623"/>
                  <a:gd name="T36" fmla="*/ 234 w 478"/>
                  <a:gd name="T37" fmla="*/ 129 h 623"/>
                  <a:gd name="T38" fmla="*/ 202 w 478"/>
                  <a:gd name="T39" fmla="*/ 122 h 623"/>
                  <a:gd name="T40" fmla="*/ 192 w 478"/>
                  <a:gd name="T41" fmla="*/ 112 h 623"/>
                  <a:gd name="T42" fmla="*/ 178 w 478"/>
                  <a:gd name="T43" fmla="*/ 66 h 623"/>
                  <a:gd name="T44" fmla="*/ 178 w 478"/>
                  <a:gd name="T45" fmla="*/ 42 h 623"/>
                  <a:gd name="T46" fmla="*/ 150 w 478"/>
                  <a:gd name="T47" fmla="*/ 21 h 623"/>
                  <a:gd name="T48" fmla="*/ 157 w 478"/>
                  <a:gd name="T49" fmla="*/ 3 h 623"/>
                  <a:gd name="T50" fmla="*/ 122 w 478"/>
                  <a:gd name="T51" fmla="*/ 0 h 623"/>
                  <a:gd name="T52" fmla="*/ 112 w 478"/>
                  <a:gd name="T53" fmla="*/ 28 h 623"/>
                  <a:gd name="T54" fmla="*/ 94 w 478"/>
                  <a:gd name="T55" fmla="*/ 56 h 623"/>
                  <a:gd name="T56" fmla="*/ 73 w 478"/>
                  <a:gd name="T57" fmla="*/ 73 h 623"/>
                  <a:gd name="T58" fmla="*/ 45 w 478"/>
                  <a:gd name="T59" fmla="*/ 87 h 623"/>
                  <a:gd name="T60" fmla="*/ 35 w 478"/>
                  <a:gd name="T61" fmla="*/ 101 h 623"/>
                  <a:gd name="T62" fmla="*/ 28 w 478"/>
                  <a:gd name="T63" fmla="*/ 98 h 623"/>
                  <a:gd name="T64" fmla="*/ 21 w 478"/>
                  <a:gd name="T65" fmla="*/ 94 h 623"/>
                  <a:gd name="T66" fmla="*/ 0 w 478"/>
                  <a:gd name="T67" fmla="*/ 133 h 623"/>
                  <a:gd name="T68" fmla="*/ 14 w 478"/>
                  <a:gd name="T69" fmla="*/ 168 h 623"/>
                  <a:gd name="T70" fmla="*/ 31 w 478"/>
                  <a:gd name="T71" fmla="*/ 189 h 623"/>
                  <a:gd name="T72" fmla="*/ 42 w 478"/>
                  <a:gd name="T73" fmla="*/ 196 h 623"/>
                  <a:gd name="T74" fmla="*/ 45 w 478"/>
                  <a:gd name="T75" fmla="*/ 206 h 623"/>
                  <a:gd name="T76" fmla="*/ 63 w 478"/>
                  <a:gd name="T77" fmla="*/ 203 h 623"/>
                  <a:gd name="T78" fmla="*/ 77 w 478"/>
                  <a:gd name="T79" fmla="*/ 196 h 623"/>
                  <a:gd name="T80" fmla="*/ 87 w 478"/>
                  <a:gd name="T81" fmla="*/ 220 h 623"/>
                  <a:gd name="T82" fmla="*/ 122 w 478"/>
                  <a:gd name="T83" fmla="*/ 245 h 623"/>
                  <a:gd name="T84" fmla="*/ 146 w 478"/>
                  <a:gd name="T85" fmla="*/ 259 h 623"/>
                  <a:gd name="T86" fmla="*/ 164 w 478"/>
                  <a:gd name="T87" fmla="*/ 287 h 623"/>
                  <a:gd name="T88" fmla="*/ 167 w 478"/>
                  <a:gd name="T89" fmla="*/ 304 h 623"/>
                  <a:gd name="T90" fmla="*/ 164 w 478"/>
                  <a:gd name="T91" fmla="*/ 308 h 623"/>
                  <a:gd name="T92" fmla="*/ 185 w 478"/>
                  <a:gd name="T93" fmla="*/ 329 h 623"/>
                  <a:gd name="T94" fmla="*/ 213 w 478"/>
                  <a:gd name="T95" fmla="*/ 343 h 623"/>
                  <a:gd name="T96" fmla="*/ 227 w 478"/>
                  <a:gd name="T97" fmla="*/ 353 h 623"/>
                  <a:gd name="T98" fmla="*/ 188 w 478"/>
                  <a:gd name="T99" fmla="*/ 339 h 623"/>
                  <a:gd name="T100" fmla="*/ 237 w 478"/>
                  <a:gd name="T101" fmla="*/ 374 h 623"/>
                  <a:gd name="T102" fmla="*/ 297 w 478"/>
                  <a:gd name="T103" fmla="*/ 434 h 623"/>
                  <a:gd name="T104" fmla="*/ 328 w 478"/>
                  <a:gd name="T105" fmla="*/ 483 h 623"/>
                  <a:gd name="T106" fmla="*/ 349 w 478"/>
                  <a:gd name="T107" fmla="*/ 521 h 623"/>
                  <a:gd name="T108" fmla="*/ 412 w 478"/>
                  <a:gd name="T109" fmla="*/ 584 h 623"/>
                  <a:gd name="T110" fmla="*/ 440 w 478"/>
                  <a:gd name="T111" fmla="*/ 623 h 623"/>
                  <a:gd name="T112" fmla="*/ 447 w 478"/>
                  <a:gd name="T113" fmla="*/ 605 h 623"/>
                  <a:gd name="T114" fmla="*/ 461 w 478"/>
                  <a:gd name="T115" fmla="*/ 616 h 623"/>
                  <a:gd name="T116" fmla="*/ 468 w 478"/>
                  <a:gd name="T117" fmla="*/ 602 h 623"/>
                  <a:gd name="T118" fmla="*/ 461 w 478"/>
                  <a:gd name="T119" fmla="*/ 581 h 623"/>
                  <a:gd name="T120" fmla="*/ 471 w 478"/>
                  <a:gd name="T121" fmla="*/ 55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8" h="623">
                    <a:moveTo>
                      <a:pt x="478" y="539"/>
                    </a:moveTo>
                    <a:lnTo>
                      <a:pt x="475" y="535"/>
                    </a:lnTo>
                    <a:lnTo>
                      <a:pt x="475" y="535"/>
                    </a:lnTo>
                    <a:lnTo>
                      <a:pt x="475" y="535"/>
                    </a:lnTo>
                    <a:lnTo>
                      <a:pt x="465" y="535"/>
                    </a:lnTo>
                    <a:lnTo>
                      <a:pt x="465" y="535"/>
                    </a:lnTo>
                    <a:lnTo>
                      <a:pt x="458" y="535"/>
                    </a:lnTo>
                    <a:lnTo>
                      <a:pt x="458" y="535"/>
                    </a:lnTo>
                    <a:lnTo>
                      <a:pt x="451" y="535"/>
                    </a:lnTo>
                    <a:lnTo>
                      <a:pt x="451" y="532"/>
                    </a:lnTo>
                    <a:lnTo>
                      <a:pt x="447" y="532"/>
                    </a:lnTo>
                    <a:lnTo>
                      <a:pt x="447" y="532"/>
                    </a:lnTo>
                    <a:lnTo>
                      <a:pt x="447" y="528"/>
                    </a:lnTo>
                    <a:lnTo>
                      <a:pt x="451" y="521"/>
                    </a:lnTo>
                    <a:lnTo>
                      <a:pt x="451" y="518"/>
                    </a:lnTo>
                    <a:lnTo>
                      <a:pt x="447" y="514"/>
                    </a:lnTo>
                    <a:lnTo>
                      <a:pt x="447" y="514"/>
                    </a:lnTo>
                    <a:lnTo>
                      <a:pt x="440" y="504"/>
                    </a:lnTo>
                    <a:lnTo>
                      <a:pt x="437" y="500"/>
                    </a:lnTo>
                    <a:lnTo>
                      <a:pt x="437" y="500"/>
                    </a:lnTo>
                    <a:lnTo>
                      <a:pt x="440" y="497"/>
                    </a:lnTo>
                    <a:lnTo>
                      <a:pt x="440" y="497"/>
                    </a:lnTo>
                    <a:lnTo>
                      <a:pt x="437" y="493"/>
                    </a:lnTo>
                    <a:lnTo>
                      <a:pt x="437" y="490"/>
                    </a:lnTo>
                    <a:lnTo>
                      <a:pt x="433" y="483"/>
                    </a:lnTo>
                    <a:lnTo>
                      <a:pt x="433" y="479"/>
                    </a:lnTo>
                    <a:lnTo>
                      <a:pt x="433" y="476"/>
                    </a:lnTo>
                    <a:lnTo>
                      <a:pt x="430" y="469"/>
                    </a:lnTo>
                    <a:lnTo>
                      <a:pt x="430" y="469"/>
                    </a:lnTo>
                    <a:lnTo>
                      <a:pt x="426" y="469"/>
                    </a:lnTo>
                    <a:lnTo>
                      <a:pt x="423" y="469"/>
                    </a:lnTo>
                    <a:lnTo>
                      <a:pt x="419" y="472"/>
                    </a:lnTo>
                    <a:lnTo>
                      <a:pt x="419" y="472"/>
                    </a:lnTo>
                    <a:lnTo>
                      <a:pt x="419" y="476"/>
                    </a:lnTo>
                    <a:lnTo>
                      <a:pt x="419" y="476"/>
                    </a:lnTo>
                    <a:lnTo>
                      <a:pt x="419" y="476"/>
                    </a:lnTo>
                    <a:lnTo>
                      <a:pt x="416" y="469"/>
                    </a:lnTo>
                    <a:lnTo>
                      <a:pt x="416" y="458"/>
                    </a:lnTo>
                    <a:lnTo>
                      <a:pt x="416" y="458"/>
                    </a:lnTo>
                    <a:lnTo>
                      <a:pt x="416" y="455"/>
                    </a:lnTo>
                    <a:lnTo>
                      <a:pt x="416" y="451"/>
                    </a:lnTo>
                    <a:lnTo>
                      <a:pt x="416" y="448"/>
                    </a:lnTo>
                    <a:lnTo>
                      <a:pt x="416" y="444"/>
                    </a:lnTo>
                    <a:lnTo>
                      <a:pt x="412" y="444"/>
                    </a:lnTo>
                    <a:lnTo>
                      <a:pt x="412" y="437"/>
                    </a:lnTo>
                    <a:lnTo>
                      <a:pt x="412" y="437"/>
                    </a:lnTo>
                    <a:lnTo>
                      <a:pt x="412" y="430"/>
                    </a:lnTo>
                    <a:lnTo>
                      <a:pt x="412" y="430"/>
                    </a:lnTo>
                    <a:lnTo>
                      <a:pt x="412" y="430"/>
                    </a:lnTo>
                    <a:lnTo>
                      <a:pt x="419" y="434"/>
                    </a:lnTo>
                    <a:lnTo>
                      <a:pt x="423" y="434"/>
                    </a:lnTo>
                    <a:lnTo>
                      <a:pt x="423" y="434"/>
                    </a:lnTo>
                    <a:lnTo>
                      <a:pt x="423" y="434"/>
                    </a:lnTo>
                    <a:lnTo>
                      <a:pt x="423" y="430"/>
                    </a:lnTo>
                    <a:lnTo>
                      <a:pt x="423" y="430"/>
                    </a:lnTo>
                    <a:lnTo>
                      <a:pt x="423" y="430"/>
                    </a:lnTo>
                    <a:lnTo>
                      <a:pt x="423" y="427"/>
                    </a:lnTo>
                    <a:lnTo>
                      <a:pt x="419" y="427"/>
                    </a:lnTo>
                    <a:lnTo>
                      <a:pt x="419" y="423"/>
                    </a:lnTo>
                    <a:lnTo>
                      <a:pt x="419" y="423"/>
                    </a:lnTo>
                    <a:lnTo>
                      <a:pt x="416" y="423"/>
                    </a:lnTo>
                    <a:lnTo>
                      <a:pt x="412" y="423"/>
                    </a:lnTo>
                    <a:lnTo>
                      <a:pt x="412" y="423"/>
                    </a:lnTo>
                    <a:lnTo>
                      <a:pt x="416" y="420"/>
                    </a:lnTo>
                    <a:lnTo>
                      <a:pt x="416" y="420"/>
                    </a:lnTo>
                    <a:lnTo>
                      <a:pt x="419" y="420"/>
                    </a:lnTo>
                    <a:lnTo>
                      <a:pt x="419" y="416"/>
                    </a:lnTo>
                    <a:lnTo>
                      <a:pt x="416" y="416"/>
                    </a:lnTo>
                    <a:lnTo>
                      <a:pt x="416" y="416"/>
                    </a:lnTo>
                    <a:lnTo>
                      <a:pt x="412" y="416"/>
                    </a:lnTo>
                    <a:lnTo>
                      <a:pt x="409" y="409"/>
                    </a:lnTo>
                    <a:lnTo>
                      <a:pt x="405" y="409"/>
                    </a:lnTo>
                    <a:lnTo>
                      <a:pt x="405" y="409"/>
                    </a:lnTo>
                    <a:lnTo>
                      <a:pt x="405" y="406"/>
                    </a:lnTo>
                    <a:lnTo>
                      <a:pt x="409" y="402"/>
                    </a:lnTo>
                    <a:lnTo>
                      <a:pt x="405" y="399"/>
                    </a:lnTo>
                    <a:lnTo>
                      <a:pt x="405" y="395"/>
                    </a:lnTo>
                    <a:lnTo>
                      <a:pt x="402" y="388"/>
                    </a:lnTo>
                    <a:lnTo>
                      <a:pt x="402" y="388"/>
                    </a:lnTo>
                    <a:lnTo>
                      <a:pt x="398" y="385"/>
                    </a:lnTo>
                    <a:lnTo>
                      <a:pt x="398" y="381"/>
                    </a:lnTo>
                    <a:lnTo>
                      <a:pt x="398" y="381"/>
                    </a:lnTo>
                    <a:lnTo>
                      <a:pt x="398" y="378"/>
                    </a:lnTo>
                    <a:lnTo>
                      <a:pt x="391" y="371"/>
                    </a:lnTo>
                    <a:lnTo>
                      <a:pt x="388" y="371"/>
                    </a:lnTo>
                    <a:lnTo>
                      <a:pt x="377" y="367"/>
                    </a:lnTo>
                    <a:lnTo>
                      <a:pt x="374" y="364"/>
                    </a:lnTo>
                    <a:lnTo>
                      <a:pt x="374" y="367"/>
                    </a:lnTo>
                    <a:lnTo>
                      <a:pt x="370" y="367"/>
                    </a:lnTo>
                    <a:lnTo>
                      <a:pt x="367" y="367"/>
                    </a:lnTo>
                    <a:lnTo>
                      <a:pt x="367" y="367"/>
                    </a:lnTo>
                    <a:lnTo>
                      <a:pt x="367" y="367"/>
                    </a:lnTo>
                    <a:lnTo>
                      <a:pt x="363" y="374"/>
                    </a:lnTo>
                    <a:lnTo>
                      <a:pt x="363" y="374"/>
                    </a:lnTo>
                    <a:lnTo>
                      <a:pt x="363" y="374"/>
                    </a:lnTo>
                    <a:lnTo>
                      <a:pt x="363" y="374"/>
                    </a:lnTo>
                    <a:lnTo>
                      <a:pt x="356" y="378"/>
                    </a:lnTo>
                    <a:lnTo>
                      <a:pt x="349" y="378"/>
                    </a:lnTo>
                    <a:lnTo>
                      <a:pt x="349" y="378"/>
                    </a:lnTo>
                    <a:lnTo>
                      <a:pt x="346" y="378"/>
                    </a:lnTo>
                    <a:lnTo>
                      <a:pt x="342" y="374"/>
                    </a:lnTo>
                    <a:lnTo>
                      <a:pt x="342" y="374"/>
                    </a:lnTo>
                    <a:lnTo>
                      <a:pt x="342" y="371"/>
                    </a:lnTo>
                    <a:lnTo>
                      <a:pt x="335" y="364"/>
                    </a:lnTo>
                    <a:lnTo>
                      <a:pt x="335" y="364"/>
                    </a:lnTo>
                    <a:lnTo>
                      <a:pt x="335" y="360"/>
                    </a:lnTo>
                    <a:lnTo>
                      <a:pt x="335" y="360"/>
                    </a:lnTo>
                    <a:lnTo>
                      <a:pt x="335" y="360"/>
                    </a:lnTo>
                    <a:lnTo>
                      <a:pt x="339" y="357"/>
                    </a:lnTo>
                    <a:lnTo>
                      <a:pt x="339" y="353"/>
                    </a:lnTo>
                    <a:lnTo>
                      <a:pt x="339" y="353"/>
                    </a:lnTo>
                    <a:lnTo>
                      <a:pt x="339" y="350"/>
                    </a:lnTo>
                    <a:lnTo>
                      <a:pt x="339" y="350"/>
                    </a:lnTo>
                    <a:lnTo>
                      <a:pt x="335" y="350"/>
                    </a:lnTo>
                    <a:lnTo>
                      <a:pt x="335" y="350"/>
                    </a:lnTo>
                    <a:lnTo>
                      <a:pt x="332" y="346"/>
                    </a:lnTo>
                    <a:lnTo>
                      <a:pt x="332" y="346"/>
                    </a:lnTo>
                    <a:lnTo>
                      <a:pt x="332" y="346"/>
                    </a:lnTo>
                    <a:lnTo>
                      <a:pt x="332" y="343"/>
                    </a:lnTo>
                    <a:lnTo>
                      <a:pt x="332" y="343"/>
                    </a:lnTo>
                    <a:lnTo>
                      <a:pt x="328" y="343"/>
                    </a:lnTo>
                    <a:lnTo>
                      <a:pt x="325" y="336"/>
                    </a:lnTo>
                    <a:lnTo>
                      <a:pt x="325" y="332"/>
                    </a:lnTo>
                    <a:lnTo>
                      <a:pt x="325" y="329"/>
                    </a:lnTo>
                    <a:lnTo>
                      <a:pt x="325" y="325"/>
                    </a:lnTo>
                    <a:lnTo>
                      <a:pt x="321" y="325"/>
                    </a:lnTo>
                    <a:lnTo>
                      <a:pt x="304" y="304"/>
                    </a:lnTo>
                    <a:lnTo>
                      <a:pt x="304" y="304"/>
                    </a:lnTo>
                    <a:lnTo>
                      <a:pt x="300" y="301"/>
                    </a:lnTo>
                    <a:lnTo>
                      <a:pt x="300" y="301"/>
                    </a:lnTo>
                    <a:lnTo>
                      <a:pt x="297" y="304"/>
                    </a:lnTo>
                    <a:lnTo>
                      <a:pt x="297" y="304"/>
                    </a:lnTo>
                    <a:lnTo>
                      <a:pt x="297" y="304"/>
                    </a:lnTo>
                    <a:lnTo>
                      <a:pt x="297" y="301"/>
                    </a:lnTo>
                    <a:lnTo>
                      <a:pt x="293" y="301"/>
                    </a:lnTo>
                    <a:lnTo>
                      <a:pt x="297" y="297"/>
                    </a:lnTo>
                    <a:lnTo>
                      <a:pt x="297" y="297"/>
                    </a:lnTo>
                    <a:lnTo>
                      <a:pt x="297" y="297"/>
                    </a:lnTo>
                    <a:lnTo>
                      <a:pt x="297" y="294"/>
                    </a:lnTo>
                    <a:lnTo>
                      <a:pt x="293" y="290"/>
                    </a:lnTo>
                    <a:lnTo>
                      <a:pt x="286" y="287"/>
                    </a:lnTo>
                    <a:lnTo>
                      <a:pt x="286" y="287"/>
                    </a:lnTo>
                    <a:lnTo>
                      <a:pt x="283" y="280"/>
                    </a:lnTo>
                    <a:lnTo>
                      <a:pt x="279" y="276"/>
                    </a:lnTo>
                    <a:lnTo>
                      <a:pt x="279" y="276"/>
                    </a:lnTo>
                    <a:lnTo>
                      <a:pt x="279" y="273"/>
                    </a:lnTo>
                    <a:lnTo>
                      <a:pt x="276" y="273"/>
                    </a:lnTo>
                    <a:lnTo>
                      <a:pt x="272" y="273"/>
                    </a:lnTo>
                    <a:lnTo>
                      <a:pt x="272" y="269"/>
                    </a:lnTo>
                    <a:lnTo>
                      <a:pt x="276" y="255"/>
                    </a:lnTo>
                    <a:lnTo>
                      <a:pt x="272" y="248"/>
                    </a:lnTo>
                    <a:lnTo>
                      <a:pt x="272" y="248"/>
                    </a:lnTo>
                    <a:lnTo>
                      <a:pt x="272" y="248"/>
                    </a:lnTo>
                    <a:lnTo>
                      <a:pt x="265" y="234"/>
                    </a:lnTo>
                    <a:lnTo>
                      <a:pt x="265" y="234"/>
                    </a:lnTo>
                    <a:lnTo>
                      <a:pt x="265" y="234"/>
                    </a:lnTo>
                    <a:lnTo>
                      <a:pt x="269" y="234"/>
                    </a:lnTo>
                    <a:lnTo>
                      <a:pt x="269" y="234"/>
                    </a:lnTo>
                    <a:lnTo>
                      <a:pt x="265" y="224"/>
                    </a:lnTo>
                    <a:lnTo>
                      <a:pt x="265" y="224"/>
                    </a:lnTo>
                    <a:lnTo>
                      <a:pt x="265" y="220"/>
                    </a:lnTo>
                    <a:lnTo>
                      <a:pt x="269" y="220"/>
                    </a:lnTo>
                    <a:lnTo>
                      <a:pt x="269" y="220"/>
                    </a:lnTo>
                    <a:lnTo>
                      <a:pt x="269" y="220"/>
                    </a:lnTo>
                    <a:lnTo>
                      <a:pt x="272" y="220"/>
                    </a:lnTo>
                    <a:lnTo>
                      <a:pt x="272" y="217"/>
                    </a:lnTo>
                    <a:lnTo>
                      <a:pt x="272" y="213"/>
                    </a:lnTo>
                    <a:lnTo>
                      <a:pt x="272" y="213"/>
                    </a:lnTo>
                    <a:lnTo>
                      <a:pt x="272" y="213"/>
                    </a:lnTo>
                    <a:lnTo>
                      <a:pt x="272" y="210"/>
                    </a:lnTo>
                    <a:lnTo>
                      <a:pt x="269" y="210"/>
                    </a:lnTo>
                    <a:lnTo>
                      <a:pt x="269" y="210"/>
                    </a:lnTo>
                    <a:lnTo>
                      <a:pt x="269" y="210"/>
                    </a:lnTo>
                    <a:lnTo>
                      <a:pt x="269" y="210"/>
                    </a:lnTo>
                    <a:lnTo>
                      <a:pt x="269" y="206"/>
                    </a:lnTo>
                    <a:lnTo>
                      <a:pt x="269" y="206"/>
                    </a:lnTo>
                    <a:lnTo>
                      <a:pt x="269" y="203"/>
                    </a:lnTo>
                    <a:lnTo>
                      <a:pt x="272" y="203"/>
                    </a:lnTo>
                    <a:lnTo>
                      <a:pt x="272" y="203"/>
                    </a:lnTo>
                    <a:lnTo>
                      <a:pt x="272" y="203"/>
                    </a:lnTo>
                    <a:lnTo>
                      <a:pt x="276" y="206"/>
                    </a:lnTo>
                    <a:lnTo>
                      <a:pt x="276" y="203"/>
                    </a:lnTo>
                    <a:lnTo>
                      <a:pt x="286" y="199"/>
                    </a:lnTo>
                    <a:lnTo>
                      <a:pt x="293" y="196"/>
                    </a:lnTo>
                    <a:lnTo>
                      <a:pt x="293" y="196"/>
                    </a:lnTo>
                    <a:lnTo>
                      <a:pt x="293" y="196"/>
                    </a:lnTo>
                    <a:lnTo>
                      <a:pt x="293" y="192"/>
                    </a:lnTo>
                    <a:lnTo>
                      <a:pt x="293" y="189"/>
                    </a:lnTo>
                    <a:lnTo>
                      <a:pt x="293" y="189"/>
                    </a:lnTo>
                    <a:lnTo>
                      <a:pt x="297" y="189"/>
                    </a:lnTo>
                    <a:lnTo>
                      <a:pt x="297" y="189"/>
                    </a:lnTo>
                    <a:lnTo>
                      <a:pt x="297" y="189"/>
                    </a:lnTo>
                    <a:lnTo>
                      <a:pt x="297" y="185"/>
                    </a:lnTo>
                    <a:lnTo>
                      <a:pt x="297" y="185"/>
                    </a:lnTo>
                    <a:lnTo>
                      <a:pt x="297" y="185"/>
                    </a:lnTo>
                    <a:lnTo>
                      <a:pt x="293" y="185"/>
                    </a:lnTo>
                    <a:lnTo>
                      <a:pt x="293" y="185"/>
                    </a:lnTo>
                    <a:lnTo>
                      <a:pt x="286" y="185"/>
                    </a:lnTo>
                    <a:lnTo>
                      <a:pt x="286" y="185"/>
                    </a:lnTo>
                    <a:lnTo>
                      <a:pt x="286" y="185"/>
                    </a:lnTo>
                    <a:lnTo>
                      <a:pt x="286" y="185"/>
                    </a:lnTo>
                    <a:lnTo>
                      <a:pt x="283" y="182"/>
                    </a:lnTo>
                    <a:lnTo>
                      <a:pt x="283" y="182"/>
                    </a:lnTo>
                    <a:lnTo>
                      <a:pt x="286" y="178"/>
                    </a:lnTo>
                    <a:lnTo>
                      <a:pt x="286" y="178"/>
                    </a:lnTo>
                    <a:lnTo>
                      <a:pt x="283" y="178"/>
                    </a:lnTo>
                    <a:lnTo>
                      <a:pt x="269" y="164"/>
                    </a:lnTo>
                    <a:lnTo>
                      <a:pt x="265" y="157"/>
                    </a:lnTo>
                    <a:lnTo>
                      <a:pt x="258" y="154"/>
                    </a:lnTo>
                    <a:lnTo>
                      <a:pt x="258" y="154"/>
                    </a:lnTo>
                    <a:lnTo>
                      <a:pt x="258" y="154"/>
                    </a:lnTo>
                    <a:lnTo>
                      <a:pt x="258" y="154"/>
                    </a:lnTo>
                    <a:lnTo>
                      <a:pt x="258" y="150"/>
                    </a:lnTo>
                    <a:lnTo>
                      <a:pt x="258" y="147"/>
                    </a:lnTo>
                    <a:lnTo>
                      <a:pt x="258" y="143"/>
                    </a:lnTo>
                    <a:lnTo>
                      <a:pt x="258" y="140"/>
                    </a:lnTo>
                    <a:lnTo>
                      <a:pt x="255" y="136"/>
                    </a:lnTo>
                    <a:lnTo>
                      <a:pt x="258" y="136"/>
                    </a:lnTo>
                    <a:lnTo>
                      <a:pt x="255" y="133"/>
                    </a:lnTo>
                    <a:lnTo>
                      <a:pt x="251" y="129"/>
                    </a:lnTo>
                    <a:lnTo>
                      <a:pt x="244" y="126"/>
                    </a:lnTo>
                    <a:lnTo>
                      <a:pt x="244" y="126"/>
                    </a:lnTo>
                    <a:lnTo>
                      <a:pt x="241" y="126"/>
                    </a:lnTo>
                    <a:lnTo>
                      <a:pt x="241" y="126"/>
                    </a:lnTo>
                    <a:lnTo>
                      <a:pt x="237" y="126"/>
                    </a:lnTo>
                    <a:lnTo>
                      <a:pt x="234" y="129"/>
                    </a:lnTo>
                    <a:lnTo>
                      <a:pt x="234" y="129"/>
                    </a:lnTo>
                    <a:lnTo>
                      <a:pt x="234" y="129"/>
                    </a:lnTo>
                    <a:lnTo>
                      <a:pt x="230" y="129"/>
                    </a:lnTo>
                    <a:lnTo>
                      <a:pt x="230" y="129"/>
                    </a:lnTo>
                    <a:lnTo>
                      <a:pt x="230" y="126"/>
                    </a:lnTo>
                    <a:lnTo>
                      <a:pt x="227" y="122"/>
                    </a:lnTo>
                    <a:lnTo>
                      <a:pt x="227" y="122"/>
                    </a:lnTo>
                    <a:lnTo>
                      <a:pt x="223" y="122"/>
                    </a:lnTo>
                    <a:lnTo>
                      <a:pt x="220" y="122"/>
                    </a:lnTo>
                    <a:lnTo>
                      <a:pt x="209" y="119"/>
                    </a:lnTo>
                    <a:lnTo>
                      <a:pt x="206" y="119"/>
                    </a:lnTo>
                    <a:lnTo>
                      <a:pt x="206" y="119"/>
                    </a:lnTo>
                    <a:lnTo>
                      <a:pt x="206" y="122"/>
                    </a:lnTo>
                    <a:lnTo>
                      <a:pt x="202" y="122"/>
                    </a:lnTo>
                    <a:lnTo>
                      <a:pt x="202" y="122"/>
                    </a:lnTo>
                    <a:lnTo>
                      <a:pt x="202" y="122"/>
                    </a:lnTo>
                    <a:lnTo>
                      <a:pt x="202" y="122"/>
                    </a:lnTo>
                    <a:lnTo>
                      <a:pt x="199" y="122"/>
                    </a:lnTo>
                    <a:lnTo>
                      <a:pt x="199" y="122"/>
                    </a:lnTo>
                    <a:lnTo>
                      <a:pt x="199" y="119"/>
                    </a:lnTo>
                    <a:lnTo>
                      <a:pt x="199" y="119"/>
                    </a:lnTo>
                    <a:lnTo>
                      <a:pt x="195" y="119"/>
                    </a:lnTo>
                    <a:lnTo>
                      <a:pt x="192" y="119"/>
                    </a:lnTo>
                    <a:lnTo>
                      <a:pt x="192" y="115"/>
                    </a:lnTo>
                    <a:lnTo>
                      <a:pt x="192" y="115"/>
                    </a:lnTo>
                    <a:lnTo>
                      <a:pt x="192" y="112"/>
                    </a:lnTo>
                    <a:lnTo>
                      <a:pt x="192" y="112"/>
                    </a:lnTo>
                    <a:lnTo>
                      <a:pt x="174" y="84"/>
                    </a:lnTo>
                    <a:lnTo>
                      <a:pt x="174" y="84"/>
                    </a:lnTo>
                    <a:lnTo>
                      <a:pt x="174" y="80"/>
                    </a:lnTo>
                    <a:lnTo>
                      <a:pt x="178" y="80"/>
                    </a:lnTo>
                    <a:lnTo>
                      <a:pt x="178" y="77"/>
                    </a:lnTo>
                    <a:lnTo>
                      <a:pt x="181" y="77"/>
                    </a:lnTo>
                    <a:lnTo>
                      <a:pt x="181" y="73"/>
                    </a:lnTo>
                    <a:lnTo>
                      <a:pt x="181" y="73"/>
                    </a:lnTo>
                    <a:lnTo>
                      <a:pt x="181" y="73"/>
                    </a:lnTo>
                    <a:lnTo>
                      <a:pt x="178" y="70"/>
                    </a:lnTo>
                    <a:lnTo>
                      <a:pt x="178" y="66"/>
                    </a:lnTo>
                    <a:lnTo>
                      <a:pt x="178" y="66"/>
                    </a:lnTo>
                    <a:lnTo>
                      <a:pt x="174" y="59"/>
                    </a:lnTo>
                    <a:lnTo>
                      <a:pt x="171" y="59"/>
                    </a:lnTo>
                    <a:lnTo>
                      <a:pt x="167" y="56"/>
                    </a:lnTo>
                    <a:lnTo>
                      <a:pt x="167" y="56"/>
                    </a:lnTo>
                    <a:lnTo>
                      <a:pt x="167" y="52"/>
                    </a:lnTo>
                    <a:lnTo>
                      <a:pt x="171" y="52"/>
                    </a:lnTo>
                    <a:lnTo>
                      <a:pt x="174" y="52"/>
                    </a:lnTo>
                    <a:lnTo>
                      <a:pt x="174" y="49"/>
                    </a:lnTo>
                    <a:lnTo>
                      <a:pt x="174" y="49"/>
                    </a:lnTo>
                    <a:lnTo>
                      <a:pt x="174" y="45"/>
                    </a:lnTo>
                    <a:lnTo>
                      <a:pt x="178" y="42"/>
                    </a:lnTo>
                    <a:lnTo>
                      <a:pt x="178" y="38"/>
                    </a:lnTo>
                    <a:lnTo>
                      <a:pt x="174" y="38"/>
                    </a:lnTo>
                    <a:lnTo>
                      <a:pt x="174" y="35"/>
                    </a:lnTo>
                    <a:lnTo>
                      <a:pt x="167" y="24"/>
                    </a:lnTo>
                    <a:lnTo>
                      <a:pt x="167" y="24"/>
                    </a:lnTo>
                    <a:lnTo>
                      <a:pt x="160" y="24"/>
                    </a:lnTo>
                    <a:lnTo>
                      <a:pt x="160" y="24"/>
                    </a:lnTo>
                    <a:lnTo>
                      <a:pt x="160" y="24"/>
                    </a:lnTo>
                    <a:lnTo>
                      <a:pt x="157" y="21"/>
                    </a:lnTo>
                    <a:lnTo>
                      <a:pt x="153" y="21"/>
                    </a:lnTo>
                    <a:lnTo>
                      <a:pt x="153" y="21"/>
                    </a:lnTo>
                    <a:lnTo>
                      <a:pt x="150" y="21"/>
                    </a:lnTo>
                    <a:lnTo>
                      <a:pt x="150" y="17"/>
                    </a:lnTo>
                    <a:lnTo>
                      <a:pt x="150" y="17"/>
                    </a:lnTo>
                    <a:lnTo>
                      <a:pt x="150" y="14"/>
                    </a:lnTo>
                    <a:lnTo>
                      <a:pt x="150" y="10"/>
                    </a:lnTo>
                    <a:lnTo>
                      <a:pt x="153" y="10"/>
                    </a:lnTo>
                    <a:lnTo>
                      <a:pt x="153" y="10"/>
                    </a:lnTo>
                    <a:lnTo>
                      <a:pt x="153" y="10"/>
                    </a:lnTo>
                    <a:lnTo>
                      <a:pt x="157" y="7"/>
                    </a:lnTo>
                    <a:lnTo>
                      <a:pt x="157" y="7"/>
                    </a:lnTo>
                    <a:lnTo>
                      <a:pt x="157" y="7"/>
                    </a:lnTo>
                    <a:lnTo>
                      <a:pt x="157" y="3"/>
                    </a:lnTo>
                    <a:lnTo>
                      <a:pt x="157" y="3"/>
                    </a:lnTo>
                    <a:lnTo>
                      <a:pt x="153" y="3"/>
                    </a:lnTo>
                    <a:lnTo>
                      <a:pt x="153" y="0"/>
                    </a:lnTo>
                    <a:lnTo>
                      <a:pt x="153" y="0"/>
                    </a:lnTo>
                    <a:lnTo>
                      <a:pt x="150" y="0"/>
                    </a:lnTo>
                    <a:lnTo>
                      <a:pt x="150" y="0"/>
                    </a:lnTo>
                    <a:lnTo>
                      <a:pt x="143" y="0"/>
                    </a:lnTo>
                    <a:lnTo>
                      <a:pt x="139" y="0"/>
                    </a:lnTo>
                    <a:lnTo>
                      <a:pt x="139" y="3"/>
                    </a:lnTo>
                    <a:lnTo>
                      <a:pt x="139" y="3"/>
                    </a:lnTo>
                    <a:lnTo>
                      <a:pt x="129" y="3"/>
                    </a:lnTo>
                    <a:lnTo>
                      <a:pt x="129" y="3"/>
                    </a:lnTo>
                    <a:lnTo>
                      <a:pt x="122" y="0"/>
                    </a:lnTo>
                    <a:lnTo>
                      <a:pt x="122" y="0"/>
                    </a:lnTo>
                    <a:lnTo>
                      <a:pt x="122" y="0"/>
                    </a:lnTo>
                    <a:lnTo>
                      <a:pt x="122" y="0"/>
                    </a:lnTo>
                    <a:lnTo>
                      <a:pt x="119" y="7"/>
                    </a:lnTo>
                    <a:lnTo>
                      <a:pt x="122" y="7"/>
                    </a:lnTo>
                    <a:lnTo>
                      <a:pt x="122" y="7"/>
                    </a:lnTo>
                    <a:lnTo>
                      <a:pt x="122" y="7"/>
                    </a:lnTo>
                    <a:lnTo>
                      <a:pt x="122" y="10"/>
                    </a:lnTo>
                    <a:lnTo>
                      <a:pt x="122" y="10"/>
                    </a:lnTo>
                    <a:lnTo>
                      <a:pt x="115" y="21"/>
                    </a:lnTo>
                    <a:lnTo>
                      <a:pt x="115" y="24"/>
                    </a:lnTo>
                    <a:lnTo>
                      <a:pt x="112" y="28"/>
                    </a:lnTo>
                    <a:lnTo>
                      <a:pt x="108" y="35"/>
                    </a:lnTo>
                    <a:lnTo>
                      <a:pt x="108" y="35"/>
                    </a:lnTo>
                    <a:lnTo>
                      <a:pt x="101" y="42"/>
                    </a:lnTo>
                    <a:lnTo>
                      <a:pt x="101" y="42"/>
                    </a:lnTo>
                    <a:lnTo>
                      <a:pt x="101" y="42"/>
                    </a:lnTo>
                    <a:lnTo>
                      <a:pt x="101" y="45"/>
                    </a:lnTo>
                    <a:lnTo>
                      <a:pt x="101" y="45"/>
                    </a:lnTo>
                    <a:lnTo>
                      <a:pt x="101" y="49"/>
                    </a:lnTo>
                    <a:lnTo>
                      <a:pt x="98" y="49"/>
                    </a:lnTo>
                    <a:lnTo>
                      <a:pt x="94" y="52"/>
                    </a:lnTo>
                    <a:lnTo>
                      <a:pt x="94" y="52"/>
                    </a:lnTo>
                    <a:lnTo>
                      <a:pt x="94" y="56"/>
                    </a:lnTo>
                    <a:lnTo>
                      <a:pt x="94" y="59"/>
                    </a:lnTo>
                    <a:lnTo>
                      <a:pt x="94" y="59"/>
                    </a:lnTo>
                    <a:lnTo>
                      <a:pt x="91" y="59"/>
                    </a:lnTo>
                    <a:lnTo>
                      <a:pt x="87" y="59"/>
                    </a:lnTo>
                    <a:lnTo>
                      <a:pt x="73" y="63"/>
                    </a:lnTo>
                    <a:lnTo>
                      <a:pt x="70" y="63"/>
                    </a:lnTo>
                    <a:lnTo>
                      <a:pt x="70" y="63"/>
                    </a:lnTo>
                    <a:lnTo>
                      <a:pt x="70" y="70"/>
                    </a:lnTo>
                    <a:lnTo>
                      <a:pt x="66" y="73"/>
                    </a:lnTo>
                    <a:lnTo>
                      <a:pt x="70" y="73"/>
                    </a:lnTo>
                    <a:lnTo>
                      <a:pt x="70" y="73"/>
                    </a:lnTo>
                    <a:lnTo>
                      <a:pt x="73" y="73"/>
                    </a:lnTo>
                    <a:lnTo>
                      <a:pt x="73" y="73"/>
                    </a:lnTo>
                    <a:lnTo>
                      <a:pt x="73" y="73"/>
                    </a:lnTo>
                    <a:lnTo>
                      <a:pt x="73" y="77"/>
                    </a:lnTo>
                    <a:lnTo>
                      <a:pt x="73" y="77"/>
                    </a:lnTo>
                    <a:lnTo>
                      <a:pt x="70" y="80"/>
                    </a:lnTo>
                    <a:lnTo>
                      <a:pt x="70" y="84"/>
                    </a:lnTo>
                    <a:lnTo>
                      <a:pt x="70" y="84"/>
                    </a:lnTo>
                    <a:lnTo>
                      <a:pt x="63" y="84"/>
                    </a:lnTo>
                    <a:lnTo>
                      <a:pt x="59" y="84"/>
                    </a:lnTo>
                    <a:lnTo>
                      <a:pt x="56" y="84"/>
                    </a:lnTo>
                    <a:lnTo>
                      <a:pt x="56" y="84"/>
                    </a:lnTo>
                    <a:lnTo>
                      <a:pt x="45" y="87"/>
                    </a:lnTo>
                    <a:lnTo>
                      <a:pt x="45" y="87"/>
                    </a:lnTo>
                    <a:lnTo>
                      <a:pt x="45" y="91"/>
                    </a:lnTo>
                    <a:lnTo>
                      <a:pt x="42" y="94"/>
                    </a:lnTo>
                    <a:lnTo>
                      <a:pt x="42" y="94"/>
                    </a:lnTo>
                    <a:lnTo>
                      <a:pt x="42" y="94"/>
                    </a:lnTo>
                    <a:lnTo>
                      <a:pt x="38" y="94"/>
                    </a:lnTo>
                    <a:lnTo>
                      <a:pt x="38" y="98"/>
                    </a:lnTo>
                    <a:lnTo>
                      <a:pt x="42" y="98"/>
                    </a:lnTo>
                    <a:lnTo>
                      <a:pt x="42" y="101"/>
                    </a:lnTo>
                    <a:lnTo>
                      <a:pt x="38" y="101"/>
                    </a:lnTo>
                    <a:lnTo>
                      <a:pt x="38" y="101"/>
                    </a:lnTo>
                    <a:lnTo>
                      <a:pt x="35" y="101"/>
                    </a:lnTo>
                    <a:lnTo>
                      <a:pt x="31" y="101"/>
                    </a:lnTo>
                    <a:lnTo>
                      <a:pt x="31" y="101"/>
                    </a:lnTo>
                    <a:lnTo>
                      <a:pt x="31" y="98"/>
                    </a:lnTo>
                    <a:lnTo>
                      <a:pt x="35" y="98"/>
                    </a:lnTo>
                    <a:lnTo>
                      <a:pt x="35" y="98"/>
                    </a:lnTo>
                    <a:lnTo>
                      <a:pt x="35" y="94"/>
                    </a:lnTo>
                    <a:lnTo>
                      <a:pt x="31" y="94"/>
                    </a:lnTo>
                    <a:lnTo>
                      <a:pt x="31" y="94"/>
                    </a:lnTo>
                    <a:lnTo>
                      <a:pt x="31" y="94"/>
                    </a:lnTo>
                    <a:lnTo>
                      <a:pt x="28" y="94"/>
                    </a:lnTo>
                    <a:lnTo>
                      <a:pt x="28" y="98"/>
                    </a:lnTo>
                    <a:lnTo>
                      <a:pt x="28" y="98"/>
                    </a:lnTo>
                    <a:lnTo>
                      <a:pt x="28" y="98"/>
                    </a:lnTo>
                    <a:lnTo>
                      <a:pt x="28" y="105"/>
                    </a:lnTo>
                    <a:lnTo>
                      <a:pt x="24" y="108"/>
                    </a:lnTo>
                    <a:lnTo>
                      <a:pt x="24" y="112"/>
                    </a:lnTo>
                    <a:lnTo>
                      <a:pt x="21" y="112"/>
                    </a:lnTo>
                    <a:lnTo>
                      <a:pt x="21" y="112"/>
                    </a:lnTo>
                    <a:lnTo>
                      <a:pt x="21" y="112"/>
                    </a:lnTo>
                    <a:lnTo>
                      <a:pt x="21" y="108"/>
                    </a:lnTo>
                    <a:lnTo>
                      <a:pt x="21" y="108"/>
                    </a:lnTo>
                    <a:lnTo>
                      <a:pt x="24" y="98"/>
                    </a:lnTo>
                    <a:lnTo>
                      <a:pt x="24" y="94"/>
                    </a:lnTo>
                    <a:lnTo>
                      <a:pt x="21" y="94"/>
                    </a:lnTo>
                    <a:lnTo>
                      <a:pt x="21" y="94"/>
                    </a:lnTo>
                    <a:lnTo>
                      <a:pt x="21" y="98"/>
                    </a:lnTo>
                    <a:lnTo>
                      <a:pt x="21" y="98"/>
                    </a:lnTo>
                    <a:lnTo>
                      <a:pt x="17" y="101"/>
                    </a:lnTo>
                    <a:lnTo>
                      <a:pt x="17" y="101"/>
                    </a:lnTo>
                    <a:lnTo>
                      <a:pt x="17" y="108"/>
                    </a:lnTo>
                    <a:lnTo>
                      <a:pt x="10" y="115"/>
                    </a:lnTo>
                    <a:lnTo>
                      <a:pt x="7" y="119"/>
                    </a:lnTo>
                    <a:lnTo>
                      <a:pt x="7" y="122"/>
                    </a:lnTo>
                    <a:lnTo>
                      <a:pt x="3" y="126"/>
                    </a:lnTo>
                    <a:lnTo>
                      <a:pt x="0" y="129"/>
                    </a:lnTo>
                    <a:lnTo>
                      <a:pt x="0" y="133"/>
                    </a:lnTo>
                    <a:lnTo>
                      <a:pt x="0" y="140"/>
                    </a:lnTo>
                    <a:lnTo>
                      <a:pt x="0" y="143"/>
                    </a:lnTo>
                    <a:lnTo>
                      <a:pt x="0" y="157"/>
                    </a:lnTo>
                    <a:lnTo>
                      <a:pt x="0" y="161"/>
                    </a:lnTo>
                    <a:lnTo>
                      <a:pt x="0" y="164"/>
                    </a:lnTo>
                    <a:lnTo>
                      <a:pt x="3" y="164"/>
                    </a:lnTo>
                    <a:lnTo>
                      <a:pt x="3" y="164"/>
                    </a:lnTo>
                    <a:lnTo>
                      <a:pt x="7" y="164"/>
                    </a:lnTo>
                    <a:lnTo>
                      <a:pt x="7" y="164"/>
                    </a:lnTo>
                    <a:lnTo>
                      <a:pt x="10" y="164"/>
                    </a:lnTo>
                    <a:lnTo>
                      <a:pt x="14" y="168"/>
                    </a:lnTo>
                    <a:lnTo>
                      <a:pt x="14" y="168"/>
                    </a:lnTo>
                    <a:lnTo>
                      <a:pt x="14" y="175"/>
                    </a:lnTo>
                    <a:lnTo>
                      <a:pt x="14" y="178"/>
                    </a:lnTo>
                    <a:lnTo>
                      <a:pt x="14" y="178"/>
                    </a:lnTo>
                    <a:lnTo>
                      <a:pt x="14" y="178"/>
                    </a:lnTo>
                    <a:lnTo>
                      <a:pt x="21" y="182"/>
                    </a:lnTo>
                    <a:lnTo>
                      <a:pt x="21" y="182"/>
                    </a:lnTo>
                    <a:lnTo>
                      <a:pt x="24" y="178"/>
                    </a:lnTo>
                    <a:lnTo>
                      <a:pt x="24" y="178"/>
                    </a:lnTo>
                    <a:lnTo>
                      <a:pt x="28" y="182"/>
                    </a:lnTo>
                    <a:lnTo>
                      <a:pt x="31" y="189"/>
                    </a:lnTo>
                    <a:lnTo>
                      <a:pt x="31" y="189"/>
                    </a:lnTo>
                    <a:lnTo>
                      <a:pt x="31" y="189"/>
                    </a:lnTo>
                    <a:lnTo>
                      <a:pt x="35" y="189"/>
                    </a:lnTo>
                    <a:lnTo>
                      <a:pt x="35" y="189"/>
                    </a:lnTo>
                    <a:lnTo>
                      <a:pt x="35" y="189"/>
                    </a:lnTo>
                    <a:lnTo>
                      <a:pt x="35" y="189"/>
                    </a:lnTo>
                    <a:lnTo>
                      <a:pt x="38" y="189"/>
                    </a:lnTo>
                    <a:lnTo>
                      <a:pt x="38" y="189"/>
                    </a:lnTo>
                    <a:lnTo>
                      <a:pt x="42" y="189"/>
                    </a:lnTo>
                    <a:lnTo>
                      <a:pt x="45" y="189"/>
                    </a:lnTo>
                    <a:lnTo>
                      <a:pt x="45" y="192"/>
                    </a:lnTo>
                    <a:lnTo>
                      <a:pt x="45" y="196"/>
                    </a:lnTo>
                    <a:lnTo>
                      <a:pt x="42" y="196"/>
                    </a:lnTo>
                    <a:lnTo>
                      <a:pt x="42" y="196"/>
                    </a:lnTo>
                    <a:lnTo>
                      <a:pt x="38" y="196"/>
                    </a:lnTo>
                    <a:lnTo>
                      <a:pt x="38" y="196"/>
                    </a:lnTo>
                    <a:lnTo>
                      <a:pt x="38" y="196"/>
                    </a:lnTo>
                    <a:lnTo>
                      <a:pt x="35" y="196"/>
                    </a:lnTo>
                    <a:lnTo>
                      <a:pt x="35" y="196"/>
                    </a:lnTo>
                    <a:lnTo>
                      <a:pt x="38" y="203"/>
                    </a:lnTo>
                    <a:lnTo>
                      <a:pt x="42" y="206"/>
                    </a:lnTo>
                    <a:lnTo>
                      <a:pt x="45" y="206"/>
                    </a:lnTo>
                    <a:lnTo>
                      <a:pt x="45" y="206"/>
                    </a:lnTo>
                    <a:lnTo>
                      <a:pt x="49" y="206"/>
                    </a:lnTo>
                    <a:lnTo>
                      <a:pt x="49" y="206"/>
                    </a:lnTo>
                    <a:lnTo>
                      <a:pt x="45" y="206"/>
                    </a:lnTo>
                    <a:lnTo>
                      <a:pt x="45" y="203"/>
                    </a:lnTo>
                    <a:lnTo>
                      <a:pt x="45" y="203"/>
                    </a:lnTo>
                    <a:lnTo>
                      <a:pt x="45" y="203"/>
                    </a:lnTo>
                    <a:lnTo>
                      <a:pt x="49" y="203"/>
                    </a:lnTo>
                    <a:lnTo>
                      <a:pt x="49" y="199"/>
                    </a:lnTo>
                    <a:lnTo>
                      <a:pt x="52" y="199"/>
                    </a:lnTo>
                    <a:lnTo>
                      <a:pt x="52" y="203"/>
                    </a:lnTo>
                    <a:lnTo>
                      <a:pt x="56" y="203"/>
                    </a:lnTo>
                    <a:lnTo>
                      <a:pt x="56" y="206"/>
                    </a:lnTo>
                    <a:lnTo>
                      <a:pt x="59" y="206"/>
                    </a:lnTo>
                    <a:lnTo>
                      <a:pt x="59" y="206"/>
                    </a:lnTo>
                    <a:lnTo>
                      <a:pt x="63" y="203"/>
                    </a:lnTo>
                    <a:lnTo>
                      <a:pt x="63" y="203"/>
                    </a:lnTo>
                    <a:lnTo>
                      <a:pt x="59" y="196"/>
                    </a:lnTo>
                    <a:lnTo>
                      <a:pt x="59" y="196"/>
                    </a:lnTo>
                    <a:lnTo>
                      <a:pt x="63" y="192"/>
                    </a:lnTo>
                    <a:lnTo>
                      <a:pt x="66" y="196"/>
                    </a:lnTo>
                    <a:lnTo>
                      <a:pt x="70" y="196"/>
                    </a:lnTo>
                    <a:lnTo>
                      <a:pt x="70" y="196"/>
                    </a:lnTo>
                    <a:lnTo>
                      <a:pt x="70" y="199"/>
                    </a:lnTo>
                    <a:lnTo>
                      <a:pt x="70" y="199"/>
                    </a:lnTo>
                    <a:lnTo>
                      <a:pt x="73" y="199"/>
                    </a:lnTo>
                    <a:lnTo>
                      <a:pt x="73" y="196"/>
                    </a:lnTo>
                    <a:lnTo>
                      <a:pt x="77" y="196"/>
                    </a:lnTo>
                    <a:lnTo>
                      <a:pt x="77" y="199"/>
                    </a:lnTo>
                    <a:lnTo>
                      <a:pt x="77" y="206"/>
                    </a:lnTo>
                    <a:lnTo>
                      <a:pt x="77" y="210"/>
                    </a:lnTo>
                    <a:lnTo>
                      <a:pt x="77" y="210"/>
                    </a:lnTo>
                    <a:lnTo>
                      <a:pt x="80" y="213"/>
                    </a:lnTo>
                    <a:lnTo>
                      <a:pt x="84" y="217"/>
                    </a:lnTo>
                    <a:lnTo>
                      <a:pt x="87" y="213"/>
                    </a:lnTo>
                    <a:lnTo>
                      <a:pt x="91" y="217"/>
                    </a:lnTo>
                    <a:lnTo>
                      <a:pt x="91" y="217"/>
                    </a:lnTo>
                    <a:lnTo>
                      <a:pt x="91" y="220"/>
                    </a:lnTo>
                    <a:lnTo>
                      <a:pt x="91" y="220"/>
                    </a:lnTo>
                    <a:lnTo>
                      <a:pt x="87" y="220"/>
                    </a:lnTo>
                    <a:lnTo>
                      <a:pt x="80" y="217"/>
                    </a:lnTo>
                    <a:lnTo>
                      <a:pt x="80" y="220"/>
                    </a:lnTo>
                    <a:lnTo>
                      <a:pt x="80" y="220"/>
                    </a:lnTo>
                    <a:lnTo>
                      <a:pt x="87" y="224"/>
                    </a:lnTo>
                    <a:lnTo>
                      <a:pt x="91" y="227"/>
                    </a:lnTo>
                    <a:lnTo>
                      <a:pt x="101" y="231"/>
                    </a:lnTo>
                    <a:lnTo>
                      <a:pt x="108" y="234"/>
                    </a:lnTo>
                    <a:lnTo>
                      <a:pt x="112" y="238"/>
                    </a:lnTo>
                    <a:lnTo>
                      <a:pt x="115" y="238"/>
                    </a:lnTo>
                    <a:lnTo>
                      <a:pt x="115" y="241"/>
                    </a:lnTo>
                    <a:lnTo>
                      <a:pt x="119" y="245"/>
                    </a:lnTo>
                    <a:lnTo>
                      <a:pt x="122" y="245"/>
                    </a:lnTo>
                    <a:lnTo>
                      <a:pt x="122" y="241"/>
                    </a:lnTo>
                    <a:lnTo>
                      <a:pt x="122" y="238"/>
                    </a:lnTo>
                    <a:lnTo>
                      <a:pt x="129" y="241"/>
                    </a:lnTo>
                    <a:lnTo>
                      <a:pt x="129" y="241"/>
                    </a:lnTo>
                    <a:lnTo>
                      <a:pt x="129" y="241"/>
                    </a:lnTo>
                    <a:lnTo>
                      <a:pt x="129" y="241"/>
                    </a:lnTo>
                    <a:lnTo>
                      <a:pt x="136" y="248"/>
                    </a:lnTo>
                    <a:lnTo>
                      <a:pt x="139" y="248"/>
                    </a:lnTo>
                    <a:lnTo>
                      <a:pt x="139" y="252"/>
                    </a:lnTo>
                    <a:lnTo>
                      <a:pt x="139" y="252"/>
                    </a:lnTo>
                    <a:lnTo>
                      <a:pt x="143" y="252"/>
                    </a:lnTo>
                    <a:lnTo>
                      <a:pt x="146" y="259"/>
                    </a:lnTo>
                    <a:lnTo>
                      <a:pt x="150" y="259"/>
                    </a:lnTo>
                    <a:lnTo>
                      <a:pt x="153" y="259"/>
                    </a:lnTo>
                    <a:lnTo>
                      <a:pt x="153" y="259"/>
                    </a:lnTo>
                    <a:lnTo>
                      <a:pt x="160" y="266"/>
                    </a:lnTo>
                    <a:lnTo>
                      <a:pt x="164" y="266"/>
                    </a:lnTo>
                    <a:lnTo>
                      <a:pt x="164" y="276"/>
                    </a:lnTo>
                    <a:lnTo>
                      <a:pt x="164" y="276"/>
                    </a:lnTo>
                    <a:lnTo>
                      <a:pt x="167" y="276"/>
                    </a:lnTo>
                    <a:lnTo>
                      <a:pt x="167" y="280"/>
                    </a:lnTo>
                    <a:lnTo>
                      <a:pt x="167" y="280"/>
                    </a:lnTo>
                    <a:lnTo>
                      <a:pt x="167" y="283"/>
                    </a:lnTo>
                    <a:lnTo>
                      <a:pt x="164" y="287"/>
                    </a:lnTo>
                    <a:lnTo>
                      <a:pt x="164" y="287"/>
                    </a:lnTo>
                    <a:lnTo>
                      <a:pt x="167" y="290"/>
                    </a:lnTo>
                    <a:lnTo>
                      <a:pt x="167" y="290"/>
                    </a:lnTo>
                    <a:lnTo>
                      <a:pt x="167" y="294"/>
                    </a:lnTo>
                    <a:lnTo>
                      <a:pt x="164" y="294"/>
                    </a:lnTo>
                    <a:lnTo>
                      <a:pt x="164" y="297"/>
                    </a:lnTo>
                    <a:lnTo>
                      <a:pt x="167" y="301"/>
                    </a:lnTo>
                    <a:lnTo>
                      <a:pt x="167" y="301"/>
                    </a:lnTo>
                    <a:lnTo>
                      <a:pt x="171" y="301"/>
                    </a:lnTo>
                    <a:lnTo>
                      <a:pt x="171" y="304"/>
                    </a:lnTo>
                    <a:lnTo>
                      <a:pt x="171" y="304"/>
                    </a:lnTo>
                    <a:lnTo>
                      <a:pt x="167" y="304"/>
                    </a:lnTo>
                    <a:lnTo>
                      <a:pt x="167" y="304"/>
                    </a:lnTo>
                    <a:lnTo>
                      <a:pt x="164" y="304"/>
                    </a:lnTo>
                    <a:lnTo>
                      <a:pt x="160" y="304"/>
                    </a:lnTo>
                    <a:lnTo>
                      <a:pt x="160" y="304"/>
                    </a:lnTo>
                    <a:lnTo>
                      <a:pt x="160" y="301"/>
                    </a:lnTo>
                    <a:lnTo>
                      <a:pt x="160" y="301"/>
                    </a:lnTo>
                    <a:lnTo>
                      <a:pt x="157" y="301"/>
                    </a:lnTo>
                    <a:lnTo>
                      <a:pt x="157" y="304"/>
                    </a:lnTo>
                    <a:lnTo>
                      <a:pt x="157" y="304"/>
                    </a:lnTo>
                    <a:lnTo>
                      <a:pt x="160" y="304"/>
                    </a:lnTo>
                    <a:lnTo>
                      <a:pt x="160" y="308"/>
                    </a:lnTo>
                    <a:lnTo>
                      <a:pt x="164" y="308"/>
                    </a:lnTo>
                    <a:lnTo>
                      <a:pt x="164" y="311"/>
                    </a:lnTo>
                    <a:lnTo>
                      <a:pt x="164" y="311"/>
                    </a:lnTo>
                    <a:lnTo>
                      <a:pt x="164" y="315"/>
                    </a:lnTo>
                    <a:lnTo>
                      <a:pt x="164" y="318"/>
                    </a:lnTo>
                    <a:lnTo>
                      <a:pt x="164" y="318"/>
                    </a:lnTo>
                    <a:lnTo>
                      <a:pt x="167" y="322"/>
                    </a:lnTo>
                    <a:lnTo>
                      <a:pt x="171" y="325"/>
                    </a:lnTo>
                    <a:lnTo>
                      <a:pt x="174" y="329"/>
                    </a:lnTo>
                    <a:lnTo>
                      <a:pt x="178" y="332"/>
                    </a:lnTo>
                    <a:lnTo>
                      <a:pt x="178" y="332"/>
                    </a:lnTo>
                    <a:lnTo>
                      <a:pt x="181" y="329"/>
                    </a:lnTo>
                    <a:lnTo>
                      <a:pt x="185" y="329"/>
                    </a:lnTo>
                    <a:lnTo>
                      <a:pt x="188" y="329"/>
                    </a:lnTo>
                    <a:lnTo>
                      <a:pt x="192" y="332"/>
                    </a:lnTo>
                    <a:lnTo>
                      <a:pt x="195" y="339"/>
                    </a:lnTo>
                    <a:lnTo>
                      <a:pt x="199" y="339"/>
                    </a:lnTo>
                    <a:lnTo>
                      <a:pt x="202" y="343"/>
                    </a:lnTo>
                    <a:lnTo>
                      <a:pt x="206" y="343"/>
                    </a:lnTo>
                    <a:lnTo>
                      <a:pt x="206" y="343"/>
                    </a:lnTo>
                    <a:lnTo>
                      <a:pt x="209" y="346"/>
                    </a:lnTo>
                    <a:lnTo>
                      <a:pt x="213" y="346"/>
                    </a:lnTo>
                    <a:lnTo>
                      <a:pt x="213" y="346"/>
                    </a:lnTo>
                    <a:lnTo>
                      <a:pt x="216" y="343"/>
                    </a:lnTo>
                    <a:lnTo>
                      <a:pt x="213" y="343"/>
                    </a:lnTo>
                    <a:lnTo>
                      <a:pt x="213" y="343"/>
                    </a:lnTo>
                    <a:lnTo>
                      <a:pt x="213" y="339"/>
                    </a:lnTo>
                    <a:lnTo>
                      <a:pt x="213" y="339"/>
                    </a:lnTo>
                    <a:lnTo>
                      <a:pt x="216" y="339"/>
                    </a:lnTo>
                    <a:lnTo>
                      <a:pt x="216" y="339"/>
                    </a:lnTo>
                    <a:lnTo>
                      <a:pt x="220" y="339"/>
                    </a:lnTo>
                    <a:lnTo>
                      <a:pt x="220" y="339"/>
                    </a:lnTo>
                    <a:lnTo>
                      <a:pt x="223" y="343"/>
                    </a:lnTo>
                    <a:lnTo>
                      <a:pt x="227" y="350"/>
                    </a:lnTo>
                    <a:lnTo>
                      <a:pt x="227" y="350"/>
                    </a:lnTo>
                    <a:lnTo>
                      <a:pt x="227" y="353"/>
                    </a:lnTo>
                    <a:lnTo>
                      <a:pt x="227" y="353"/>
                    </a:lnTo>
                    <a:lnTo>
                      <a:pt x="227" y="357"/>
                    </a:lnTo>
                    <a:lnTo>
                      <a:pt x="227" y="360"/>
                    </a:lnTo>
                    <a:lnTo>
                      <a:pt x="223" y="364"/>
                    </a:lnTo>
                    <a:lnTo>
                      <a:pt x="223" y="364"/>
                    </a:lnTo>
                    <a:lnTo>
                      <a:pt x="220" y="360"/>
                    </a:lnTo>
                    <a:lnTo>
                      <a:pt x="213" y="357"/>
                    </a:lnTo>
                    <a:lnTo>
                      <a:pt x="213" y="357"/>
                    </a:lnTo>
                    <a:lnTo>
                      <a:pt x="209" y="353"/>
                    </a:lnTo>
                    <a:lnTo>
                      <a:pt x="202" y="346"/>
                    </a:lnTo>
                    <a:lnTo>
                      <a:pt x="192" y="339"/>
                    </a:lnTo>
                    <a:lnTo>
                      <a:pt x="192" y="339"/>
                    </a:lnTo>
                    <a:lnTo>
                      <a:pt x="188" y="339"/>
                    </a:lnTo>
                    <a:lnTo>
                      <a:pt x="188" y="339"/>
                    </a:lnTo>
                    <a:lnTo>
                      <a:pt x="188" y="343"/>
                    </a:lnTo>
                    <a:lnTo>
                      <a:pt x="188" y="343"/>
                    </a:lnTo>
                    <a:lnTo>
                      <a:pt x="188" y="343"/>
                    </a:lnTo>
                    <a:lnTo>
                      <a:pt x="192" y="346"/>
                    </a:lnTo>
                    <a:lnTo>
                      <a:pt x="195" y="350"/>
                    </a:lnTo>
                    <a:lnTo>
                      <a:pt x="206" y="353"/>
                    </a:lnTo>
                    <a:lnTo>
                      <a:pt x="213" y="360"/>
                    </a:lnTo>
                    <a:lnTo>
                      <a:pt x="227" y="371"/>
                    </a:lnTo>
                    <a:lnTo>
                      <a:pt x="234" y="378"/>
                    </a:lnTo>
                    <a:lnTo>
                      <a:pt x="234" y="374"/>
                    </a:lnTo>
                    <a:lnTo>
                      <a:pt x="237" y="374"/>
                    </a:lnTo>
                    <a:lnTo>
                      <a:pt x="237" y="374"/>
                    </a:lnTo>
                    <a:lnTo>
                      <a:pt x="244" y="385"/>
                    </a:lnTo>
                    <a:lnTo>
                      <a:pt x="255" y="388"/>
                    </a:lnTo>
                    <a:lnTo>
                      <a:pt x="258" y="395"/>
                    </a:lnTo>
                    <a:lnTo>
                      <a:pt x="262" y="395"/>
                    </a:lnTo>
                    <a:lnTo>
                      <a:pt x="262" y="395"/>
                    </a:lnTo>
                    <a:lnTo>
                      <a:pt x="262" y="402"/>
                    </a:lnTo>
                    <a:lnTo>
                      <a:pt x="265" y="406"/>
                    </a:lnTo>
                    <a:lnTo>
                      <a:pt x="276" y="413"/>
                    </a:lnTo>
                    <a:lnTo>
                      <a:pt x="283" y="420"/>
                    </a:lnTo>
                    <a:lnTo>
                      <a:pt x="286" y="423"/>
                    </a:lnTo>
                    <a:lnTo>
                      <a:pt x="297" y="434"/>
                    </a:lnTo>
                    <a:lnTo>
                      <a:pt x="297" y="434"/>
                    </a:lnTo>
                    <a:lnTo>
                      <a:pt x="297" y="441"/>
                    </a:lnTo>
                    <a:lnTo>
                      <a:pt x="300" y="444"/>
                    </a:lnTo>
                    <a:lnTo>
                      <a:pt x="300" y="448"/>
                    </a:lnTo>
                    <a:lnTo>
                      <a:pt x="307" y="451"/>
                    </a:lnTo>
                    <a:lnTo>
                      <a:pt x="307" y="455"/>
                    </a:lnTo>
                    <a:lnTo>
                      <a:pt x="307" y="455"/>
                    </a:lnTo>
                    <a:lnTo>
                      <a:pt x="307" y="458"/>
                    </a:lnTo>
                    <a:lnTo>
                      <a:pt x="307" y="458"/>
                    </a:lnTo>
                    <a:lnTo>
                      <a:pt x="307" y="458"/>
                    </a:lnTo>
                    <a:lnTo>
                      <a:pt x="318" y="469"/>
                    </a:lnTo>
                    <a:lnTo>
                      <a:pt x="328" y="483"/>
                    </a:lnTo>
                    <a:lnTo>
                      <a:pt x="328" y="483"/>
                    </a:lnTo>
                    <a:lnTo>
                      <a:pt x="335" y="490"/>
                    </a:lnTo>
                    <a:lnTo>
                      <a:pt x="339" y="493"/>
                    </a:lnTo>
                    <a:lnTo>
                      <a:pt x="339" y="497"/>
                    </a:lnTo>
                    <a:lnTo>
                      <a:pt x="346" y="504"/>
                    </a:lnTo>
                    <a:lnTo>
                      <a:pt x="346" y="504"/>
                    </a:lnTo>
                    <a:lnTo>
                      <a:pt x="346" y="507"/>
                    </a:lnTo>
                    <a:lnTo>
                      <a:pt x="346" y="507"/>
                    </a:lnTo>
                    <a:lnTo>
                      <a:pt x="346" y="514"/>
                    </a:lnTo>
                    <a:lnTo>
                      <a:pt x="349" y="521"/>
                    </a:lnTo>
                    <a:lnTo>
                      <a:pt x="349" y="521"/>
                    </a:lnTo>
                    <a:lnTo>
                      <a:pt x="349" y="521"/>
                    </a:lnTo>
                    <a:lnTo>
                      <a:pt x="353" y="525"/>
                    </a:lnTo>
                    <a:lnTo>
                      <a:pt x="353" y="525"/>
                    </a:lnTo>
                    <a:lnTo>
                      <a:pt x="353" y="525"/>
                    </a:lnTo>
                    <a:lnTo>
                      <a:pt x="353" y="525"/>
                    </a:lnTo>
                    <a:lnTo>
                      <a:pt x="356" y="525"/>
                    </a:lnTo>
                    <a:lnTo>
                      <a:pt x="360" y="528"/>
                    </a:lnTo>
                    <a:lnTo>
                      <a:pt x="374" y="542"/>
                    </a:lnTo>
                    <a:lnTo>
                      <a:pt x="384" y="553"/>
                    </a:lnTo>
                    <a:lnTo>
                      <a:pt x="395" y="567"/>
                    </a:lnTo>
                    <a:lnTo>
                      <a:pt x="402" y="574"/>
                    </a:lnTo>
                    <a:lnTo>
                      <a:pt x="405" y="577"/>
                    </a:lnTo>
                    <a:lnTo>
                      <a:pt x="412" y="584"/>
                    </a:lnTo>
                    <a:lnTo>
                      <a:pt x="419" y="591"/>
                    </a:lnTo>
                    <a:lnTo>
                      <a:pt x="423" y="598"/>
                    </a:lnTo>
                    <a:lnTo>
                      <a:pt x="426" y="602"/>
                    </a:lnTo>
                    <a:lnTo>
                      <a:pt x="430" y="609"/>
                    </a:lnTo>
                    <a:lnTo>
                      <a:pt x="430" y="612"/>
                    </a:lnTo>
                    <a:lnTo>
                      <a:pt x="433" y="612"/>
                    </a:lnTo>
                    <a:lnTo>
                      <a:pt x="433" y="612"/>
                    </a:lnTo>
                    <a:lnTo>
                      <a:pt x="433" y="619"/>
                    </a:lnTo>
                    <a:lnTo>
                      <a:pt x="437" y="619"/>
                    </a:lnTo>
                    <a:lnTo>
                      <a:pt x="437" y="623"/>
                    </a:lnTo>
                    <a:lnTo>
                      <a:pt x="440" y="623"/>
                    </a:lnTo>
                    <a:lnTo>
                      <a:pt x="440" y="623"/>
                    </a:lnTo>
                    <a:lnTo>
                      <a:pt x="440" y="623"/>
                    </a:lnTo>
                    <a:lnTo>
                      <a:pt x="440" y="619"/>
                    </a:lnTo>
                    <a:lnTo>
                      <a:pt x="440" y="619"/>
                    </a:lnTo>
                    <a:lnTo>
                      <a:pt x="440" y="616"/>
                    </a:lnTo>
                    <a:lnTo>
                      <a:pt x="440" y="609"/>
                    </a:lnTo>
                    <a:lnTo>
                      <a:pt x="440" y="609"/>
                    </a:lnTo>
                    <a:lnTo>
                      <a:pt x="440" y="609"/>
                    </a:lnTo>
                    <a:lnTo>
                      <a:pt x="440" y="609"/>
                    </a:lnTo>
                    <a:lnTo>
                      <a:pt x="440" y="609"/>
                    </a:lnTo>
                    <a:lnTo>
                      <a:pt x="447" y="605"/>
                    </a:lnTo>
                    <a:lnTo>
                      <a:pt x="447" y="605"/>
                    </a:lnTo>
                    <a:lnTo>
                      <a:pt x="447" y="605"/>
                    </a:lnTo>
                    <a:lnTo>
                      <a:pt x="451" y="609"/>
                    </a:lnTo>
                    <a:lnTo>
                      <a:pt x="451" y="609"/>
                    </a:lnTo>
                    <a:lnTo>
                      <a:pt x="451" y="612"/>
                    </a:lnTo>
                    <a:lnTo>
                      <a:pt x="451" y="612"/>
                    </a:lnTo>
                    <a:lnTo>
                      <a:pt x="454" y="612"/>
                    </a:lnTo>
                    <a:lnTo>
                      <a:pt x="454" y="612"/>
                    </a:lnTo>
                    <a:lnTo>
                      <a:pt x="458" y="612"/>
                    </a:lnTo>
                    <a:lnTo>
                      <a:pt x="458" y="612"/>
                    </a:lnTo>
                    <a:lnTo>
                      <a:pt x="458" y="616"/>
                    </a:lnTo>
                    <a:lnTo>
                      <a:pt x="458" y="616"/>
                    </a:lnTo>
                    <a:lnTo>
                      <a:pt x="461" y="616"/>
                    </a:lnTo>
                    <a:lnTo>
                      <a:pt x="461" y="616"/>
                    </a:lnTo>
                    <a:lnTo>
                      <a:pt x="465" y="616"/>
                    </a:lnTo>
                    <a:lnTo>
                      <a:pt x="465" y="616"/>
                    </a:lnTo>
                    <a:lnTo>
                      <a:pt x="465" y="616"/>
                    </a:lnTo>
                    <a:lnTo>
                      <a:pt x="465" y="619"/>
                    </a:lnTo>
                    <a:lnTo>
                      <a:pt x="468" y="616"/>
                    </a:lnTo>
                    <a:lnTo>
                      <a:pt x="468" y="616"/>
                    </a:lnTo>
                    <a:lnTo>
                      <a:pt x="468" y="616"/>
                    </a:lnTo>
                    <a:lnTo>
                      <a:pt x="471" y="612"/>
                    </a:lnTo>
                    <a:lnTo>
                      <a:pt x="471" y="612"/>
                    </a:lnTo>
                    <a:lnTo>
                      <a:pt x="471" y="609"/>
                    </a:lnTo>
                    <a:lnTo>
                      <a:pt x="471" y="605"/>
                    </a:lnTo>
                    <a:lnTo>
                      <a:pt x="468" y="602"/>
                    </a:lnTo>
                    <a:lnTo>
                      <a:pt x="468" y="602"/>
                    </a:lnTo>
                    <a:lnTo>
                      <a:pt x="468" y="598"/>
                    </a:lnTo>
                    <a:lnTo>
                      <a:pt x="468" y="598"/>
                    </a:lnTo>
                    <a:lnTo>
                      <a:pt x="468" y="598"/>
                    </a:lnTo>
                    <a:lnTo>
                      <a:pt x="468" y="598"/>
                    </a:lnTo>
                    <a:lnTo>
                      <a:pt x="465" y="598"/>
                    </a:lnTo>
                    <a:lnTo>
                      <a:pt x="465" y="595"/>
                    </a:lnTo>
                    <a:lnTo>
                      <a:pt x="461" y="595"/>
                    </a:lnTo>
                    <a:lnTo>
                      <a:pt x="461" y="588"/>
                    </a:lnTo>
                    <a:lnTo>
                      <a:pt x="461" y="584"/>
                    </a:lnTo>
                    <a:lnTo>
                      <a:pt x="461" y="581"/>
                    </a:lnTo>
                    <a:lnTo>
                      <a:pt x="461" y="581"/>
                    </a:lnTo>
                    <a:lnTo>
                      <a:pt x="468" y="574"/>
                    </a:lnTo>
                    <a:lnTo>
                      <a:pt x="468" y="570"/>
                    </a:lnTo>
                    <a:lnTo>
                      <a:pt x="468" y="567"/>
                    </a:lnTo>
                    <a:lnTo>
                      <a:pt x="468" y="567"/>
                    </a:lnTo>
                    <a:lnTo>
                      <a:pt x="465" y="560"/>
                    </a:lnTo>
                    <a:lnTo>
                      <a:pt x="465" y="560"/>
                    </a:lnTo>
                    <a:lnTo>
                      <a:pt x="465" y="556"/>
                    </a:lnTo>
                    <a:lnTo>
                      <a:pt x="465" y="556"/>
                    </a:lnTo>
                    <a:lnTo>
                      <a:pt x="465" y="556"/>
                    </a:lnTo>
                    <a:lnTo>
                      <a:pt x="468" y="556"/>
                    </a:lnTo>
                    <a:lnTo>
                      <a:pt x="468" y="553"/>
                    </a:lnTo>
                    <a:lnTo>
                      <a:pt x="471" y="553"/>
                    </a:lnTo>
                    <a:lnTo>
                      <a:pt x="471" y="549"/>
                    </a:lnTo>
                    <a:lnTo>
                      <a:pt x="475" y="549"/>
                    </a:lnTo>
                    <a:lnTo>
                      <a:pt x="475" y="549"/>
                    </a:lnTo>
                    <a:lnTo>
                      <a:pt x="475" y="546"/>
                    </a:lnTo>
                    <a:lnTo>
                      <a:pt x="478" y="539"/>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99">
                <a:extLst>
                  <a:ext uri="{FF2B5EF4-FFF2-40B4-BE49-F238E27FC236}">
                    <a16:creationId xmlns:a16="http://schemas.microsoft.com/office/drawing/2014/main" id="{71FEB1F9-94F1-5733-124D-983350C67646}"/>
                  </a:ext>
                </a:extLst>
              </p:cNvPr>
              <p:cNvSpPr>
                <a:spLocks/>
              </p:cNvSpPr>
              <p:nvPr/>
            </p:nvSpPr>
            <p:spPr bwMode="auto">
              <a:xfrm>
                <a:off x="1355" y="2090"/>
                <a:ext cx="38" cy="45"/>
              </a:xfrm>
              <a:custGeom>
                <a:avLst/>
                <a:gdLst>
                  <a:gd name="T0" fmla="*/ 6 w 38"/>
                  <a:gd name="T1" fmla="*/ 3 h 45"/>
                  <a:gd name="T2" fmla="*/ 6 w 38"/>
                  <a:gd name="T3" fmla="*/ 3 h 45"/>
                  <a:gd name="T4" fmla="*/ 10 w 38"/>
                  <a:gd name="T5" fmla="*/ 7 h 45"/>
                  <a:gd name="T6" fmla="*/ 10 w 38"/>
                  <a:gd name="T7" fmla="*/ 7 h 45"/>
                  <a:gd name="T8" fmla="*/ 10 w 38"/>
                  <a:gd name="T9" fmla="*/ 10 h 45"/>
                  <a:gd name="T10" fmla="*/ 13 w 38"/>
                  <a:gd name="T11" fmla="*/ 10 h 45"/>
                  <a:gd name="T12" fmla="*/ 17 w 38"/>
                  <a:gd name="T13" fmla="*/ 14 h 45"/>
                  <a:gd name="T14" fmla="*/ 17 w 38"/>
                  <a:gd name="T15" fmla="*/ 14 h 45"/>
                  <a:gd name="T16" fmla="*/ 17 w 38"/>
                  <a:gd name="T17" fmla="*/ 17 h 45"/>
                  <a:gd name="T18" fmla="*/ 20 w 38"/>
                  <a:gd name="T19" fmla="*/ 21 h 45"/>
                  <a:gd name="T20" fmla="*/ 20 w 38"/>
                  <a:gd name="T21" fmla="*/ 21 h 45"/>
                  <a:gd name="T22" fmla="*/ 20 w 38"/>
                  <a:gd name="T23" fmla="*/ 24 h 45"/>
                  <a:gd name="T24" fmla="*/ 24 w 38"/>
                  <a:gd name="T25" fmla="*/ 24 h 45"/>
                  <a:gd name="T26" fmla="*/ 24 w 38"/>
                  <a:gd name="T27" fmla="*/ 24 h 45"/>
                  <a:gd name="T28" fmla="*/ 24 w 38"/>
                  <a:gd name="T29" fmla="*/ 21 h 45"/>
                  <a:gd name="T30" fmla="*/ 24 w 38"/>
                  <a:gd name="T31" fmla="*/ 17 h 45"/>
                  <a:gd name="T32" fmla="*/ 24 w 38"/>
                  <a:gd name="T33" fmla="*/ 14 h 45"/>
                  <a:gd name="T34" fmla="*/ 24 w 38"/>
                  <a:gd name="T35" fmla="*/ 14 h 45"/>
                  <a:gd name="T36" fmla="*/ 27 w 38"/>
                  <a:gd name="T37" fmla="*/ 17 h 45"/>
                  <a:gd name="T38" fmla="*/ 27 w 38"/>
                  <a:gd name="T39" fmla="*/ 21 h 45"/>
                  <a:gd name="T40" fmla="*/ 27 w 38"/>
                  <a:gd name="T41" fmla="*/ 21 h 45"/>
                  <a:gd name="T42" fmla="*/ 31 w 38"/>
                  <a:gd name="T43" fmla="*/ 21 h 45"/>
                  <a:gd name="T44" fmla="*/ 31 w 38"/>
                  <a:gd name="T45" fmla="*/ 21 h 45"/>
                  <a:gd name="T46" fmla="*/ 34 w 38"/>
                  <a:gd name="T47" fmla="*/ 21 h 45"/>
                  <a:gd name="T48" fmla="*/ 34 w 38"/>
                  <a:gd name="T49" fmla="*/ 24 h 45"/>
                  <a:gd name="T50" fmla="*/ 34 w 38"/>
                  <a:gd name="T51" fmla="*/ 28 h 45"/>
                  <a:gd name="T52" fmla="*/ 34 w 38"/>
                  <a:gd name="T53" fmla="*/ 28 h 45"/>
                  <a:gd name="T54" fmla="*/ 38 w 38"/>
                  <a:gd name="T55" fmla="*/ 31 h 45"/>
                  <a:gd name="T56" fmla="*/ 34 w 38"/>
                  <a:gd name="T57" fmla="*/ 35 h 45"/>
                  <a:gd name="T58" fmla="*/ 34 w 38"/>
                  <a:gd name="T59" fmla="*/ 35 h 45"/>
                  <a:gd name="T60" fmla="*/ 34 w 38"/>
                  <a:gd name="T61" fmla="*/ 38 h 45"/>
                  <a:gd name="T62" fmla="*/ 34 w 38"/>
                  <a:gd name="T63" fmla="*/ 42 h 45"/>
                  <a:gd name="T64" fmla="*/ 34 w 38"/>
                  <a:gd name="T65" fmla="*/ 42 h 45"/>
                  <a:gd name="T66" fmla="*/ 34 w 38"/>
                  <a:gd name="T67" fmla="*/ 45 h 45"/>
                  <a:gd name="T68" fmla="*/ 34 w 38"/>
                  <a:gd name="T69" fmla="*/ 45 h 45"/>
                  <a:gd name="T70" fmla="*/ 31 w 38"/>
                  <a:gd name="T71" fmla="*/ 45 h 45"/>
                  <a:gd name="T72" fmla="*/ 27 w 38"/>
                  <a:gd name="T73" fmla="*/ 45 h 45"/>
                  <a:gd name="T74" fmla="*/ 27 w 38"/>
                  <a:gd name="T75" fmla="*/ 45 h 45"/>
                  <a:gd name="T76" fmla="*/ 24 w 38"/>
                  <a:gd name="T77" fmla="*/ 42 h 45"/>
                  <a:gd name="T78" fmla="*/ 24 w 38"/>
                  <a:gd name="T79" fmla="*/ 42 h 45"/>
                  <a:gd name="T80" fmla="*/ 24 w 38"/>
                  <a:gd name="T81" fmla="*/ 38 h 45"/>
                  <a:gd name="T82" fmla="*/ 24 w 38"/>
                  <a:gd name="T83" fmla="*/ 38 h 45"/>
                  <a:gd name="T84" fmla="*/ 20 w 38"/>
                  <a:gd name="T85" fmla="*/ 35 h 45"/>
                  <a:gd name="T86" fmla="*/ 20 w 38"/>
                  <a:gd name="T87" fmla="*/ 35 h 45"/>
                  <a:gd name="T88" fmla="*/ 20 w 38"/>
                  <a:gd name="T89" fmla="*/ 31 h 45"/>
                  <a:gd name="T90" fmla="*/ 20 w 38"/>
                  <a:gd name="T91" fmla="*/ 28 h 45"/>
                  <a:gd name="T92" fmla="*/ 17 w 38"/>
                  <a:gd name="T93" fmla="*/ 28 h 45"/>
                  <a:gd name="T94" fmla="*/ 17 w 38"/>
                  <a:gd name="T95" fmla="*/ 24 h 45"/>
                  <a:gd name="T96" fmla="*/ 17 w 38"/>
                  <a:gd name="T97" fmla="*/ 21 h 45"/>
                  <a:gd name="T98" fmla="*/ 13 w 38"/>
                  <a:gd name="T99" fmla="*/ 21 h 45"/>
                  <a:gd name="T100" fmla="*/ 13 w 38"/>
                  <a:gd name="T101" fmla="*/ 17 h 45"/>
                  <a:gd name="T102" fmla="*/ 13 w 38"/>
                  <a:gd name="T103" fmla="*/ 17 h 45"/>
                  <a:gd name="T104" fmla="*/ 10 w 38"/>
                  <a:gd name="T105" fmla="*/ 14 h 45"/>
                  <a:gd name="T106" fmla="*/ 10 w 38"/>
                  <a:gd name="T107" fmla="*/ 14 h 45"/>
                  <a:gd name="T108" fmla="*/ 6 w 38"/>
                  <a:gd name="T109" fmla="*/ 10 h 45"/>
                  <a:gd name="T110" fmla="*/ 6 w 38"/>
                  <a:gd name="T111" fmla="*/ 10 h 45"/>
                  <a:gd name="T112" fmla="*/ 3 w 38"/>
                  <a:gd name="T113" fmla="*/ 10 h 45"/>
                  <a:gd name="T114" fmla="*/ 3 w 38"/>
                  <a:gd name="T115" fmla="*/ 7 h 45"/>
                  <a:gd name="T116" fmla="*/ 0 w 38"/>
                  <a:gd name="T117" fmla="*/ 3 h 45"/>
                  <a:gd name="T118" fmla="*/ 3 w 38"/>
                  <a:gd name="T119"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5">
                    <a:moveTo>
                      <a:pt x="3" y="3"/>
                    </a:moveTo>
                    <a:lnTo>
                      <a:pt x="6" y="3"/>
                    </a:lnTo>
                    <a:lnTo>
                      <a:pt x="6" y="3"/>
                    </a:lnTo>
                    <a:lnTo>
                      <a:pt x="6" y="3"/>
                    </a:lnTo>
                    <a:lnTo>
                      <a:pt x="6" y="3"/>
                    </a:lnTo>
                    <a:lnTo>
                      <a:pt x="10" y="7"/>
                    </a:lnTo>
                    <a:lnTo>
                      <a:pt x="10" y="7"/>
                    </a:lnTo>
                    <a:lnTo>
                      <a:pt x="10" y="7"/>
                    </a:lnTo>
                    <a:lnTo>
                      <a:pt x="10" y="7"/>
                    </a:lnTo>
                    <a:lnTo>
                      <a:pt x="10" y="10"/>
                    </a:lnTo>
                    <a:lnTo>
                      <a:pt x="13" y="10"/>
                    </a:lnTo>
                    <a:lnTo>
                      <a:pt x="13" y="10"/>
                    </a:lnTo>
                    <a:lnTo>
                      <a:pt x="13" y="10"/>
                    </a:lnTo>
                    <a:lnTo>
                      <a:pt x="17" y="14"/>
                    </a:lnTo>
                    <a:lnTo>
                      <a:pt x="17" y="14"/>
                    </a:lnTo>
                    <a:lnTo>
                      <a:pt x="17" y="14"/>
                    </a:lnTo>
                    <a:lnTo>
                      <a:pt x="17" y="17"/>
                    </a:lnTo>
                    <a:lnTo>
                      <a:pt x="17" y="17"/>
                    </a:lnTo>
                    <a:lnTo>
                      <a:pt x="17" y="17"/>
                    </a:lnTo>
                    <a:lnTo>
                      <a:pt x="20" y="21"/>
                    </a:lnTo>
                    <a:lnTo>
                      <a:pt x="20" y="21"/>
                    </a:lnTo>
                    <a:lnTo>
                      <a:pt x="20" y="21"/>
                    </a:lnTo>
                    <a:lnTo>
                      <a:pt x="20" y="21"/>
                    </a:lnTo>
                    <a:lnTo>
                      <a:pt x="20" y="24"/>
                    </a:lnTo>
                    <a:lnTo>
                      <a:pt x="24" y="24"/>
                    </a:lnTo>
                    <a:lnTo>
                      <a:pt x="24" y="24"/>
                    </a:lnTo>
                    <a:lnTo>
                      <a:pt x="24" y="24"/>
                    </a:lnTo>
                    <a:lnTo>
                      <a:pt x="24" y="24"/>
                    </a:lnTo>
                    <a:lnTo>
                      <a:pt x="24" y="21"/>
                    </a:lnTo>
                    <a:lnTo>
                      <a:pt x="24" y="21"/>
                    </a:lnTo>
                    <a:lnTo>
                      <a:pt x="24" y="21"/>
                    </a:lnTo>
                    <a:lnTo>
                      <a:pt x="24" y="17"/>
                    </a:lnTo>
                    <a:lnTo>
                      <a:pt x="24" y="17"/>
                    </a:lnTo>
                    <a:lnTo>
                      <a:pt x="24" y="14"/>
                    </a:lnTo>
                    <a:lnTo>
                      <a:pt x="24" y="14"/>
                    </a:lnTo>
                    <a:lnTo>
                      <a:pt x="24" y="14"/>
                    </a:lnTo>
                    <a:lnTo>
                      <a:pt x="27" y="17"/>
                    </a:lnTo>
                    <a:lnTo>
                      <a:pt x="27" y="17"/>
                    </a:lnTo>
                    <a:lnTo>
                      <a:pt x="27" y="17"/>
                    </a:lnTo>
                    <a:lnTo>
                      <a:pt x="27" y="21"/>
                    </a:lnTo>
                    <a:lnTo>
                      <a:pt x="27" y="21"/>
                    </a:lnTo>
                    <a:lnTo>
                      <a:pt x="27" y="21"/>
                    </a:lnTo>
                    <a:lnTo>
                      <a:pt x="31" y="21"/>
                    </a:lnTo>
                    <a:lnTo>
                      <a:pt x="31" y="21"/>
                    </a:lnTo>
                    <a:lnTo>
                      <a:pt x="31" y="21"/>
                    </a:lnTo>
                    <a:lnTo>
                      <a:pt x="31" y="21"/>
                    </a:lnTo>
                    <a:lnTo>
                      <a:pt x="34" y="21"/>
                    </a:lnTo>
                    <a:lnTo>
                      <a:pt x="34" y="21"/>
                    </a:lnTo>
                    <a:lnTo>
                      <a:pt x="34" y="24"/>
                    </a:lnTo>
                    <a:lnTo>
                      <a:pt x="34" y="24"/>
                    </a:lnTo>
                    <a:lnTo>
                      <a:pt x="34" y="24"/>
                    </a:lnTo>
                    <a:lnTo>
                      <a:pt x="34" y="28"/>
                    </a:lnTo>
                    <a:lnTo>
                      <a:pt x="34" y="28"/>
                    </a:lnTo>
                    <a:lnTo>
                      <a:pt x="34" y="28"/>
                    </a:lnTo>
                    <a:lnTo>
                      <a:pt x="34" y="31"/>
                    </a:lnTo>
                    <a:lnTo>
                      <a:pt x="38" y="31"/>
                    </a:lnTo>
                    <a:lnTo>
                      <a:pt x="34" y="31"/>
                    </a:lnTo>
                    <a:lnTo>
                      <a:pt x="34" y="35"/>
                    </a:lnTo>
                    <a:lnTo>
                      <a:pt x="34" y="35"/>
                    </a:lnTo>
                    <a:lnTo>
                      <a:pt x="34" y="35"/>
                    </a:lnTo>
                    <a:lnTo>
                      <a:pt x="34" y="38"/>
                    </a:lnTo>
                    <a:lnTo>
                      <a:pt x="34" y="38"/>
                    </a:lnTo>
                    <a:lnTo>
                      <a:pt x="34" y="38"/>
                    </a:lnTo>
                    <a:lnTo>
                      <a:pt x="34" y="42"/>
                    </a:lnTo>
                    <a:lnTo>
                      <a:pt x="34" y="42"/>
                    </a:lnTo>
                    <a:lnTo>
                      <a:pt x="34" y="42"/>
                    </a:lnTo>
                    <a:lnTo>
                      <a:pt x="34" y="42"/>
                    </a:lnTo>
                    <a:lnTo>
                      <a:pt x="34" y="45"/>
                    </a:lnTo>
                    <a:lnTo>
                      <a:pt x="34" y="45"/>
                    </a:lnTo>
                    <a:lnTo>
                      <a:pt x="34" y="45"/>
                    </a:lnTo>
                    <a:lnTo>
                      <a:pt x="31" y="45"/>
                    </a:lnTo>
                    <a:lnTo>
                      <a:pt x="31" y="45"/>
                    </a:lnTo>
                    <a:lnTo>
                      <a:pt x="27" y="45"/>
                    </a:lnTo>
                    <a:lnTo>
                      <a:pt x="27" y="45"/>
                    </a:lnTo>
                    <a:lnTo>
                      <a:pt x="27" y="45"/>
                    </a:lnTo>
                    <a:lnTo>
                      <a:pt x="27" y="45"/>
                    </a:lnTo>
                    <a:lnTo>
                      <a:pt x="24" y="45"/>
                    </a:lnTo>
                    <a:lnTo>
                      <a:pt x="24" y="42"/>
                    </a:lnTo>
                    <a:lnTo>
                      <a:pt x="24" y="42"/>
                    </a:lnTo>
                    <a:lnTo>
                      <a:pt x="24" y="42"/>
                    </a:lnTo>
                    <a:lnTo>
                      <a:pt x="24" y="42"/>
                    </a:lnTo>
                    <a:lnTo>
                      <a:pt x="24" y="38"/>
                    </a:lnTo>
                    <a:lnTo>
                      <a:pt x="24" y="38"/>
                    </a:lnTo>
                    <a:lnTo>
                      <a:pt x="24" y="38"/>
                    </a:lnTo>
                    <a:lnTo>
                      <a:pt x="24" y="35"/>
                    </a:lnTo>
                    <a:lnTo>
                      <a:pt x="20" y="35"/>
                    </a:lnTo>
                    <a:lnTo>
                      <a:pt x="20" y="35"/>
                    </a:lnTo>
                    <a:lnTo>
                      <a:pt x="20" y="35"/>
                    </a:lnTo>
                    <a:lnTo>
                      <a:pt x="20" y="31"/>
                    </a:lnTo>
                    <a:lnTo>
                      <a:pt x="20" y="31"/>
                    </a:lnTo>
                    <a:lnTo>
                      <a:pt x="20" y="31"/>
                    </a:lnTo>
                    <a:lnTo>
                      <a:pt x="20" y="28"/>
                    </a:lnTo>
                    <a:lnTo>
                      <a:pt x="17" y="28"/>
                    </a:lnTo>
                    <a:lnTo>
                      <a:pt x="17" y="28"/>
                    </a:lnTo>
                    <a:lnTo>
                      <a:pt x="17" y="24"/>
                    </a:lnTo>
                    <a:lnTo>
                      <a:pt x="17" y="24"/>
                    </a:lnTo>
                    <a:lnTo>
                      <a:pt x="17" y="24"/>
                    </a:lnTo>
                    <a:lnTo>
                      <a:pt x="17" y="21"/>
                    </a:lnTo>
                    <a:lnTo>
                      <a:pt x="17" y="21"/>
                    </a:lnTo>
                    <a:lnTo>
                      <a:pt x="13" y="21"/>
                    </a:lnTo>
                    <a:lnTo>
                      <a:pt x="13" y="21"/>
                    </a:lnTo>
                    <a:lnTo>
                      <a:pt x="13" y="17"/>
                    </a:lnTo>
                    <a:lnTo>
                      <a:pt x="13" y="17"/>
                    </a:lnTo>
                    <a:lnTo>
                      <a:pt x="13" y="17"/>
                    </a:lnTo>
                    <a:lnTo>
                      <a:pt x="10" y="14"/>
                    </a:lnTo>
                    <a:lnTo>
                      <a:pt x="10" y="14"/>
                    </a:lnTo>
                    <a:lnTo>
                      <a:pt x="10" y="14"/>
                    </a:lnTo>
                    <a:lnTo>
                      <a:pt x="10" y="14"/>
                    </a:lnTo>
                    <a:lnTo>
                      <a:pt x="10" y="14"/>
                    </a:lnTo>
                    <a:lnTo>
                      <a:pt x="6" y="10"/>
                    </a:lnTo>
                    <a:lnTo>
                      <a:pt x="6" y="10"/>
                    </a:lnTo>
                    <a:lnTo>
                      <a:pt x="6" y="10"/>
                    </a:lnTo>
                    <a:lnTo>
                      <a:pt x="6" y="10"/>
                    </a:lnTo>
                    <a:lnTo>
                      <a:pt x="3" y="10"/>
                    </a:lnTo>
                    <a:lnTo>
                      <a:pt x="3" y="7"/>
                    </a:lnTo>
                    <a:lnTo>
                      <a:pt x="3" y="7"/>
                    </a:lnTo>
                    <a:lnTo>
                      <a:pt x="0" y="7"/>
                    </a:lnTo>
                    <a:lnTo>
                      <a:pt x="0" y="3"/>
                    </a:lnTo>
                    <a:lnTo>
                      <a:pt x="3" y="0"/>
                    </a:lnTo>
                    <a:lnTo>
                      <a:pt x="3"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100">
                <a:extLst>
                  <a:ext uri="{FF2B5EF4-FFF2-40B4-BE49-F238E27FC236}">
                    <a16:creationId xmlns:a16="http://schemas.microsoft.com/office/drawing/2014/main" id="{1F4AB346-9525-5647-F883-3CBDA42496BB}"/>
                  </a:ext>
                </a:extLst>
              </p:cNvPr>
              <p:cNvSpPr>
                <a:spLocks/>
              </p:cNvSpPr>
              <p:nvPr/>
            </p:nvSpPr>
            <p:spPr bwMode="auto">
              <a:xfrm>
                <a:off x="1355" y="2090"/>
                <a:ext cx="38" cy="45"/>
              </a:xfrm>
              <a:custGeom>
                <a:avLst/>
                <a:gdLst>
                  <a:gd name="T0" fmla="*/ 6 w 38"/>
                  <a:gd name="T1" fmla="*/ 3 h 45"/>
                  <a:gd name="T2" fmla="*/ 6 w 38"/>
                  <a:gd name="T3" fmla="*/ 3 h 45"/>
                  <a:gd name="T4" fmla="*/ 10 w 38"/>
                  <a:gd name="T5" fmla="*/ 7 h 45"/>
                  <a:gd name="T6" fmla="*/ 10 w 38"/>
                  <a:gd name="T7" fmla="*/ 7 h 45"/>
                  <a:gd name="T8" fmla="*/ 10 w 38"/>
                  <a:gd name="T9" fmla="*/ 10 h 45"/>
                  <a:gd name="T10" fmla="*/ 13 w 38"/>
                  <a:gd name="T11" fmla="*/ 10 h 45"/>
                  <a:gd name="T12" fmla="*/ 17 w 38"/>
                  <a:gd name="T13" fmla="*/ 14 h 45"/>
                  <a:gd name="T14" fmla="*/ 17 w 38"/>
                  <a:gd name="T15" fmla="*/ 14 h 45"/>
                  <a:gd name="T16" fmla="*/ 17 w 38"/>
                  <a:gd name="T17" fmla="*/ 17 h 45"/>
                  <a:gd name="T18" fmla="*/ 20 w 38"/>
                  <a:gd name="T19" fmla="*/ 21 h 45"/>
                  <a:gd name="T20" fmla="*/ 20 w 38"/>
                  <a:gd name="T21" fmla="*/ 21 h 45"/>
                  <a:gd name="T22" fmla="*/ 20 w 38"/>
                  <a:gd name="T23" fmla="*/ 24 h 45"/>
                  <a:gd name="T24" fmla="*/ 24 w 38"/>
                  <a:gd name="T25" fmla="*/ 24 h 45"/>
                  <a:gd name="T26" fmla="*/ 24 w 38"/>
                  <a:gd name="T27" fmla="*/ 24 h 45"/>
                  <a:gd name="T28" fmla="*/ 24 w 38"/>
                  <a:gd name="T29" fmla="*/ 21 h 45"/>
                  <a:gd name="T30" fmla="*/ 24 w 38"/>
                  <a:gd name="T31" fmla="*/ 17 h 45"/>
                  <a:gd name="T32" fmla="*/ 24 w 38"/>
                  <a:gd name="T33" fmla="*/ 14 h 45"/>
                  <a:gd name="T34" fmla="*/ 24 w 38"/>
                  <a:gd name="T35" fmla="*/ 14 h 45"/>
                  <a:gd name="T36" fmla="*/ 27 w 38"/>
                  <a:gd name="T37" fmla="*/ 17 h 45"/>
                  <a:gd name="T38" fmla="*/ 27 w 38"/>
                  <a:gd name="T39" fmla="*/ 21 h 45"/>
                  <a:gd name="T40" fmla="*/ 27 w 38"/>
                  <a:gd name="T41" fmla="*/ 21 h 45"/>
                  <a:gd name="T42" fmla="*/ 31 w 38"/>
                  <a:gd name="T43" fmla="*/ 21 h 45"/>
                  <a:gd name="T44" fmla="*/ 31 w 38"/>
                  <a:gd name="T45" fmla="*/ 21 h 45"/>
                  <a:gd name="T46" fmla="*/ 34 w 38"/>
                  <a:gd name="T47" fmla="*/ 21 h 45"/>
                  <a:gd name="T48" fmla="*/ 34 w 38"/>
                  <a:gd name="T49" fmla="*/ 24 h 45"/>
                  <a:gd name="T50" fmla="*/ 34 w 38"/>
                  <a:gd name="T51" fmla="*/ 28 h 45"/>
                  <a:gd name="T52" fmla="*/ 34 w 38"/>
                  <a:gd name="T53" fmla="*/ 28 h 45"/>
                  <a:gd name="T54" fmla="*/ 38 w 38"/>
                  <a:gd name="T55" fmla="*/ 31 h 45"/>
                  <a:gd name="T56" fmla="*/ 34 w 38"/>
                  <a:gd name="T57" fmla="*/ 35 h 45"/>
                  <a:gd name="T58" fmla="*/ 34 w 38"/>
                  <a:gd name="T59" fmla="*/ 35 h 45"/>
                  <a:gd name="T60" fmla="*/ 34 w 38"/>
                  <a:gd name="T61" fmla="*/ 38 h 45"/>
                  <a:gd name="T62" fmla="*/ 34 w 38"/>
                  <a:gd name="T63" fmla="*/ 42 h 45"/>
                  <a:gd name="T64" fmla="*/ 34 w 38"/>
                  <a:gd name="T65" fmla="*/ 42 h 45"/>
                  <a:gd name="T66" fmla="*/ 34 w 38"/>
                  <a:gd name="T67" fmla="*/ 45 h 45"/>
                  <a:gd name="T68" fmla="*/ 34 w 38"/>
                  <a:gd name="T69" fmla="*/ 45 h 45"/>
                  <a:gd name="T70" fmla="*/ 31 w 38"/>
                  <a:gd name="T71" fmla="*/ 45 h 45"/>
                  <a:gd name="T72" fmla="*/ 27 w 38"/>
                  <a:gd name="T73" fmla="*/ 45 h 45"/>
                  <a:gd name="T74" fmla="*/ 27 w 38"/>
                  <a:gd name="T75" fmla="*/ 45 h 45"/>
                  <a:gd name="T76" fmla="*/ 24 w 38"/>
                  <a:gd name="T77" fmla="*/ 42 h 45"/>
                  <a:gd name="T78" fmla="*/ 24 w 38"/>
                  <a:gd name="T79" fmla="*/ 42 h 45"/>
                  <a:gd name="T80" fmla="*/ 24 w 38"/>
                  <a:gd name="T81" fmla="*/ 38 h 45"/>
                  <a:gd name="T82" fmla="*/ 24 w 38"/>
                  <a:gd name="T83" fmla="*/ 38 h 45"/>
                  <a:gd name="T84" fmla="*/ 20 w 38"/>
                  <a:gd name="T85" fmla="*/ 35 h 45"/>
                  <a:gd name="T86" fmla="*/ 20 w 38"/>
                  <a:gd name="T87" fmla="*/ 35 h 45"/>
                  <a:gd name="T88" fmla="*/ 20 w 38"/>
                  <a:gd name="T89" fmla="*/ 31 h 45"/>
                  <a:gd name="T90" fmla="*/ 20 w 38"/>
                  <a:gd name="T91" fmla="*/ 28 h 45"/>
                  <a:gd name="T92" fmla="*/ 17 w 38"/>
                  <a:gd name="T93" fmla="*/ 28 h 45"/>
                  <a:gd name="T94" fmla="*/ 17 w 38"/>
                  <a:gd name="T95" fmla="*/ 24 h 45"/>
                  <a:gd name="T96" fmla="*/ 17 w 38"/>
                  <a:gd name="T97" fmla="*/ 21 h 45"/>
                  <a:gd name="T98" fmla="*/ 13 w 38"/>
                  <a:gd name="T99" fmla="*/ 21 h 45"/>
                  <a:gd name="T100" fmla="*/ 13 w 38"/>
                  <a:gd name="T101" fmla="*/ 17 h 45"/>
                  <a:gd name="T102" fmla="*/ 13 w 38"/>
                  <a:gd name="T103" fmla="*/ 17 h 45"/>
                  <a:gd name="T104" fmla="*/ 10 w 38"/>
                  <a:gd name="T105" fmla="*/ 14 h 45"/>
                  <a:gd name="T106" fmla="*/ 10 w 38"/>
                  <a:gd name="T107" fmla="*/ 14 h 45"/>
                  <a:gd name="T108" fmla="*/ 6 w 38"/>
                  <a:gd name="T109" fmla="*/ 10 h 45"/>
                  <a:gd name="T110" fmla="*/ 6 w 38"/>
                  <a:gd name="T111" fmla="*/ 10 h 45"/>
                  <a:gd name="T112" fmla="*/ 3 w 38"/>
                  <a:gd name="T113" fmla="*/ 10 h 45"/>
                  <a:gd name="T114" fmla="*/ 3 w 38"/>
                  <a:gd name="T115" fmla="*/ 7 h 45"/>
                  <a:gd name="T116" fmla="*/ 0 w 38"/>
                  <a:gd name="T117" fmla="*/ 3 h 45"/>
                  <a:gd name="T118" fmla="*/ 3 w 38"/>
                  <a:gd name="T119"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5">
                    <a:moveTo>
                      <a:pt x="3" y="3"/>
                    </a:moveTo>
                    <a:lnTo>
                      <a:pt x="6" y="3"/>
                    </a:lnTo>
                    <a:lnTo>
                      <a:pt x="6" y="3"/>
                    </a:lnTo>
                    <a:lnTo>
                      <a:pt x="6" y="3"/>
                    </a:lnTo>
                    <a:lnTo>
                      <a:pt x="6" y="3"/>
                    </a:lnTo>
                    <a:lnTo>
                      <a:pt x="10" y="7"/>
                    </a:lnTo>
                    <a:lnTo>
                      <a:pt x="10" y="7"/>
                    </a:lnTo>
                    <a:lnTo>
                      <a:pt x="10" y="7"/>
                    </a:lnTo>
                    <a:lnTo>
                      <a:pt x="10" y="7"/>
                    </a:lnTo>
                    <a:lnTo>
                      <a:pt x="10" y="10"/>
                    </a:lnTo>
                    <a:lnTo>
                      <a:pt x="13" y="10"/>
                    </a:lnTo>
                    <a:lnTo>
                      <a:pt x="13" y="10"/>
                    </a:lnTo>
                    <a:lnTo>
                      <a:pt x="13" y="10"/>
                    </a:lnTo>
                    <a:lnTo>
                      <a:pt x="17" y="14"/>
                    </a:lnTo>
                    <a:lnTo>
                      <a:pt x="17" y="14"/>
                    </a:lnTo>
                    <a:lnTo>
                      <a:pt x="17" y="14"/>
                    </a:lnTo>
                    <a:lnTo>
                      <a:pt x="17" y="17"/>
                    </a:lnTo>
                    <a:lnTo>
                      <a:pt x="17" y="17"/>
                    </a:lnTo>
                    <a:lnTo>
                      <a:pt x="17" y="17"/>
                    </a:lnTo>
                    <a:lnTo>
                      <a:pt x="20" y="21"/>
                    </a:lnTo>
                    <a:lnTo>
                      <a:pt x="20" y="21"/>
                    </a:lnTo>
                    <a:lnTo>
                      <a:pt x="20" y="21"/>
                    </a:lnTo>
                    <a:lnTo>
                      <a:pt x="20" y="21"/>
                    </a:lnTo>
                    <a:lnTo>
                      <a:pt x="20" y="24"/>
                    </a:lnTo>
                    <a:lnTo>
                      <a:pt x="24" y="24"/>
                    </a:lnTo>
                    <a:lnTo>
                      <a:pt x="24" y="24"/>
                    </a:lnTo>
                    <a:lnTo>
                      <a:pt x="24" y="24"/>
                    </a:lnTo>
                    <a:lnTo>
                      <a:pt x="24" y="24"/>
                    </a:lnTo>
                    <a:lnTo>
                      <a:pt x="24" y="21"/>
                    </a:lnTo>
                    <a:lnTo>
                      <a:pt x="24" y="21"/>
                    </a:lnTo>
                    <a:lnTo>
                      <a:pt x="24" y="21"/>
                    </a:lnTo>
                    <a:lnTo>
                      <a:pt x="24" y="17"/>
                    </a:lnTo>
                    <a:lnTo>
                      <a:pt x="24" y="17"/>
                    </a:lnTo>
                    <a:lnTo>
                      <a:pt x="24" y="14"/>
                    </a:lnTo>
                    <a:lnTo>
                      <a:pt x="24" y="14"/>
                    </a:lnTo>
                    <a:lnTo>
                      <a:pt x="24" y="14"/>
                    </a:lnTo>
                    <a:lnTo>
                      <a:pt x="27" y="17"/>
                    </a:lnTo>
                    <a:lnTo>
                      <a:pt x="27" y="17"/>
                    </a:lnTo>
                    <a:lnTo>
                      <a:pt x="27" y="17"/>
                    </a:lnTo>
                    <a:lnTo>
                      <a:pt x="27" y="21"/>
                    </a:lnTo>
                    <a:lnTo>
                      <a:pt x="27" y="21"/>
                    </a:lnTo>
                    <a:lnTo>
                      <a:pt x="27" y="21"/>
                    </a:lnTo>
                    <a:lnTo>
                      <a:pt x="31" y="21"/>
                    </a:lnTo>
                    <a:lnTo>
                      <a:pt x="31" y="21"/>
                    </a:lnTo>
                    <a:lnTo>
                      <a:pt x="31" y="21"/>
                    </a:lnTo>
                    <a:lnTo>
                      <a:pt x="31" y="21"/>
                    </a:lnTo>
                    <a:lnTo>
                      <a:pt x="34" y="21"/>
                    </a:lnTo>
                    <a:lnTo>
                      <a:pt x="34" y="21"/>
                    </a:lnTo>
                    <a:lnTo>
                      <a:pt x="34" y="24"/>
                    </a:lnTo>
                    <a:lnTo>
                      <a:pt x="34" y="24"/>
                    </a:lnTo>
                    <a:lnTo>
                      <a:pt x="34" y="24"/>
                    </a:lnTo>
                    <a:lnTo>
                      <a:pt x="34" y="28"/>
                    </a:lnTo>
                    <a:lnTo>
                      <a:pt x="34" y="28"/>
                    </a:lnTo>
                    <a:lnTo>
                      <a:pt x="34" y="28"/>
                    </a:lnTo>
                    <a:lnTo>
                      <a:pt x="34" y="31"/>
                    </a:lnTo>
                    <a:lnTo>
                      <a:pt x="38" y="31"/>
                    </a:lnTo>
                    <a:lnTo>
                      <a:pt x="34" y="31"/>
                    </a:lnTo>
                    <a:lnTo>
                      <a:pt x="34" y="35"/>
                    </a:lnTo>
                    <a:lnTo>
                      <a:pt x="34" y="35"/>
                    </a:lnTo>
                    <a:lnTo>
                      <a:pt x="34" y="35"/>
                    </a:lnTo>
                    <a:lnTo>
                      <a:pt x="34" y="38"/>
                    </a:lnTo>
                    <a:lnTo>
                      <a:pt x="34" y="38"/>
                    </a:lnTo>
                    <a:lnTo>
                      <a:pt x="34" y="38"/>
                    </a:lnTo>
                    <a:lnTo>
                      <a:pt x="34" y="42"/>
                    </a:lnTo>
                    <a:lnTo>
                      <a:pt x="34" y="42"/>
                    </a:lnTo>
                    <a:lnTo>
                      <a:pt x="34" y="42"/>
                    </a:lnTo>
                    <a:lnTo>
                      <a:pt x="34" y="42"/>
                    </a:lnTo>
                    <a:lnTo>
                      <a:pt x="34" y="45"/>
                    </a:lnTo>
                    <a:lnTo>
                      <a:pt x="34" y="45"/>
                    </a:lnTo>
                    <a:lnTo>
                      <a:pt x="34" y="45"/>
                    </a:lnTo>
                    <a:lnTo>
                      <a:pt x="31" y="45"/>
                    </a:lnTo>
                    <a:lnTo>
                      <a:pt x="31" y="45"/>
                    </a:lnTo>
                    <a:lnTo>
                      <a:pt x="27" y="45"/>
                    </a:lnTo>
                    <a:lnTo>
                      <a:pt x="27" y="45"/>
                    </a:lnTo>
                    <a:lnTo>
                      <a:pt x="27" y="45"/>
                    </a:lnTo>
                    <a:lnTo>
                      <a:pt x="27" y="45"/>
                    </a:lnTo>
                    <a:lnTo>
                      <a:pt x="24" y="45"/>
                    </a:lnTo>
                    <a:lnTo>
                      <a:pt x="24" y="42"/>
                    </a:lnTo>
                    <a:lnTo>
                      <a:pt x="24" y="42"/>
                    </a:lnTo>
                    <a:lnTo>
                      <a:pt x="24" y="42"/>
                    </a:lnTo>
                    <a:lnTo>
                      <a:pt x="24" y="42"/>
                    </a:lnTo>
                    <a:lnTo>
                      <a:pt x="24" y="38"/>
                    </a:lnTo>
                    <a:lnTo>
                      <a:pt x="24" y="38"/>
                    </a:lnTo>
                    <a:lnTo>
                      <a:pt x="24" y="38"/>
                    </a:lnTo>
                    <a:lnTo>
                      <a:pt x="24" y="35"/>
                    </a:lnTo>
                    <a:lnTo>
                      <a:pt x="20" y="35"/>
                    </a:lnTo>
                    <a:lnTo>
                      <a:pt x="20" y="35"/>
                    </a:lnTo>
                    <a:lnTo>
                      <a:pt x="20" y="35"/>
                    </a:lnTo>
                    <a:lnTo>
                      <a:pt x="20" y="31"/>
                    </a:lnTo>
                    <a:lnTo>
                      <a:pt x="20" y="31"/>
                    </a:lnTo>
                    <a:lnTo>
                      <a:pt x="20" y="31"/>
                    </a:lnTo>
                    <a:lnTo>
                      <a:pt x="20" y="28"/>
                    </a:lnTo>
                    <a:lnTo>
                      <a:pt x="17" y="28"/>
                    </a:lnTo>
                    <a:lnTo>
                      <a:pt x="17" y="28"/>
                    </a:lnTo>
                    <a:lnTo>
                      <a:pt x="17" y="24"/>
                    </a:lnTo>
                    <a:lnTo>
                      <a:pt x="17" y="24"/>
                    </a:lnTo>
                    <a:lnTo>
                      <a:pt x="17" y="24"/>
                    </a:lnTo>
                    <a:lnTo>
                      <a:pt x="17" y="21"/>
                    </a:lnTo>
                    <a:lnTo>
                      <a:pt x="17" y="21"/>
                    </a:lnTo>
                    <a:lnTo>
                      <a:pt x="13" y="21"/>
                    </a:lnTo>
                    <a:lnTo>
                      <a:pt x="13" y="21"/>
                    </a:lnTo>
                    <a:lnTo>
                      <a:pt x="13" y="17"/>
                    </a:lnTo>
                    <a:lnTo>
                      <a:pt x="13" y="17"/>
                    </a:lnTo>
                    <a:lnTo>
                      <a:pt x="13" y="17"/>
                    </a:lnTo>
                    <a:lnTo>
                      <a:pt x="10" y="14"/>
                    </a:lnTo>
                    <a:lnTo>
                      <a:pt x="10" y="14"/>
                    </a:lnTo>
                    <a:lnTo>
                      <a:pt x="10" y="14"/>
                    </a:lnTo>
                    <a:lnTo>
                      <a:pt x="10" y="14"/>
                    </a:lnTo>
                    <a:lnTo>
                      <a:pt x="10" y="14"/>
                    </a:lnTo>
                    <a:lnTo>
                      <a:pt x="6" y="10"/>
                    </a:lnTo>
                    <a:lnTo>
                      <a:pt x="6" y="10"/>
                    </a:lnTo>
                    <a:lnTo>
                      <a:pt x="6" y="10"/>
                    </a:lnTo>
                    <a:lnTo>
                      <a:pt x="6" y="10"/>
                    </a:lnTo>
                    <a:lnTo>
                      <a:pt x="3" y="10"/>
                    </a:lnTo>
                    <a:lnTo>
                      <a:pt x="3" y="7"/>
                    </a:lnTo>
                    <a:lnTo>
                      <a:pt x="3" y="7"/>
                    </a:lnTo>
                    <a:lnTo>
                      <a:pt x="0" y="7"/>
                    </a:lnTo>
                    <a:lnTo>
                      <a:pt x="0" y="3"/>
                    </a:lnTo>
                    <a:lnTo>
                      <a:pt x="3" y="0"/>
                    </a:lnTo>
                    <a:lnTo>
                      <a:pt x="3" y="3"/>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101">
                <a:extLst>
                  <a:ext uri="{FF2B5EF4-FFF2-40B4-BE49-F238E27FC236}">
                    <a16:creationId xmlns:a16="http://schemas.microsoft.com/office/drawing/2014/main" id="{59E4C330-8883-EDC4-FE83-4FF361568099}"/>
                  </a:ext>
                </a:extLst>
              </p:cNvPr>
              <p:cNvSpPr>
                <a:spLocks/>
              </p:cNvSpPr>
              <p:nvPr/>
            </p:nvSpPr>
            <p:spPr bwMode="auto">
              <a:xfrm>
                <a:off x="1274" y="2048"/>
                <a:ext cx="32" cy="14"/>
              </a:xfrm>
              <a:custGeom>
                <a:avLst/>
                <a:gdLst>
                  <a:gd name="T0" fmla="*/ 4 w 32"/>
                  <a:gd name="T1" fmla="*/ 0 h 14"/>
                  <a:gd name="T2" fmla="*/ 0 w 32"/>
                  <a:gd name="T3" fmla="*/ 0 h 14"/>
                  <a:gd name="T4" fmla="*/ 0 w 32"/>
                  <a:gd name="T5" fmla="*/ 3 h 14"/>
                  <a:gd name="T6" fmla="*/ 0 w 32"/>
                  <a:gd name="T7" fmla="*/ 3 h 14"/>
                  <a:gd name="T8" fmla="*/ 0 w 32"/>
                  <a:gd name="T9" fmla="*/ 3 h 14"/>
                  <a:gd name="T10" fmla="*/ 0 w 32"/>
                  <a:gd name="T11" fmla="*/ 3 h 14"/>
                  <a:gd name="T12" fmla="*/ 0 w 32"/>
                  <a:gd name="T13" fmla="*/ 3 h 14"/>
                  <a:gd name="T14" fmla="*/ 0 w 32"/>
                  <a:gd name="T15" fmla="*/ 3 h 14"/>
                  <a:gd name="T16" fmla="*/ 0 w 32"/>
                  <a:gd name="T17" fmla="*/ 3 h 14"/>
                  <a:gd name="T18" fmla="*/ 0 w 32"/>
                  <a:gd name="T19" fmla="*/ 3 h 14"/>
                  <a:gd name="T20" fmla="*/ 4 w 32"/>
                  <a:gd name="T21" fmla="*/ 3 h 14"/>
                  <a:gd name="T22" fmla="*/ 11 w 32"/>
                  <a:gd name="T23" fmla="*/ 7 h 14"/>
                  <a:gd name="T24" fmla="*/ 14 w 32"/>
                  <a:gd name="T25" fmla="*/ 7 h 14"/>
                  <a:gd name="T26" fmla="*/ 21 w 32"/>
                  <a:gd name="T27" fmla="*/ 10 h 14"/>
                  <a:gd name="T28" fmla="*/ 25 w 32"/>
                  <a:gd name="T29" fmla="*/ 10 h 14"/>
                  <a:gd name="T30" fmla="*/ 28 w 32"/>
                  <a:gd name="T31" fmla="*/ 14 h 14"/>
                  <a:gd name="T32" fmla="*/ 28 w 32"/>
                  <a:gd name="T33" fmla="*/ 14 h 14"/>
                  <a:gd name="T34" fmla="*/ 28 w 32"/>
                  <a:gd name="T35" fmla="*/ 14 h 14"/>
                  <a:gd name="T36" fmla="*/ 32 w 32"/>
                  <a:gd name="T37" fmla="*/ 14 h 14"/>
                  <a:gd name="T38" fmla="*/ 32 w 32"/>
                  <a:gd name="T39" fmla="*/ 14 h 14"/>
                  <a:gd name="T40" fmla="*/ 32 w 32"/>
                  <a:gd name="T41" fmla="*/ 14 h 14"/>
                  <a:gd name="T42" fmla="*/ 32 w 32"/>
                  <a:gd name="T43" fmla="*/ 14 h 14"/>
                  <a:gd name="T44" fmla="*/ 32 w 32"/>
                  <a:gd name="T45" fmla="*/ 14 h 14"/>
                  <a:gd name="T46" fmla="*/ 32 w 32"/>
                  <a:gd name="T47" fmla="*/ 14 h 14"/>
                  <a:gd name="T48" fmla="*/ 28 w 32"/>
                  <a:gd name="T49" fmla="*/ 10 h 14"/>
                  <a:gd name="T50" fmla="*/ 28 w 32"/>
                  <a:gd name="T51" fmla="*/ 10 h 14"/>
                  <a:gd name="T52" fmla="*/ 28 w 32"/>
                  <a:gd name="T53" fmla="*/ 10 h 14"/>
                  <a:gd name="T54" fmla="*/ 28 w 32"/>
                  <a:gd name="T55" fmla="*/ 10 h 14"/>
                  <a:gd name="T56" fmla="*/ 28 w 32"/>
                  <a:gd name="T57" fmla="*/ 7 h 14"/>
                  <a:gd name="T58" fmla="*/ 25 w 32"/>
                  <a:gd name="T59" fmla="*/ 7 h 14"/>
                  <a:gd name="T60" fmla="*/ 25 w 32"/>
                  <a:gd name="T61" fmla="*/ 7 h 14"/>
                  <a:gd name="T62" fmla="*/ 18 w 32"/>
                  <a:gd name="T63" fmla="*/ 3 h 14"/>
                  <a:gd name="T64" fmla="*/ 18 w 32"/>
                  <a:gd name="T65" fmla="*/ 3 h 14"/>
                  <a:gd name="T66" fmla="*/ 18 w 32"/>
                  <a:gd name="T67" fmla="*/ 3 h 14"/>
                  <a:gd name="T68" fmla="*/ 14 w 32"/>
                  <a:gd name="T69" fmla="*/ 3 h 14"/>
                  <a:gd name="T70" fmla="*/ 14 w 32"/>
                  <a:gd name="T71" fmla="*/ 3 h 14"/>
                  <a:gd name="T72" fmla="*/ 14 w 32"/>
                  <a:gd name="T73" fmla="*/ 3 h 14"/>
                  <a:gd name="T74" fmla="*/ 14 w 32"/>
                  <a:gd name="T75" fmla="*/ 3 h 14"/>
                  <a:gd name="T76" fmla="*/ 11 w 32"/>
                  <a:gd name="T77" fmla="*/ 3 h 14"/>
                  <a:gd name="T78" fmla="*/ 11 w 32"/>
                  <a:gd name="T79" fmla="*/ 3 h 14"/>
                  <a:gd name="T80" fmla="*/ 7 w 32"/>
                  <a:gd name="T81" fmla="*/ 0 h 14"/>
                  <a:gd name="T82" fmla="*/ 4 w 32"/>
                  <a:gd name="T83" fmla="*/ 0 h 14"/>
                  <a:gd name="T84" fmla="*/ 4 w 32"/>
                  <a:gd name="T85" fmla="*/ 0 h 14"/>
                  <a:gd name="T86" fmla="*/ 4 w 32"/>
                  <a:gd name="T8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14">
                    <a:moveTo>
                      <a:pt x="4" y="0"/>
                    </a:moveTo>
                    <a:lnTo>
                      <a:pt x="0" y="0"/>
                    </a:lnTo>
                    <a:lnTo>
                      <a:pt x="0" y="3"/>
                    </a:lnTo>
                    <a:lnTo>
                      <a:pt x="0" y="3"/>
                    </a:lnTo>
                    <a:lnTo>
                      <a:pt x="0" y="3"/>
                    </a:lnTo>
                    <a:lnTo>
                      <a:pt x="0" y="3"/>
                    </a:lnTo>
                    <a:lnTo>
                      <a:pt x="0" y="3"/>
                    </a:lnTo>
                    <a:lnTo>
                      <a:pt x="0" y="3"/>
                    </a:lnTo>
                    <a:lnTo>
                      <a:pt x="0" y="3"/>
                    </a:lnTo>
                    <a:lnTo>
                      <a:pt x="0" y="3"/>
                    </a:lnTo>
                    <a:lnTo>
                      <a:pt x="4" y="3"/>
                    </a:lnTo>
                    <a:lnTo>
                      <a:pt x="11" y="7"/>
                    </a:lnTo>
                    <a:lnTo>
                      <a:pt x="14" y="7"/>
                    </a:lnTo>
                    <a:lnTo>
                      <a:pt x="21" y="10"/>
                    </a:lnTo>
                    <a:lnTo>
                      <a:pt x="25" y="10"/>
                    </a:lnTo>
                    <a:lnTo>
                      <a:pt x="28" y="14"/>
                    </a:lnTo>
                    <a:lnTo>
                      <a:pt x="28" y="14"/>
                    </a:lnTo>
                    <a:lnTo>
                      <a:pt x="28" y="14"/>
                    </a:lnTo>
                    <a:lnTo>
                      <a:pt x="32" y="14"/>
                    </a:lnTo>
                    <a:lnTo>
                      <a:pt x="32" y="14"/>
                    </a:lnTo>
                    <a:lnTo>
                      <a:pt x="32" y="14"/>
                    </a:lnTo>
                    <a:lnTo>
                      <a:pt x="32" y="14"/>
                    </a:lnTo>
                    <a:lnTo>
                      <a:pt x="32" y="14"/>
                    </a:lnTo>
                    <a:lnTo>
                      <a:pt x="32" y="14"/>
                    </a:lnTo>
                    <a:lnTo>
                      <a:pt x="28" y="10"/>
                    </a:lnTo>
                    <a:lnTo>
                      <a:pt x="28" y="10"/>
                    </a:lnTo>
                    <a:lnTo>
                      <a:pt x="28" y="10"/>
                    </a:lnTo>
                    <a:lnTo>
                      <a:pt x="28" y="10"/>
                    </a:lnTo>
                    <a:lnTo>
                      <a:pt x="28" y="7"/>
                    </a:lnTo>
                    <a:lnTo>
                      <a:pt x="25" y="7"/>
                    </a:lnTo>
                    <a:lnTo>
                      <a:pt x="25" y="7"/>
                    </a:lnTo>
                    <a:lnTo>
                      <a:pt x="18" y="3"/>
                    </a:lnTo>
                    <a:lnTo>
                      <a:pt x="18" y="3"/>
                    </a:lnTo>
                    <a:lnTo>
                      <a:pt x="18" y="3"/>
                    </a:lnTo>
                    <a:lnTo>
                      <a:pt x="14" y="3"/>
                    </a:lnTo>
                    <a:lnTo>
                      <a:pt x="14" y="3"/>
                    </a:lnTo>
                    <a:lnTo>
                      <a:pt x="14" y="3"/>
                    </a:lnTo>
                    <a:lnTo>
                      <a:pt x="14" y="3"/>
                    </a:lnTo>
                    <a:lnTo>
                      <a:pt x="11" y="3"/>
                    </a:lnTo>
                    <a:lnTo>
                      <a:pt x="11" y="3"/>
                    </a:lnTo>
                    <a:lnTo>
                      <a:pt x="7" y="0"/>
                    </a:lnTo>
                    <a:lnTo>
                      <a:pt x="4" y="0"/>
                    </a:lnTo>
                    <a:lnTo>
                      <a:pt x="4" y="0"/>
                    </a:lnTo>
                    <a:lnTo>
                      <a:pt x="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102">
                <a:extLst>
                  <a:ext uri="{FF2B5EF4-FFF2-40B4-BE49-F238E27FC236}">
                    <a16:creationId xmlns:a16="http://schemas.microsoft.com/office/drawing/2014/main" id="{7A680BCD-A5DD-FBD6-98D0-2EB2112F5429}"/>
                  </a:ext>
                </a:extLst>
              </p:cNvPr>
              <p:cNvSpPr>
                <a:spLocks/>
              </p:cNvSpPr>
              <p:nvPr/>
            </p:nvSpPr>
            <p:spPr bwMode="auto">
              <a:xfrm>
                <a:off x="1274" y="2048"/>
                <a:ext cx="32" cy="14"/>
              </a:xfrm>
              <a:custGeom>
                <a:avLst/>
                <a:gdLst>
                  <a:gd name="T0" fmla="*/ 4 w 32"/>
                  <a:gd name="T1" fmla="*/ 0 h 14"/>
                  <a:gd name="T2" fmla="*/ 0 w 32"/>
                  <a:gd name="T3" fmla="*/ 0 h 14"/>
                  <a:gd name="T4" fmla="*/ 0 w 32"/>
                  <a:gd name="T5" fmla="*/ 3 h 14"/>
                  <a:gd name="T6" fmla="*/ 0 w 32"/>
                  <a:gd name="T7" fmla="*/ 3 h 14"/>
                  <a:gd name="T8" fmla="*/ 0 w 32"/>
                  <a:gd name="T9" fmla="*/ 3 h 14"/>
                  <a:gd name="T10" fmla="*/ 0 w 32"/>
                  <a:gd name="T11" fmla="*/ 3 h 14"/>
                  <a:gd name="T12" fmla="*/ 0 w 32"/>
                  <a:gd name="T13" fmla="*/ 3 h 14"/>
                  <a:gd name="T14" fmla="*/ 0 w 32"/>
                  <a:gd name="T15" fmla="*/ 3 h 14"/>
                  <a:gd name="T16" fmla="*/ 0 w 32"/>
                  <a:gd name="T17" fmla="*/ 3 h 14"/>
                  <a:gd name="T18" fmla="*/ 0 w 32"/>
                  <a:gd name="T19" fmla="*/ 3 h 14"/>
                  <a:gd name="T20" fmla="*/ 4 w 32"/>
                  <a:gd name="T21" fmla="*/ 3 h 14"/>
                  <a:gd name="T22" fmla="*/ 11 w 32"/>
                  <a:gd name="T23" fmla="*/ 7 h 14"/>
                  <a:gd name="T24" fmla="*/ 14 w 32"/>
                  <a:gd name="T25" fmla="*/ 7 h 14"/>
                  <a:gd name="T26" fmla="*/ 21 w 32"/>
                  <a:gd name="T27" fmla="*/ 10 h 14"/>
                  <a:gd name="T28" fmla="*/ 25 w 32"/>
                  <a:gd name="T29" fmla="*/ 10 h 14"/>
                  <a:gd name="T30" fmla="*/ 28 w 32"/>
                  <a:gd name="T31" fmla="*/ 14 h 14"/>
                  <a:gd name="T32" fmla="*/ 28 w 32"/>
                  <a:gd name="T33" fmla="*/ 14 h 14"/>
                  <a:gd name="T34" fmla="*/ 28 w 32"/>
                  <a:gd name="T35" fmla="*/ 14 h 14"/>
                  <a:gd name="T36" fmla="*/ 32 w 32"/>
                  <a:gd name="T37" fmla="*/ 14 h 14"/>
                  <a:gd name="T38" fmla="*/ 32 w 32"/>
                  <a:gd name="T39" fmla="*/ 14 h 14"/>
                  <a:gd name="T40" fmla="*/ 32 w 32"/>
                  <a:gd name="T41" fmla="*/ 14 h 14"/>
                  <a:gd name="T42" fmla="*/ 32 w 32"/>
                  <a:gd name="T43" fmla="*/ 14 h 14"/>
                  <a:gd name="T44" fmla="*/ 32 w 32"/>
                  <a:gd name="T45" fmla="*/ 14 h 14"/>
                  <a:gd name="T46" fmla="*/ 32 w 32"/>
                  <a:gd name="T47" fmla="*/ 14 h 14"/>
                  <a:gd name="T48" fmla="*/ 28 w 32"/>
                  <a:gd name="T49" fmla="*/ 10 h 14"/>
                  <a:gd name="T50" fmla="*/ 28 w 32"/>
                  <a:gd name="T51" fmla="*/ 10 h 14"/>
                  <a:gd name="T52" fmla="*/ 28 w 32"/>
                  <a:gd name="T53" fmla="*/ 10 h 14"/>
                  <a:gd name="T54" fmla="*/ 28 w 32"/>
                  <a:gd name="T55" fmla="*/ 10 h 14"/>
                  <a:gd name="T56" fmla="*/ 28 w 32"/>
                  <a:gd name="T57" fmla="*/ 7 h 14"/>
                  <a:gd name="T58" fmla="*/ 25 w 32"/>
                  <a:gd name="T59" fmla="*/ 7 h 14"/>
                  <a:gd name="T60" fmla="*/ 25 w 32"/>
                  <a:gd name="T61" fmla="*/ 7 h 14"/>
                  <a:gd name="T62" fmla="*/ 18 w 32"/>
                  <a:gd name="T63" fmla="*/ 3 h 14"/>
                  <a:gd name="T64" fmla="*/ 18 w 32"/>
                  <a:gd name="T65" fmla="*/ 3 h 14"/>
                  <a:gd name="T66" fmla="*/ 18 w 32"/>
                  <a:gd name="T67" fmla="*/ 3 h 14"/>
                  <a:gd name="T68" fmla="*/ 14 w 32"/>
                  <a:gd name="T69" fmla="*/ 3 h 14"/>
                  <a:gd name="T70" fmla="*/ 14 w 32"/>
                  <a:gd name="T71" fmla="*/ 3 h 14"/>
                  <a:gd name="T72" fmla="*/ 14 w 32"/>
                  <a:gd name="T73" fmla="*/ 3 h 14"/>
                  <a:gd name="T74" fmla="*/ 14 w 32"/>
                  <a:gd name="T75" fmla="*/ 3 h 14"/>
                  <a:gd name="T76" fmla="*/ 11 w 32"/>
                  <a:gd name="T77" fmla="*/ 3 h 14"/>
                  <a:gd name="T78" fmla="*/ 11 w 32"/>
                  <a:gd name="T79" fmla="*/ 3 h 14"/>
                  <a:gd name="T80" fmla="*/ 7 w 32"/>
                  <a:gd name="T81" fmla="*/ 0 h 14"/>
                  <a:gd name="T82" fmla="*/ 4 w 32"/>
                  <a:gd name="T83" fmla="*/ 0 h 14"/>
                  <a:gd name="T84" fmla="*/ 4 w 32"/>
                  <a:gd name="T85" fmla="*/ 0 h 14"/>
                  <a:gd name="T86" fmla="*/ 4 w 32"/>
                  <a:gd name="T8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14">
                    <a:moveTo>
                      <a:pt x="4" y="0"/>
                    </a:moveTo>
                    <a:lnTo>
                      <a:pt x="0" y="0"/>
                    </a:lnTo>
                    <a:lnTo>
                      <a:pt x="0" y="3"/>
                    </a:lnTo>
                    <a:lnTo>
                      <a:pt x="0" y="3"/>
                    </a:lnTo>
                    <a:lnTo>
                      <a:pt x="0" y="3"/>
                    </a:lnTo>
                    <a:lnTo>
                      <a:pt x="0" y="3"/>
                    </a:lnTo>
                    <a:lnTo>
                      <a:pt x="0" y="3"/>
                    </a:lnTo>
                    <a:lnTo>
                      <a:pt x="0" y="3"/>
                    </a:lnTo>
                    <a:lnTo>
                      <a:pt x="0" y="3"/>
                    </a:lnTo>
                    <a:lnTo>
                      <a:pt x="0" y="3"/>
                    </a:lnTo>
                    <a:lnTo>
                      <a:pt x="4" y="3"/>
                    </a:lnTo>
                    <a:lnTo>
                      <a:pt x="11" y="7"/>
                    </a:lnTo>
                    <a:lnTo>
                      <a:pt x="14" y="7"/>
                    </a:lnTo>
                    <a:lnTo>
                      <a:pt x="21" y="10"/>
                    </a:lnTo>
                    <a:lnTo>
                      <a:pt x="25" y="10"/>
                    </a:lnTo>
                    <a:lnTo>
                      <a:pt x="28" y="14"/>
                    </a:lnTo>
                    <a:lnTo>
                      <a:pt x="28" y="14"/>
                    </a:lnTo>
                    <a:lnTo>
                      <a:pt x="28" y="14"/>
                    </a:lnTo>
                    <a:lnTo>
                      <a:pt x="32" y="14"/>
                    </a:lnTo>
                    <a:lnTo>
                      <a:pt x="32" y="14"/>
                    </a:lnTo>
                    <a:lnTo>
                      <a:pt x="32" y="14"/>
                    </a:lnTo>
                    <a:lnTo>
                      <a:pt x="32" y="14"/>
                    </a:lnTo>
                    <a:lnTo>
                      <a:pt x="32" y="14"/>
                    </a:lnTo>
                    <a:lnTo>
                      <a:pt x="32" y="14"/>
                    </a:lnTo>
                    <a:lnTo>
                      <a:pt x="28" y="10"/>
                    </a:lnTo>
                    <a:lnTo>
                      <a:pt x="28" y="10"/>
                    </a:lnTo>
                    <a:lnTo>
                      <a:pt x="28" y="10"/>
                    </a:lnTo>
                    <a:lnTo>
                      <a:pt x="28" y="10"/>
                    </a:lnTo>
                    <a:lnTo>
                      <a:pt x="28" y="7"/>
                    </a:lnTo>
                    <a:lnTo>
                      <a:pt x="25" y="7"/>
                    </a:lnTo>
                    <a:lnTo>
                      <a:pt x="25" y="7"/>
                    </a:lnTo>
                    <a:lnTo>
                      <a:pt x="18" y="3"/>
                    </a:lnTo>
                    <a:lnTo>
                      <a:pt x="18" y="3"/>
                    </a:lnTo>
                    <a:lnTo>
                      <a:pt x="18" y="3"/>
                    </a:lnTo>
                    <a:lnTo>
                      <a:pt x="14" y="3"/>
                    </a:lnTo>
                    <a:lnTo>
                      <a:pt x="14" y="3"/>
                    </a:lnTo>
                    <a:lnTo>
                      <a:pt x="14" y="3"/>
                    </a:lnTo>
                    <a:lnTo>
                      <a:pt x="14" y="3"/>
                    </a:lnTo>
                    <a:lnTo>
                      <a:pt x="11" y="3"/>
                    </a:lnTo>
                    <a:lnTo>
                      <a:pt x="11" y="3"/>
                    </a:lnTo>
                    <a:lnTo>
                      <a:pt x="7" y="0"/>
                    </a:lnTo>
                    <a:lnTo>
                      <a:pt x="4" y="0"/>
                    </a:lnTo>
                    <a:lnTo>
                      <a:pt x="4" y="0"/>
                    </a:lnTo>
                    <a:lnTo>
                      <a:pt x="4"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103">
                <a:extLst>
                  <a:ext uri="{FF2B5EF4-FFF2-40B4-BE49-F238E27FC236}">
                    <a16:creationId xmlns:a16="http://schemas.microsoft.com/office/drawing/2014/main" id="{25CCD938-8D26-38E5-28AE-AD2822DDD63C}"/>
                  </a:ext>
                </a:extLst>
              </p:cNvPr>
              <p:cNvSpPr>
                <a:spLocks/>
              </p:cNvSpPr>
              <p:nvPr/>
            </p:nvSpPr>
            <p:spPr bwMode="auto">
              <a:xfrm>
                <a:off x="1288" y="1201"/>
                <a:ext cx="682" cy="843"/>
              </a:xfrm>
              <a:custGeom>
                <a:avLst/>
                <a:gdLst>
                  <a:gd name="T0" fmla="*/ 94 w 682"/>
                  <a:gd name="T1" fmla="*/ 637 h 843"/>
                  <a:gd name="T2" fmla="*/ 91 w 682"/>
                  <a:gd name="T3" fmla="*/ 654 h 843"/>
                  <a:gd name="T4" fmla="*/ 115 w 682"/>
                  <a:gd name="T5" fmla="*/ 682 h 843"/>
                  <a:gd name="T6" fmla="*/ 122 w 682"/>
                  <a:gd name="T7" fmla="*/ 710 h 843"/>
                  <a:gd name="T8" fmla="*/ 140 w 682"/>
                  <a:gd name="T9" fmla="*/ 756 h 843"/>
                  <a:gd name="T10" fmla="*/ 168 w 682"/>
                  <a:gd name="T11" fmla="*/ 759 h 843"/>
                  <a:gd name="T12" fmla="*/ 196 w 682"/>
                  <a:gd name="T13" fmla="*/ 770 h 843"/>
                  <a:gd name="T14" fmla="*/ 224 w 682"/>
                  <a:gd name="T15" fmla="*/ 815 h 843"/>
                  <a:gd name="T16" fmla="*/ 238 w 682"/>
                  <a:gd name="T17" fmla="*/ 826 h 843"/>
                  <a:gd name="T18" fmla="*/ 262 w 682"/>
                  <a:gd name="T19" fmla="*/ 840 h 843"/>
                  <a:gd name="T20" fmla="*/ 287 w 682"/>
                  <a:gd name="T21" fmla="*/ 829 h 843"/>
                  <a:gd name="T22" fmla="*/ 301 w 682"/>
                  <a:gd name="T23" fmla="*/ 787 h 843"/>
                  <a:gd name="T24" fmla="*/ 304 w 682"/>
                  <a:gd name="T25" fmla="*/ 756 h 843"/>
                  <a:gd name="T26" fmla="*/ 329 w 682"/>
                  <a:gd name="T27" fmla="*/ 703 h 843"/>
                  <a:gd name="T28" fmla="*/ 336 w 682"/>
                  <a:gd name="T29" fmla="*/ 682 h 843"/>
                  <a:gd name="T30" fmla="*/ 364 w 682"/>
                  <a:gd name="T31" fmla="*/ 682 h 843"/>
                  <a:gd name="T32" fmla="*/ 385 w 682"/>
                  <a:gd name="T33" fmla="*/ 693 h 843"/>
                  <a:gd name="T34" fmla="*/ 409 w 682"/>
                  <a:gd name="T35" fmla="*/ 714 h 843"/>
                  <a:gd name="T36" fmla="*/ 433 w 682"/>
                  <a:gd name="T37" fmla="*/ 717 h 843"/>
                  <a:gd name="T38" fmla="*/ 465 w 682"/>
                  <a:gd name="T39" fmla="*/ 721 h 843"/>
                  <a:gd name="T40" fmla="*/ 503 w 682"/>
                  <a:gd name="T41" fmla="*/ 724 h 843"/>
                  <a:gd name="T42" fmla="*/ 528 w 682"/>
                  <a:gd name="T43" fmla="*/ 745 h 843"/>
                  <a:gd name="T44" fmla="*/ 559 w 682"/>
                  <a:gd name="T45" fmla="*/ 696 h 843"/>
                  <a:gd name="T46" fmla="*/ 577 w 682"/>
                  <a:gd name="T47" fmla="*/ 689 h 843"/>
                  <a:gd name="T48" fmla="*/ 633 w 682"/>
                  <a:gd name="T49" fmla="*/ 693 h 843"/>
                  <a:gd name="T50" fmla="*/ 629 w 682"/>
                  <a:gd name="T51" fmla="*/ 654 h 843"/>
                  <a:gd name="T52" fmla="*/ 615 w 682"/>
                  <a:gd name="T53" fmla="*/ 616 h 843"/>
                  <a:gd name="T54" fmla="*/ 608 w 682"/>
                  <a:gd name="T55" fmla="*/ 553 h 843"/>
                  <a:gd name="T56" fmla="*/ 608 w 682"/>
                  <a:gd name="T57" fmla="*/ 528 h 843"/>
                  <a:gd name="T58" fmla="*/ 650 w 682"/>
                  <a:gd name="T59" fmla="*/ 441 h 843"/>
                  <a:gd name="T60" fmla="*/ 664 w 682"/>
                  <a:gd name="T61" fmla="*/ 381 h 843"/>
                  <a:gd name="T62" fmla="*/ 626 w 682"/>
                  <a:gd name="T63" fmla="*/ 353 h 843"/>
                  <a:gd name="T64" fmla="*/ 577 w 682"/>
                  <a:gd name="T65" fmla="*/ 329 h 843"/>
                  <a:gd name="T66" fmla="*/ 549 w 682"/>
                  <a:gd name="T67" fmla="*/ 311 h 843"/>
                  <a:gd name="T68" fmla="*/ 524 w 682"/>
                  <a:gd name="T69" fmla="*/ 231 h 843"/>
                  <a:gd name="T70" fmla="*/ 503 w 682"/>
                  <a:gd name="T71" fmla="*/ 203 h 843"/>
                  <a:gd name="T72" fmla="*/ 475 w 682"/>
                  <a:gd name="T73" fmla="*/ 157 h 843"/>
                  <a:gd name="T74" fmla="*/ 437 w 682"/>
                  <a:gd name="T75" fmla="*/ 129 h 843"/>
                  <a:gd name="T76" fmla="*/ 392 w 682"/>
                  <a:gd name="T77" fmla="*/ 84 h 843"/>
                  <a:gd name="T78" fmla="*/ 350 w 682"/>
                  <a:gd name="T79" fmla="*/ 52 h 843"/>
                  <a:gd name="T80" fmla="*/ 322 w 682"/>
                  <a:gd name="T81" fmla="*/ 14 h 843"/>
                  <a:gd name="T82" fmla="*/ 56 w 682"/>
                  <a:gd name="T83" fmla="*/ 59 h 843"/>
                  <a:gd name="T84" fmla="*/ 42 w 682"/>
                  <a:gd name="T85" fmla="*/ 73 h 843"/>
                  <a:gd name="T86" fmla="*/ 56 w 682"/>
                  <a:gd name="T87" fmla="*/ 98 h 843"/>
                  <a:gd name="T88" fmla="*/ 49 w 682"/>
                  <a:gd name="T89" fmla="*/ 105 h 843"/>
                  <a:gd name="T90" fmla="*/ 39 w 682"/>
                  <a:gd name="T91" fmla="*/ 143 h 843"/>
                  <a:gd name="T92" fmla="*/ 56 w 682"/>
                  <a:gd name="T93" fmla="*/ 161 h 843"/>
                  <a:gd name="T94" fmla="*/ 67 w 682"/>
                  <a:gd name="T95" fmla="*/ 192 h 843"/>
                  <a:gd name="T96" fmla="*/ 67 w 682"/>
                  <a:gd name="T97" fmla="*/ 199 h 843"/>
                  <a:gd name="T98" fmla="*/ 67 w 682"/>
                  <a:gd name="T99" fmla="*/ 266 h 843"/>
                  <a:gd name="T100" fmla="*/ 56 w 682"/>
                  <a:gd name="T101" fmla="*/ 280 h 843"/>
                  <a:gd name="T102" fmla="*/ 56 w 682"/>
                  <a:gd name="T103" fmla="*/ 304 h 843"/>
                  <a:gd name="T104" fmla="*/ 53 w 682"/>
                  <a:gd name="T105" fmla="*/ 332 h 843"/>
                  <a:gd name="T106" fmla="*/ 46 w 682"/>
                  <a:gd name="T107" fmla="*/ 350 h 843"/>
                  <a:gd name="T108" fmla="*/ 53 w 682"/>
                  <a:gd name="T109" fmla="*/ 399 h 843"/>
                  <a:gd name="T110" fmla="*/ 67 w 682"/>
                  <a:gd name="T111" fmla="*/ 441 h 843"/>
                  <a:gd name="T112" fmla="*/ 56 w 682"/>
                  <a:gd name="T113" fmla="*/ 462 h 843"/>
                  <a:gd name="T114" fmla="*/ 14 w 682"/>
                  <a:gd name="T115" fmla="*/ 469 h 843"/>
                  <a:gd name="T116" fmla="*/ 11 w 682"/>
                  <a:gd name="T117" fmla="*/ 511 h 843"/>
                  <a:gd name="T118" fmla="*/ 14 w 682"/>
                  <a:gd name="T119" fmla="*/ 535 h 843"/>
                  <a:gd name="T120" fmla="*/ 35 w 682"/>
                  <a:gd name="T121" fmla="*/ 563 h 843"/>
                  <a:gd name="T122" fmla="*/ 42 w 682"/>
                  <a:gd name="T123" fmla="*/ 609 h 843"/>
                  <a:gd name="T124" fmla="*/ 49 w 682"/>
                  <a:gd name="T125" fmla="*/ 637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2" h="843">
                    <a:moveTo>
                      <a:pt x="60" y="644"/>
                    </a:moveTo>
                    <a:lnTo>
                      <a:pt x="63" y="637"/>
                    </a:lnTo>
                    <a:lnTo>
                      <a:pt x="63" y="637"/>
                    </a:lnTo>
                    <a:lnTo>
                      <a:pt x="63" y="637"/>
                    </a:lnTo>
                    <a:lnTo>
                      <a:pt x="63" y="637"/>
                    </a:lnTo>
                    <a:lnTo>
                      <a:pt x="70" y="640"/>
                    </a:lnTo>
                    <a:lnTo>
                      <a:pt x="70" y="640"/>
                    </a:lnTo>
                    <a:lnTo>
                      <a:pt x="80" y="640"/>
                    </a:lnTo>
                    <a:lnTo>
                      <a:pt x="80" y="640"/>
                    </a:lnTo>
                    <a:lnTo>
                      <a:pt x="80" y="637"/>
                    </a:lnTo>
                    <a:lnTo>
                      <a:pt x="80" y="637"/>
                    </a:lnTo>
                    <a:lnTo>
                      <a:pt x="91" y="637"/>
                    </a:lnTo>
                    <a:lnTo>
                      <a:pt x="91" y="637"/>
                    </a:lnTo>
                    <a:lnTo>
                      <a:pt x="94" y="637"/>
                    </a:lnTo>
                    <a:lnTo>
                      <a:pt x="94" y="637"/>
                    </a:lnTo>
                    <a:lnTo>
                      <a:pt x="94" y="640"/>
                    </a:lnTo>
                    <a:lnTo>
                      <a:pt x="94" y="640"/>
                    </a:lnTo>
                    <a:lnTo>
                      <a:pt x="98" y="640"/>
                    </a:lnTo>
                    <a:lnTo>
                      <a:pt x="98" y="644"/>
                    </a:lnTo>
                    <a:lnTo>
                      <a:pt x="98" y="644"/>
                    </a:lnTo>
                    <a:lnTo>
                      <a:pt x="94" y="644"/>
                    </a:lnTo>
                    <a:lnTo>
                      <a:pt x="94" y="647"/>
                    </a:lnTo>
                    <a:lnTo>
                      <a:pt x="94" y="647"/>
                    </a:lnTo>
                    <a:lnTo>
                      <a:pt x="91" y="647"/>
                    </a:lnTo>
                    <a:lnTo>
                      <a:pt x="91" y="647"/>
                    </a:lnTo>
                    <a:lnTo>
                      <a:pt x="91" y="651"/>
                    </a:lnTo>
                    <a:lnTo>
                      <a:pt x="91" y="654"/>
                    </a:lnTo>
                    <a:lnTo>
                      <a:pt x="91" y="654"/>
                    </a:lnTo>
                    <a:lnTo>
                      <a:pt x="91" y="658"/>
                    </a:lnTo>
                    <a:lnTo>
                      <a:pt x="94" y="658"/>
                    </a:lnTo>
                    <a:lnTo>
                      <a:pt x="94" y="658"/>
                    </a:lnTo>
                    <a:lnTo>
                      <a:pt x="94" y="658"/>
                    </a:lnTo>
                    <a:lnTo>
                      <a:pt x="101" y="661"/>
                    </a:lnTo>
                    <a:lnTo>
                      <a:pt x="101" y="661"/>
                    </a:lnTo>
                    <a:lnTo>
                      <a:pt x="101" y="661"/>
                    </a:lnTo>
                    <a:lnTo>
                      <a:pt x="105" y="661"/>
                    </a:lnTo>
                    <a:lnTo>
                      <a:pt x="108" y="661"/>
                    </a:lnTo>
                    <a:lnTo>
                      <a:pt x="115" y="672"/>
                    </a:lnTo>
                    <a:lnTo>
                      <a:pt x="115" y="675"/>
                    </a:lnTo>
                    <a:lnTo>
                      <a:pt x="115" y="675"/>
                    </a:lnTo>
                    <a:lnTo>
                      <a:pt x="115" y="679"/>
                    </a:lnTo>
                    <a:lnTo>
                      <a:pt x="115" y="682"/>
                    </a:lnTo>
                    <a:lnTo>
                      <a:pt x="115" y="686"/>
                    </a:lnTo>
                    <a:lnTo>
                      <a:pt x="115" y="686"/>
                    </a:lnTo>
                    <a:lnTo>
                      <a:pt x="112" y="689"/>
                    </a:lnTo>
                    <a:lnTo>
                      <a:pt x="112" y="689"/>
                    </a:lnTo>
                    <a:lnTo>
                      <a:pt x="108" y="689"/>
                    </a:lnTo>
                    <a:lnTo>
                      <a:pt x="108" y="693"/>
                    </a:lnTo>
                    <a:lnTo>
                      <a:pt x="108" y="693"/>
                    </a:lnTo>
                    <a:lnTo>
                      <a:pt x="112" y="696"/>
                    </a:lnTo>
                    <a:lnTo>
                      <a:pt x="115" y="696"/>
                    </a:lnTo>
                    <a:lnTo>
                      <a:pt x="115" y="703"/>
                    </a:lnTo>
                    <a:lnTo>
                      <a:pt x="119" y="703"/>
                    </a:lnTo>
                    <a:lnTo>
                      <a:pt x="119" y="707"/>
                    </a:lnTo>
                    <a:lnTo>
                      <a:pt x="122" y="710"/>
                    </a:lnTo>
                    <a:lnTo>
                      <a:pt x="122" y="710"/>
                    </a:lnTo>
                    <a:lnTo>
                      <a:pt x="122" y="710"/>
                    </a:lnTo>
                    <a:lnTo>
                      <a:pt x="122" y="714"/>
                    </a:lnTo>
                    <a:lnTo>
                      <a:pt x="119" y="714"/>
                    </a:lnTo>
                    <a:lnTo>
                      <a:pt x="119" y="717"/>
                    </a:lnTo>
                    <a:lnTo>
                      <a:pt x="115" y="717"/>
                    </a:lnTo>
                    <a:lnTo>
                      <a:pt x="115" y="721"/>
                    </a:lnTo>
                    <a:lnTo>
                      <a:pt x="115" y="721"/>
                    </a:lnTo>
                    <a:lnTo>
                      <a:pt x="133" y="749"/>
                    </a:lnTo>
                    <a:lnTo>
                      <a:pt x="133" y="749"/>
                    </a:lnTo>
                    <a:lnTo>
                      <a:pt x="133" y="752"/>
                    </a:lnTo>
                    <a:lnTo>
                      <a:pt x="133" y="752"/>
                    </a:lnTo>
                    <a:lnTo>
                      <a:pt x="133" y="756"/>
                    </a:lnTo>
                    <a:lnTo>
                      <a:pt x="136" y="756"/>
                    </a:lnTo>
                    <a:lnTo>
                      <a:pt x="140" y="756"/>
                    </a:lnTo>
                    <a:lnTo>
                      <a:pt x="140" y="756"/>
                    </a:lnTo>
                    <a:lnTo>
                      <a:pt x="140" y="759"/>
                    </a:lnTo>
                    <a:lnTo>
                      <a:pt x="140" y="759"/>
                    </a:lnTo>
                    <a:lnTo>
                      <a:pt x="143" y="759"/>
                    </a:lnTo>
                    <a:lnTo>
                      <a:pt x="143" y="759"/>
                    </a:lnTo>
                    <a:lnTo>
                      <a:pt x="143" y="759"/>
                    </a:lnTo>
                    <a:lnTo>
                      <a:pt x="143" y="759"/>
                    </a:lnTo>
                    <a:lnTo>
                      <a:pt x="147" y="759"/>
                    </a:lnTo>
                    <a:lnTo>
                      <a:pt x="147" y="756"/>
                    </a:lnTo>
                    <a:lnTo>
                      <a:pt x="147" y="756"/>
                    </a:lnTo>
                    <a:lnTo>
                      <a:pt x="150" y="756"/>
                    </a:lnTo>
                    <a:lnTo>
                      <a:pt x="161" y="759"/>
                    </a:lnTo>
                    <a:lnTo>
                      <a:pt x="164" y="759"/>
                    </a:lnTo>
                    <a:lnTo>
                      <a:pt x="168" y="759"/>
                    </a:lnTo>
                    <a:lnTo>
                      <a:pt x="168" y="759"/>
                    </a:lnTo>
                    <a:lnTo>
                      <a:pt x="171" y="763"/>
                    </a:lnTo>
                    <a:lnTo>
                      <a:pt x="171" y="766"/>
                    </a:lnTo>
                    <a:lnTo>
                      <a:pt x="171" y="766"/>
                    </a:lnTo>
                    <a:lnTo>
                      <a:pt x="175" y="766"/>
                    </a:lnTo>
                    <a:lnTo>
                      <a:pt x="175" y="766"/>
                    </a:lnTo>
                    <a:lnTo>
                      <a:pt x="175" y="766"/>
                    </a:lnTo>
                    <a:lnTo>
                      <a:pt x="178" y="763"/>
                    </a:lnTo>
                    <a:lnTo>
                      <a:pt x="182" y="763"/>
                    </a:lnTo>
                    <a:lnTo>
                      <a:pt x="182" y="763"/>
                    </a:lnTo>
                    <a:lnTo>
                      <a:pt x="185" y="763"/>
                    </a:lnTo>
                    <a:lnTo>
                      <a:pt x="185" y="763"/>
                    </a:lnTo>
                    <a:lnTo>
                      <a:pt x="192" y="766"/>
                    </a:lnTo>
                    <a:lnTo>
                      <a:pt x="196" y="770"/>
                    </a:lnTo>
                    <a:lnTo>
                      <a:pt x="199" y="773"/>
                    </a:lnTo>
                    <a:lnTo>
                      <a:pt x="196" y="773"/>
                    </a:lnTo>
                    <a:lnTo>
                      <a:pt x="199" y="777"/>
                    </a:lnTo>
                    <a:lnTo>
                      <a:pt x="199" y="780"/>
                    </a:lnTo>
                    <a:lnTo>
                      <a:pt x="199" y="784"/>
                    </a:lnTo>
                    <a:lnTo>
                      <a:pt x="199" y="787"/>
                    </a:lnTo>
                    <a:lnTo>
                      <a:pt x="199" y="791"/>
                    </a:lnTo>
                    <a:lnTo>
                      <a:pt x="199" y="791"/>
                    </a:lnTo>
                    <a:lnTo>
                      <a:pt x="199" y="791"/>
                    </a:lnTo>
                    <a:lnTo>
                      <a:pt x="199" y="791"/>
                    </a:lnTo>
                    <a:lnTo>
                      <a:pt x="203" y="794"/>
                    </a:lnTo>
                    <a:lnTo>
                      <a:pt x="210" y="801"/>
                    </a:lnTo>
                    <a:lnTo>
                      <a:pt x="224" y="815"/>
                    </a:lnTo>
                    <a:lnTo>
                      <a:pt x="224" y="815"/>
                    </a:lnTo>
                    <a:lnTo>
                      <a:pt x="224" y="815"/>
                    </a:lnTo>
                    <a:lnTo>
                      <a:pt x="224" y="819"/>
                    </a:lnTo>
                    <a:lnTo>
                      <a:pt x="224" y="819"/>
                    </a:lnTo>
                    <a:lnTo>
                      <a:pt x="224" y="822"/>
                    </a:lnTo>
                    <a:lnTo>
                      <a:pt x="227" y="822"/>
                    </a:lnTo>
                    <a:lnTo>
                      <a:pt x="227" y="822"/>
                    </a:lnTo>
                    <a:lnTo>
                      <a:pt x="227" y="822"/>
                    </a:lnTo>
                    <a:lnTo>
                      <a:pt x="234" y="822"/>
                    </a:lnTo>
                    <a:lnTo>
                      <a:pt x="234" y="822"/>
                    </a:lnTo>
                    <a:lnTo>
                      <a:pt x="234" y="822"/>
                    </a:lnTo>
                    <a:lnTo>
                      <a:pt x="238" y="822"/>
                    </a:lnTo>
                    <a:lnTo>
                      <a:pt x="238" y="822"/>
                    </a:lnTo>
                    <a:lnTo>
                      <a:pt x="238" y="826"/>
                    </a:lnTo>
                    <a:lnTo>
                      <a:pt x="238" y="826"/>
                    </a:lnTo>
                    <a:lnTo>
                      <a:pt x="234" y="826"/>
                    </a:lnTo>
                    <a:lnTo>
                      <a:pt x="234" y="826"/>
                    </a:lnTo>
                    <a:lnTo>
                      <a:pt x="234" y="826"/>
                    </a:lnTo>
                    <a:lnTo>
                      <a:pt x="241" y="829"/>
                    </a:lnTo>
                    <a:lnTo>
                      <a:pt x="245" y="829"/>
                    </a:lnTo>
                    <a:lnTo>
                      <a:pt x="245" y="829"/>
                    </a:lnTo>
                    <a:lnTo>
                      <a:pt x="245" y="833"/>
                    </a:lnTo>
                    <a:lnTo>
                      <a:pt x="248" y="840"/>
                    </a:lnTo>
                    <a:lnTo>
                      <a:pt x="248" y="840"/>
                    </a:lnTo>
                    <a:lnTo>
                      <a:pt x="248" y="840"/>
                    </a:lnTo>
                    <a:lnTo>
                      <a:pt x="248" y="840"/>
                    </a:lnTo>
                    <a:lnTo>
                      <a:pt x="255" y="840"/>
                    </a:lnTo>
                    <a:lnTo>
                      <a:pt x="262" y="840"/>
                    </a:lnTo>
                    <a:lnTo>
                      <a:pt x="262" y="840"/>
                    </a:lnTo>
                    <a:lnTo>
                      <a:pt x="266" y="836"/>
                    </a:lnTo>
                    <a:lnTo>
                      <a:pt x="269" y="836"/>
                    </a:lnTo>
                    <a:lnTo>
                      <a:pt x="269" y="836"/>
                    </a:lnTo>
                    <a:lnTo>
                      <a:pt x="269" y="840"/>
                    </a:lnTo>
                    <a:lnTo>
                      <a:pt x="269" y="840"/>
                    </a:lnTo>
                    <a:lnTo>
                      <a:pt x="273" y="843"/>
                    </a:lnTo>
                    <a:lnTo>
                      <a:pt x="273" y="843"/>
                    </a:lnTo>
                    <a:lnTo>
                      <a:pt x="273" y="843"/>
                    </a:lnTo>
                    <a:lnTo>
                      <a:pt x="273" y="843"/>
                    </a:lnTo>
                    <a:lnTo>
                      <a:pt x="273" y="843"/>
                    </a:lnTo>
                    <a:lnTo>
                      <a:pt x="276" y="836"/>
                    </a:lnTo>
                    <a:lnTo>
                      <a:pt x="280" y="833"/>
                    </a:lnTo>
                    <a:lnTo>
                      <a:pt x="283" y="833"/>
                    </a:lnTo>
                    <a:lnTo>
                      <a:pt x="287" y="829"/>
                    </a:lnTo>
                    <a:lnTo>
                      <a:pt x="287" y="829"/>
                    </a:lnTo>
                    <a:lnTo>
                      <a:pt x="287" y="829"/>
                    </a:lnTo>
                    <a:lnTo>
                      <a:pt x="287" y="826"/>
                    </a:lnTo>
                    <a:lnTo>
                      <a:pt x="287" y="822"/>
                    </a:lnTo>
                    <a:lnTo>
                      <a:pt x="287" y="798"/>
                    </a:lnTo>
                    <a:lnTo>
                      <a:pt x="287" y="794"/>
                    </a:lnTo>
                    <a:lnTo>
                      <a:pt x="287" y="791"/>
                    </a:lnTo>
                    <a:lnTo>
                      <a:pt x="287" y="791"/>
                    </a:lnTo>
                    <a:lnTo>
                      <a:pt x="290" y="791"/>
                    </a:lnTo>
                    <a:lnTo>
                      <a:pt x="290" y="791"/>
                    </a:lnTo>
                    <a:lnTo>
                      <a:pt x="290" y="791"/>
                    </a:lnTo>
                    <a:lnTo>
                      <a:pt x="297" y="791"/>
                    </a:lnTo>
                    <a:lnTo>
                      <a:pt x="301" y="787"/>
                    </a:lnTo>
                    <a:lnTo>
                      <a:pt x="301" y="787"/>
                    </a:lnTo>
                    <a:lnTo>
                      <a:pt x="301" y="784"/>
                    </a:lnTo>
                    <a:lnTo>
                      <a:pt x="301" y="784"/>
                    </a:lnTo>
                    <a:lnTo>
                      <a:pt x="301" y="780"/>
                    </a:lnTo>
                    <a:lnTo>
                      <a:pt x="301" y="780"/>
                    </a:lnTo>
                    <a:lnTo>
                      <a:pt x="297" y="777"/>
                    </a:lnTo>
                    <a:lnTo>
                      <a:pt x="297" y="777"/>
                    </a:lnTo>
                    <a:lnTo>
                      <a:pt x="301" y="770"/>
                    </a:lnTo>
                    <a:lnTo>
                      <a:pt x="301" y="770"/>
                    </a:lnTo>
                    <a:lnTo>
                      <a:pt x="301" y="770"/>
                    </a:lnTo>
                    <a:lnTo>
                      <a:pt x="304" y="766"/>
                    </a:lnTo>
                    <a:lnTo>
                      <a:pt x="304" y="766"/>
                    </a:lnTo>
                    <a:lnTo>
                      <a:pt x="304" y="766"/>
                    </a:lnTo>
                    <a:lnTo>
                      <a:pt x="304" y="759"/>
                    </a:lnTo>
                    <a:lnTo>
                      <a:pt x="304" y="756"/>
                    </a:lnTo>
                    <a:lnTo>
                      <a:pt x="304" y="756"/>
                    </a:lnTo>
                    <a:lnTo>
                      <a:pt x="318" y="738"/>
                    </a:lnTo>
                    <a:lnTo>
                      <a:pt x="318" y="735"/>
                    </a:lnTo>
                    <a:lnTo>
                      <a:pt x="322" y="731"/>
                    </a:lnTo>
                    <a:lnTo>
                      <a:pt x="322" y="731"/>
                    </a:lnTo>
                    <a:lnTo>
                      <a:pt x="325" y="728"/>
                    </a:lnTo>
                    <a:lnTo>
                      <a:pt x="325" y="724"/>
                    </a:lnTo>
                    <a:lnTo>
                      <a:pt x="325" y="724"/>
                    </a:lnTo>
                    <a:lnTo>
                      <a:pt x="325" y="724"/>
                    </a:lnTo>
                    <a:lnTo>
                      <a:pt x="325" y="721"/>
                    </a:lnTo>
                    <a:lnTo>
                      <a:pt x="325" y="717"/>
                    </a:lnTo>
                    <a:lnTo>
                      <a:pt x="329" y="714"/>
                    </a:lnTo>
                    <a:lnTo>
                      <a:pt x="329" y="710"/>
                    </a:lnTo>
                    <a:lnTo>
                      <a:pt x="329" y="703"/>
                    </a:lnTo>
                    <a:lnTo>
                      <a:pt x="332" y="700"/>
                    </a:lnTo>
                    <a:lnTo>
                      <a:pt x="332" y="696"/>
                    </a:lnTo>
                    <a:lnTo>
                      <a:pt x="332" y="696"/>
                    </a:lnTo>
                    <a:lnTo>
                      <a:pt x="336" y="693"/>
                    </a:lnTo>
                    <a:lnTo>
                      <a:pt x="339" y="693"/>
                    </a:lnTo>
                    <a:lnTo>
                      <a:pt x="339" y="693"/>
                    </a:lnTo>
                    <a:lnTo>
                      <a:pt x="339" y="689"/>
                    </a:lnTo>
                    <a:lnTo>
                      <a:pt x="336" y="689"/>
                    </a:lnTo>
                    <a:lnTo>
                      <a:pt x="336" y="689"/>
                    </a:lnTo>
                    <a:lnTo>
                      <a:pt x="336" y="686"/>
                    </a:lnTo>
                    <a:lnTo>
                      <a:pt x="336" y="686"/>
                    </a:lnTo>
                    <a:lnTo>
                      <a:pt x="336" y="682"/>
                    </a:lnTo>
                    <a:lnTo>
                      <a:pt x="336" y="682"/>
                    </a:lnTo>
                    <a:lnTo>
                      <a:pt x="336" y="682"/>
                    </a:lnTo>
                    <a:lnTo>
                      <a:pt x="336" y="682"/>
                    </a:lnTo>
                    <a:lnTo>
                      <a:pt x="343" y="682"/>
                    </a:lnTo>
                    <a:lnTo>
                      <a:pt x="343" y="682"/>
                    </a:lnTo>
                    <a:lnTo>
                      <a:pt x="346" y="682"/>
                    </a:lnTo>
                    <a:lnTo>
                      <a:pt x="346" y="682"/>
                    </a:lnTo>
                    <a:lnTo>
                      <a:pt x="346" y="682"/>
                    </a:lnTo>
                    <a:lnTo>
                      <a:pt x="346" y="682"/>
                    </a:lnTo>
                    <a:lnTo>
                      <a:pt x="350" y="675"/>
                    </a:lnTo>
                    <a:lnTo>
                      <a:pt x="350" y="675"/>
                    </a:lnTo>
                    <a:lnTo>
                      <a:pt x="353" y="672"/>
                    </a:lnTo>
                    <a:lnTo>
                      <a:pt x="353" y="672"/>
                    </a:lnTo>
                    <a:lnTo>
                      <a:pt x="353" y="675"/>
                    </a:lnTo>
                    <a:lnTo>
                      <a:pt x="357" y="679"/>
                    </a:lnTo>
                    <a:lnTo>
                      <a:pt x="364" y="682"/>
                    </a:lnTo>
                    <a:lnTo>
                      <a:pt x="367" y="686"/>
                    </a:lnTo>
                    <a:lnTo>
                      <a:pt x="371" y="686"/>
                    </a:lnTo>
                    <a:lnTo>
                      <a:pt x="371" y="686"/>
                    </a:lnTo>
                    <a:lnTo>
                      <a:pt x="374" y="686"/>
                    </a:lnTo>
                    <a:lnTo>
                      <a:pt x="374" y="689"/>
                    </a:lnTo>
                    <a:lnTo>
                      <a:pt x="378" y="693"/>
                    </a:lnTo>
                    <a:lnTo>
                      <a:pt x="381" y="696"/>
                    </a:lnTo>
                    <a:lnTo>
                      <a:pt x="381" y="696"/>
                    </a:lnTo>
                    <a:lnTo>
                      <a:pt x="381" y="696"/>
                    </a:lnTo>
                    <a:lnTo>
                      <a:pt x="381" y="693"/>
                    </a:lnTo>
                    <a:lnTo>
                      <a:pt x="381" y="693"/>
                    </a:lnTo>
                    <a:lnTo>
                      <a:pt x="385" y="693"/>
                    </a:lnTo>
                    <a:lnTo>
                      <a:pt x="385" y="693"/>
                    </a:lnTo>
                    <a:lnTo>
                      <a:pt x="385" y="693"/>
                    </a:lnTo>
                    <a:lnTo>
                      <a:pt x="388" y="693"/>
                    </a:lnTo>
                    <a:lnTo>
                      <a:pt x="388" y="693"/>
                    </a:lnTo>
                    <a:lnTo>
                      <a:pt x="392" y="696"/>
                    </a:lnTo>
                    <a:lnTo>
                      <a:pt x="395" y="700"/>
                    </a:lnTo>
                    <a:lnTo>
                      <a:pt x="395" y="703"/>
                    </a:lnTo>
                    <a:lnTo>
                      <a:pt x="395" y="703"/>
                    </a:lnTo>
                    <a:lnTo>
                      <a:pt x="395" y="703"/>
                    </a:lnTo>
                    <a:lnTo>
                      <a:pt x="399" y="703"/>
                    </a:lnTo>
                    <a:lnTo>
                      <a:pt x="402" y="707"/>
                    </a:lnTo>
                    <a:lnTo>
                      <a:pt x="406" y="703"/>
                    </a:lnTo>
                    <a:lnTo>
                      <a:pt x="406" y="703"/>
                    </a:lnTo>
                    <a:lnTo>
                      <a:pt x="406" y="703"/>
                    </a:lnTo>
                    <a:lnTo>
                      <a:pt x="406" y="703"/>
                    </a:lnTo>
                    <a:lnTo>
                      <a:pt x="409" y="714"/>
                    </a:lnTo>
                    <a:lnTo>
                      <a:pt x="409" y="714"/>
                    </a:lnTo>
                    <a:lnTo>
                      <a:pt x="412" y="714"/>
                    </a:lnTo>
                    <a:lnTo>
                      <a:pt x="416" y="714"/>
                    </a:lnTo>
                    <a:lnTo>
                      <a:pt x="416" y="717"/>
                    </a:lnTo>
                    <a:lnTo>
                      <a:pt x="416" y="717"/>
                    </a:lnTo>
                    <a:lnTo>
                      <a:pt x="419" y="717"/>
                    </a:lnTo>
                    <a:lnTo>
                      <a:pt x="419" y="717"/>
                    </a:lnTo>
                    <a:lnTo>
                      <a:pt x="419" y="717"/>
                    </a:lnTo>
                    <a:lnTo>
                      <a:pt x="426" y="721"/>
                    </a:lnTo>
                    <a:lnTo>
                      <a:pt x="430" y="717"/>
                    </a:lnTo>
                    <a:lnTo>
                      <a:pt x="433" y="717"/>
                    </a:lnTo>
                    <a:lnTo>
                      <a:pt x="433" y="717"/>
                    </a:lnTo>
                    <a:lnTo>
                      <a:pt x="433" y="717"/>
                    </a:lnTo>
                    <a:lnTo>
                      <a:pt x="433" y="717"/>
                    </a:lnTo>
                    <a:lnTo>
                      <a:pt x="433" y="721"/>
                    </a:lnTo>
                    <a:lnTo>
                      <a:pt x="433" y="721"/>
                    </a:lnTo>
                    <a:lnTo>
                      <a:pt x="433" y="724"/>
                    </a:lnTo>
                    <a:lnTo>
                      <a:pt x="433" y="724"/>
                    </a:lnTo>
                    <a:lnTo>
                      <a:pt x="433" y="724"/>
                    </a:lnTo>
                    <a:lnTo>
                      <a:pt x="437" y="724"/>
                    </a:lnTo>
                    <a:lnTo>
                      <a:pt x="437" y="728"/>
                    </a:lnTo>
                    <a:lnTo>
                      <a:pt x="440" y="724"/>
                    </a:lnTo>
                    <a:lnTo>
                      <a:pt x="440" y="724"/>
                    </a:lnTo>
                    <a:lnTo>
                      <a:pt x="444" y="728"/>
                    </a:lnTo>
                    <a:lnTo>
                      <a:pt x="444" y="728"/>
                    </a:lnTo>
                    <a:lnTo>
                      <a:pt x="461" y="721"/>
                    </a:lnTo>
                    <a:lnTo>
                      <a:pt x="465" y="721"/>
                    </a:lnTo>
                    <a:lnTo>
                      <a:pt x="465" y="721"/>
                    </a:lnTo>
                    <a:lnTo>
                      <a:pt x="465" y="721"/>
                    </a:lnTo>
                    <a:lnTo>
                      <a:pt x="468" y="731"/>
                    </a:lnTo>
                    <a:lnTo>
                      <a:pt x="468" y="731"/>
                    </a:lnTo>
                    <a:lnTo>
                      <a:pt x="468" y="731"/>
                    </a:lnTo>
                    <a:lnTo>
                      <a:pt x="475" y="728"/>
                    </a:lnTo>
                    <a:lnTo>
                      <a:pt x="482" y="728"/>
                    </a:lnTo>
                    <a:lnTo>
                      <a:pt x="486" y="724"/>
                    </a:lnTo>
                    <a:lnTo>
                      <a:pt x="486" y="721"/>
                    </a:lnTo>
                    <a:lnTo>
                      <a:pt x="489" y="721"/>
                    </a:lnTo>
                    <a:lnTo>
                      <a:pt x="489" y="721"/>
                    </a:lnTo>
                    <a:lnTo>
                      <a:pt x="500" y="721"/>
                    </a:lnTo>
                    <a:lnTo>
                      <a:pt x="500" y="724"/>
                    </a:lnTo>
                    <a:lnTo>
                      <a:pt x="503" y="724"/>
                    </a:lnTo>
                    <a:lnTo>
                      <a:pt x="503" y="724"/>
                    </a:lnTo>
                    <a:lnTo>
                      <a:pt x="507" y="724"/>
                    </a:lnTo>
                    <a:lnTo>
                      <a:pt x="507" y="724"/>
                    </a:lnTo>
                    <a:lnTo>
                      <a:pt x="510" y="728"/>
                    </a:lnTo>
                    <a:lnTo>
                      <a:pt x="514" y="735"/>
                    </a:lnTo>
                    <a:lnTo>
                      <a:pt x="517" y="738"/>
                    </a:lnTo>
                    <a:lnTo>
                      <a:pt x="521" y="738"/>
                    </a:lnTo>
                    <a:lnTo>
                      <a:pt x="521" y="738"/>
                    </a:lnTo>
                    <a:lnTo>
                      <a:pt x="521" y="742"/>
                    </a:lnTo>
                    <a:lnTo>
                      <a:pt x="521" y="742"/>
                    </a:lnTo>
                    <a:lnTo>
                      <a:pt x="524" y="738"/>
                    </a:lnTo>
                    <a:lnTo>
                      <a:pt x="524" y="738"/>
                    </a:lnTo>
                    <a:lnTo>
                      <a:pt x="524" y="742"/>
                    </a:lnTo>
                    <a:lnTo>
                      <a:pt x="528" y="745"/>
                    </a:lnTo>
                    <a:lnTo>
                      <a:pt x="528" y="745"/>
                    </a:lnTo>
                    <a:lnTo>
                      <a:pt x="528" y="745"/>
                    </a:lnTo>
                    <a:lnTo>
                      <a:pt x="528" y="742"/>
                    </a:lnTo>
                    <a:lnTo>
                      <a:pt x="535" y="735"/>
                    </a:lnTo>
                    <a:lnTo>
                      <a:pt x="535" y="735"/>
                    </a:lnTo>
                    <a:lnTo>
                      <a:pt x="535" y="731"/>
                    </a:lnTo>
                    <a:lnTo>
                      <a:pt x="538" y="731"/>
                    </a:lnTo>
                    <a:lnTo>
                      <a:pt x="538" y="728"/>
                    </a:lnTo>
                    <a:lnTo>
                      <a:pt x="542" y="714"/>
                    </a:lnTo>
                    <a:lnTo>
                      <a:pt x="545" y="710"/>
                    </a:lnTo>
                    <a:lnTo>
                      <a:pt x="545" y="710"/>
                    </a:lnTo>
                    <a:lnTo>
                      <a:pt x="552" y="707"/>
                    </a:lnTo>
                    <a:lnTo>
                      <a:pt x="556" y="703"/>
                    </a:lnTo>
                    <a:lnTo>
                      <a:pt x="559" y="703"/>
                    </a:lnTo>
                    <a:lnTo>
                      <a:pt x="559" y="696"/>
                    </a:lnTo>
                    <a:lnTo>
                      <a:pt x="563" y="693"/>
                    </a:lnTo>
                    <a:lnTo>
                      <a:pt x="563" y="693"/>
                    </a:lnTo>
                    <a:lnTo>
                      <a:pt x="559" y="686"/>
                    </a:lnTo>
                    <a:lnTo>
                      <a:pt x="559" y="686"/>
                    </a:lnTo>
                    <a:lnTo>
                      <a:pt x="559" y="682"/>
                    </a:lnTo>
                    <a:lnTo>
                      <a:pt x="563" y="682"/>
                    </a:lnTo>
                    <a:lnTo>
                      <a:pt x="563" y="679"/>
                    </a:lnTo>
                    <a:lnTo>
                      <a:pt x="563" y="679"/>
                    </a:lnTo>
                    <a:lnTo>
                      <a:pt x="566" y="679"/>
                    </a:lnTo>
                    <a:lnTo>
                      <a:pt x="566" y="679"/>
                    </a:lnTo>
                    <a:lnTo>
                      <a:pt x="570" y="686"/>
                    </a:lnTo>
                    <a:lnTo>
                      <a:pt x="570" y="686"/>
                    </a:lnTo>
                    <a:lnTo>
                      <a:pt x="570" y="686"/>
                    </a:lnTo>
                    <a:lnTo>
                      <a:pt x="577" y="689"/>
                    </a:lnTo>
                    <a:lnTo>
                      <a:pt x="591" y="693"/>
                    </a:lnTo>
                    <a:lnTo>
                      <a:pt x="591" y="693"/>
                    </a:lnTo>
                    <a:lnTo>
                      <a:pt x="594" y="689"/>
                    </a:lnTo>
                    <a:lnTo>
                      <a:pt x="594" y="689"/>
                    </a:lnTo>
                    <a:lnTo>
                      <a:pt x="594" y="689"/>
                    </a:lnTo>
                    <a:lnTo>
                      <a:pt x="598" y="689"/>
                    </a:lnTo>
                    <a:lnTo>
                      <a:pt x="598" y="689"/>
                    </a:lnTo>
                    <a:lnTo>
                      <a:pt x="598" y="689"/>
                    </a:lnTo>
                    <a:lnTo>
                      <a:pt x="598" y="689"/>
                    </a:lnTo>
                    <a:lnTo>
                      <a:pt x="598" y="689"/>
                    </a:lnTo>
                    <a:lnTo>
                      <a:pt x="612" y="689"/>
                    </a:lnTo>
                    <a:lnTo>
                      <a:pt x="612" y="689"/>
                    </a:lnTo>
                    <a:lnTo>
                      <a:pt x="633" y="696"/>
                    </a:lnTo>
                    <a:lnTo>
                      <a:pt x="633" y="693"/>
                    </a:lnTo>
                    <a:lnTo>
                      <a:pt x="633" y="693"/>
                    </a:lnTo>
                    <a:lnTo>
                      <a:pt x="629" y="689"/>
                    </a:lnTo>
                    <a:lnTo>
                      <a:pt x="626" y="682"/>
                    </a:lnTo>
                    <a:lnTo>
                      <a:pt x="619" y="675"/>
                    </a:lnTo>
                    <a:lnTo>
                      <a:pt x="615" y="672"/>
                    </a:lnTo>
                    <a:lnTo>
                      <a:pt x="615" y="672"/>
                    </a:lnTo>
                    <a:lnTo>
                      <a:pt x="615" y="668"/>
                    </a:lnTo>
                    <a:lnTo>
                      <a:pt x="615" y="668"/>
                    </a:lnTo>
                    <a:lnTo>
                      <a:pt x="615" y="665"/>
                    </a:lnTo>
                    <a:lnTo>
                      <a:pt x="622" y="661"/>
                    </a:lnTo>
                    <a:lnTo>
                      <a:pt x="622" y="661"/>
                    </a:lnTo>
                    <a:lnTo>
                      <a:pt x="626" y="654"/>
                    </a:lnTo>
                    <a:lnTo>
                      <a:pt x="629" y="654"/>
                    </a:lnTo>
                    <a:lnTo>
                      <a:pt x="629" y="654"/>
                    </a:lnTo>
                    <a:lnTo>
                      <a:pt x="626" y="651"/>
                    </a:lnTo>
                    <a:lnTo>
                      <a:pt x="626" y="647"/>
                    </a:lnTo>
                    <a:lnTo>
                      <a:pt x="626" y="647"/>
                    </a:lnTo>
                    <a:lnTo>
                      <a:pt x="626" y="647"/>
                    </a:lnTo>
                    <a:lnTo>
                      <a:pt x="622" y="644"/>
                    </a:lnTo>
                    <a:lnTo>
                      <a:pt x="622" y="644"/>
                    </a:lnTo>
                    <a:lnTo>
                      <a:pt x="622" y="644"/>
                    </a:lnTo>
                    <a:lnTo>
                      <a:pt x="622" y="640"/>
                    </a:lnTo>
                    <a:lnTo>
                      <a:pt x="622" y="630"/>
                    </a:lnTo>
                    <a:lnTo>
                      <a:pt x="622" y="626"/>
                    </a:lnTo>
                    <a:lnTo>
                      <a:pt x="619" y="619"/>
                    </a:lnTo>
                    <a:lnTo>
                      <a:pt x="619" y="619"/>
                    </a:lnTo>
                    <a:lnTo>
                      <a:pt x="619" y="619"/>
                    </a:lnTo>
                    <a:lnTo>
                      <a:pt x="615" y="616"/>
                    </a:lnTo>
                    <a:lnTo>
                      <a:pt x="612" y="616"/>
                    </a:lnTo>
                    <a:lnTo>
                      <a:pt x="612" y="616"/>
                    </a:lnTo>
                    <a:lnTo>
                      <a:pt x="615" y="602"/>
                    </a:lnTo>
                    <a:lnTo>
                      <a:pt x="615" y="598"/>
                    </a:lnTo>
                    <a:lnTo>
                      <a:pt x="615" y="584"/>
                    </a:lnTo>
                    <a:lnTo>
                      <a:pt x="615" y="577"/>
                    </a:lnTo>
                    <a:lnTo>
                      <a:pt x="615" y="577"/>
                    </a:lnTo>
                    <a:lnTo>
                      <a:pt x="612" y="577"/>
                    </a:lnTo>
                    <a:lnTo>
                      <a:pt x="612" y="577"/>
                    </a:lnTo>
                    <a:lnTo>
                      <a:pt x="612" y="570"/>
                    </a:lnTo>
                    <a:lnTo>
                      <a:pt x="612" y="560"/>
                    </a:lnTo>
                    <a:lnTo>
                      <a:pt x="612" y="556"/>
                    </a:lnTo>
                    <a:lnTo>
                      <a:pt x="608" y="553"/>
                    </a:lnTo>
                    <a:lnTo>
                      <a:pt x="608" y="553"/>
                    </a:lnTo>
                    <a:lnTo>
                      <a:pt x="605" y="542"/>
                    </a:lnTo>
                    <a:lnTo>
                      <a:pt x="605" y="539"/>
                    </a:lnTo>
                    <a:lnTo>
                      <a:pt x="605" y="535"/>
                    </a:lnTo>
                    <a:lnTo>
                      <a:pt x="605" y="535"/>
                    </a:lnTo>
                    <a:lnTo>
                      <a:pt x="605" y="535"/>
                    </a:lnTo>
                    <a:lnTo>
                      <a:pt x="612" y="535"/>
                    </a:lnTo>
                    <a:lnTo>
                      <a:pt x="612" y="535"/>
                    </a:lnTo>
                    <a:lnTo>
                      <a:pt x="612" y="535"/>
                    </a:lnTo>
                    <a:lnTo>
                      <a:pt x="612" y="532"/>
                    </a:lnTo>
                    <a:lnTo>
                      <a:pt x="612" y="532"/>
                    </a:lnTo>
                    <a:lnTo>
                      <a:pt x="612" y="528"/>
                    </a:lnTo>
                    <a:lnTo>
                      <a:pt x="608" y="528"/>
                    </a:lnTo>
                    <a:lnTo>
                      <a:pt x="608" y="528"/>
                    </a:lnTo>
                    <a:lnTo>
                      <a:pt x="608" y="528"/>
                    </a:lnTo>
                    <a:lnTo>
                      <a:pt x="608" y="525"/>
                    </a:lnTo>
                    <a:lnTo>
                      <a:pt x="615" y="511"/>
                    </a:lnTo>
                    <a:lnTo>
                      <a:pt x="626" y="486"/>
                    </a:lnTo>
                    <a:lnTo>
                      <a:pt x="626" y="486"/>
                    </a:lnTo>
                    <a:lnTo>
                      <a:pt x="629" y="483"/>
                    </a:lnTo>
                    <a:lnTo>
                      <a:pt x="633" y="479"/>
                    </a:lnTo>
                    <a:lnTo>
                      <a:pt x="643" y="458"/>
                    </a:lnTo>
                    <a:lnTo>
                      <a:pt x="643" y="455"/>
                    </a:lnTo>
                    <a:lnTo>
                      <a:pt x="643" y="455"/>
                    </a:lnTo>
                    <a:lnTo>
                      <a:pt x="643" y="451"/>
                    </a:lnTo>
                    <a:lnTo>
                      <a:pt x="647" y="441"/>
                    </a:lnTo>
                    <a:lnTo>
                      <a:pt x="647" y="441"/>
                    </a:lnTo>
                    <a:lnTo>
                      <a:pt x="650" y="441"/>
                    </a:lnTo>
                    <a:lnTo>
                      <a:pt x="650" y="441"/>
                    </a:lnTo>
                    <a:lnTo>
                      <a:pt x="654" y="441"/>
                    </a:lnTo>
                    <a:lnTo>
                      <a:pt x="654" y="441"/>
                    </a:lnTo>
                    <a:lnTo>
                      <a:pt x="654" y="441"/>
                    </a:lnTo>
                    <a:lnTo>
                      <a:pt x="657" y="434"/>
                    </a:lnTo>
                    <a:lnTo>
                      <a:pt x="671" y="409"/>
                    </a:lnTo>
                    <a:lnTo>
                      <a:pt x="675" y="402"/>
                    </a:lnTo>
                    <a:lnTo>
                      <a:pt x="682" y="392"/>
                    </a:lnTo>
                    <a:lnTo>
                      <a:pt x="682" y="392"/>
                    </a:lnTo>
                    <a:lnTo>
                      <a:pt x="678" y="388"/>
                    </a:lnTo>
                    <a:lnTo>
                      <a:pt x="678" y="388"/>
                    </a:lnTo>
                    <a:lnTo>
                      <a:pt x="675" y="388"/>
                    </a:lnTo>
                    <a:lnTo>
                      <a:pt x="668" y="385"/>
                    </a:lnTo>
                    <a:lnTo>
                      <a:pt x="664" y="381"/>
                    </a:lnTo>
                    <a:lnTo>
                      <a:pt x="664" y="381"/>
                    </a:lnTo>
                    <a:lnTo>
                      <a:pt x="661" y="378"/>
                    </a:lnTo>
                    <a:lnTo>
                      <a:pt x="661" y="374"/>
                    </a:lnTo>
                    <a:lnTo>
                      <a:pt x="661" y="374"/>
                    </a:lnTo>
                    <a:lnTo>
                      <a:pt x="657" y="371"/>
                    </a:lnTo>
                    <a:lnTo>
                      <a:pt x="654" y="371"/>
                    </a:lnTo>
                    <a:lnTo>
                      <a:pt x="654" y="371"/>
                    </a:lnTo>
                    <a:lnTo>
                      <a:pt x="650" y="371"/>
                    </a:lnTo>
                    <a:lnTo>
                      <a:pt x="650" y="371"/>
                    </a:lnTo>
                    <a:lnTo>
                      <a:pt x="647" y="371"/>
                    </a:lnTo>
                    <a:lnTo>
                      <a:pt x="636" y="367"/>
                    </a:lnTo>
                    <a:lnTo>
                      <a:pt x="636" y="367"/>
                    </a:lnTo>
                    <a:lnTo>
                      <a:pt x="633" y="360"/>
                    </a:lnTo>
                    <a:lnTo>
                      <a:pt x="626" y="353"/>
                    </a:lnTo>
                    <a:lnTo>
                      <a:pt x="626" y="353"/>
                    </a:lnTo>
                    <a:lnTo>
                      <a:pt x="626" y="357"/>
                    </a:lnTo>
                    <a:lnTo>
                      <a:pt x="622" y="353"/>
                    </a:lnTo>
                    <a:lnTo>
                      <a:pt x="615" y="353"/>
                    </a:lnTo>
                    <a:lnTo>
                      <a:pt x="615" y="353"/>
                    </a:lnTo>
                    <a:lnTo>
                      <a:pt x="601" y="350"/>
                    </a:lnTo>
                    <a:lnTo>
                      <a:pt x="601" y="346"/>
                    </a:lnTo>
                    <a:lnTo>
                      <a:pt x="598" y="346"/>
                    </a:lnTo>
                    <a:lnTo>
                      <a:pt x="584" y="336"/>
                    </a:lnTo>
                    <a:lnTo>
                      <a:pt x="584" y="336"/>
                    </a:lnTo>
                    <a:lnTo>
                      <a:pt x="580" y="332"/>
                    </a:lnTo>
                    <a:lnTo>
                      <a:pt x="580" y="332"/>
                    </a:lnTo>
                    <a:lnTo>
                      <a:pt x="577" y="329"/>
                    </a:lnTo>
                    <a:lnTo>
                      <a:pt x="577" y="329"/>
                    </a:lnTo>
                    <a:lnTo>
                      <a:pt x="577" y="329"/>
                    </a:lnTo>
                    <a:lnTo>
                      <a:pt x="577" y="325"/>
                    </a:lnTo>
                    <a:lnTo>
                      <a:pt x="577" y="325"/>
                    </a:lnTo>
                    <a:lnTo>
                      <a:pt x="577" y="325"/>
                    </a:lnTo>
                    <a:lnTo>
                      <a:pt x="570" y="322"/>
                    </a:lnTo>
                    <a:lnTo>
                      <a:pt x="570" y="322"/>
                    </a:lnTo>
                    <a:lnTo>
                      <a:pt x="566" y="318"/>
                    </a:lnTo>
                    <a:lnTo>
                      <a:pt x="563" y="318"/>
                    </a:lnTo>
                    <a:lnTo>
                      <a:pt x="559" y="318"/>
                    </a:lnTo>
                    <a:lnTo>
                      <a:pt x="556" y="315"/>
                    </a:lnTo>
                    <a:lnTo>
                      <a:pt x="552" y="311"/>
                    </a:lnTo>
                    <a:lnTo>
                      <a:pt x="552" y="311"/>
                    </a:lnTo>
                    <a:lnTo>
                      <a:pt x="549" y="311"/>
                    </a:lnTo>
                    <a:lnTo>
                      <a:pt x="549" y="311"/>
                    </a:lnTo>
                    <a:lnTo>
                      <a:pt x="549" y="311"/>
                    </a:lnTo>
                    <a:lnTo>
                      <a:pt x="549" y="308"/>
                    </a:lnTo>
                    <a:lnTo>
                      <a:pt x="538" y="301"/>
                    </a:lnTo>
                    <a:lnTo>
                      <a:pt x="538" y="294"/>
                    </a:lnTo>
                    <a:lnTo>
                      <a:pt x="535" y="283"/>
                    </a:lnTo>
                    <a:lnTo>
                      <a:pt x="535" y="280"/>
                    </a:lnTo>
                    <a:lnTo>
                      <a:pt x="531" y="280"/>
                    </a:lnTo>
                    <a:lnTo>
                      <a:pt x="528" y="273"/>
                    </a:lnTo>
                    <a:lnTo>
                      <a:pt x="528" y="273"/>
                    </a:lnTo>
                    <a:lnTo>
                      <a:pt x="524" y="266"/>
                    </a:lnTo>
                    <a:lnTo>
                      <a:pt x="521" y="248"/>
                    </a:lnTo>
                    <a:lnTo>
                      <a:pt x="524" y="245"/>
                    </a:lnTo>
                    <a:lnTo>
                      <a:pt x="524" y="241"/>
                    </a:lnTo>
                    <a:lnTo>
                      <a:pt x="524" y="241"/>
                    </a:lnTo>
                    <a:lnTo>
                      <a:pt x="524" y="231"/>
                    </a:lnTo>
                    <a:lnTo>
                      <a:pt x="521" y="227"/>
                    </a:lnTo>
                    <a:lnTo>
                      <a:pt x="521" y="224"/>
                    </a:lnTo>
                    <a:lnTo>
                      <a:pt x="521" y="224"/>
                    </a:lnTo>
                    <a:lnTo>
                      <a:pt x="517" y="220"/>
                    </a:lnTo>
                    <a:lnTo>
                      <a:pt x="514" y="213"/>
                    </a:lnTo>
                    <a:lnTo>
                      <a:pt x="507" y="206"/>
                    </a:lnTo>
                    <a:lnTo>
                      <a:pt x="510" y="206"/>
                    </a:lnTo>
                    <a:lnTo>
                      <a:pt x="510" y="206"/>
                    </a:lnTo>
                    <a:lnTo>
                      <a:pt x="510" y="203"/>
                    </a:lnTo>
                    <a:lnTo>
                      <a:pt x="507" y="203"/>
                    </a:lnTo>
                    <a:lnTo>
                      <a:pt x="507" y="203"/>
                    </a:lnTo>
                    <a:lnTo>
                      <a:pt x="507" y="203"/>
                    </a:lnTo>
                    <a:lnTo>
                      <a:pt x="503" y="203"/>
                    </a:lnTo>
                    <a:lnTo>
                      <a:pt x="503" y="203"/>
                    </a:lnTo>
                    <a:lnTo>
                      <a:pt x="503" y="196"/>
                    </a:lnTo>
                    <a:lnTo>
                      <a:pt x="503" y="189"/>
                    </a:lnTo>
                    <a:lnTo>
                      <a:pt x="500" y="178"/>
                    </a:lnTo>
                    <a:lnTo>
                      <a:pt x="500" y="178"/>
                    </a:lnTo>
                    <a:lnTo>
                      <a:pt x="496" y="175"/>
                    </a:lnTo>
                    <a:lnTo>
                      <a:pt x="493" y="171"/>
                    </a:lnTo>
                    <a:lnTo>
                      <a:pt x="489" y="171"/>
                    </a:lnTo>
                    <a:lnTo>
                      <a:pt x="489" y="171"/>
                    </a:lnTo>
                    <a:lnTo>
                      <a:pt x="486" y="161"/>
                    </a:lnTo>
                    <a:lnTo>
                      <a:pt x="486" y="161"/>
                    </a:lnTo>
                    <a:lnTo>
                      <a:pt x="482" y="161"/>
                    </a:lnTo>
                    <a:lnTo>
                      <a:pt x="482" y="161"/>
                    </a:lnTo>
                    <a:lnTo>
                      <a:pt x="482" y="161"/>
                    </a:lnTo>
                    <a:lnTo>
                      <a:pt x="475" y="157"/>
                    </a:lnTo>
                    <a:lnTo>
                      <a:pt x="475" y="154"/>
                    </a:lnTo>
                    <a:lnTo>
                      <a:pt x="475" y="154"/>
                    </a:lnTo>
                    <a:lnTo>
                      <a:pt x="468" y="147"/>
                    </a:lnTo>
                    <a:lnTo>
                      <a:pt x="465" y="147"/>
                    </a:lnTo>
                    <a:lnTo>
                      <a:pt x="461" y="143"/>
                    </a:lnTo>
                    <a:lnTo>
                      <a:pt x="451" y="143"/>
                    </a:lnTo>
                    <a:lnTo>
                      <a:pt x="447" y="140"/>
                    </a:lnTo>
                    <a:lnTo>
                      <a:pt x="444" y="136"/>
                    </a:lnTo>
                    <a:lnTo>
                      <a:pt x="444" y="136"/>
                    </a:lnTo>
                    <a:lnTo>
                      <a:pt x="444" y="133"/>
                    </a:lnTo>
                    <a:lnTo>
                      <a:pt x="444" y="133"/>
                    </a:lnTo>
                    <a:lnTo>
                      <a:pt x="440" y="133"/>
                    </a:lnTo>
                    <a:lnTo>
                      <a:pt x="440" y="133"/>
                    </a:lnTo>
                    <a:lnTo>
                      <a:pt x="437" y="129"/>
                    </a:lnTo>
                    <a:lnTo>
                      <a:pt x="433" y="126"/>
                    </a:lnTo>
                    <a:lnTo>
                      <a:pt x="430" y="126"/>
                    </a:lnTo>
                    <a:lnTo>
                      <a:pt x="430" y="122"/>
                    </a:lnTo>
                    <a:lnTo>
                      <a:pt x="430" y="122"/>
                    </a:lnTo>
                    <a:lnTo>
                      <a:pt x="426" y="119"/>
                    </a:lnTo>
                    <a:lnTo>
                      <a:pt x="423" y="112"/>
                    </a:lnTo>
                    <a:lnTo>
                      <a:pt x="423" y="108"/>
                    </a:lnTo>
                    <a:lnTo>
                      <a:pt x="419" y="105"/>
                    </a:lnTo>
                    <a:lnTo>
                      <a:pt x="412" y="101"/>
                    </a:lnTo>
                    <a:lnTo>
                      <a:pt x="406" y="98"/>
                    </a:lnTo>
                    <a:lnTo>
                      <a:pt x="399" y="94"/>
                    </a:lnTo>
                    <a:lnTo>
                      <a:pt x="399" y="91"/>
                    </a:lnTo>
                    <a:lnTo>
                      <a:pt x="395" y="87"/>
                    </a:lnTo>
                    <a:lnTo>
                      <a:pt x="392" y="84"/>
                    </a:lnTo>
                    <a:lnTo>
                      <a:pt x="388" y="77"/>
                    </a:lnTo>
                    <a:lnTo>
                      <a:pt x="385" y="77"/>
                    </a:lnTo>
                    <a:lnTo>
                      <a:pt x="381" y="73"/>
                    </a:lnTo>
                    <a:lnTo>
                      <a:pt x="381" y="73"/>
                    </a:lnTo>
                    <a:lnTo>
                      <a:pt x="381" y="70"/>
                    </a:lnTo>
                    <a:lnTo>
                      <a:pt x="381" y="66"/>
                    </a:lnTo>
                    <a:lnTo>
                      <a:pt x="381" y="66"/>
                    </a:lnTo>
                    <a:lnTo>
                      <a:pt x="378" y="66"/>
                    </a:lnTo>
                    <a:lnTo>
                      <a:pt x="378" y="66"/>
                    </a:lnTo>
                    <a:lnTo>
                      <a:pt x="374" y="63"/>
                    </a:lnTo>
                    <a:lnTo>
                      <a:pt x="367" y="63"/>
                    </a:lnTo>
                    <a:lnTo>
                      <a:pt x="360" y="59"/>
                    </a:lnTo>
                    <a:lnTo>
                      <a:pt x="353" y="56"/>
                    </a:lnTo>
                    <a:lnTo>
                      <a:pt x="350" y="52"/>
                    </a:lnTo>
                    <a:lnTo>
                      <a:pt x="350" y="49"/>
                    </a:lnTo>
                    <a:lnTo>
                      <a:pt x="350" y="49"/>
                    </a:lnTo>
                    <a:lnTo>
                      <a:pt x="346" y="42"/>
                    </a:lnTo>
                    <a:lnTo>
                      <a:pt x="346" y="42"/>
                    </a:lnTo>
                    <a:lnTo>
                      <a:pt x="343" y="42"/>
                    </a:lnTo>
                    <a:lnTo>
                      <a:pt x="343" y="38"/>
                    </a:lnTo>
                    <a:lnTo>
                      <a:pt x="339" y="31"/>
                    </a:lnTo>
                    <a:lnTo>
                      <a:pt x="332" y="17"/>
                    </a:lnTo>
                    <a:lnTo>
                      <a:pt x="332" y="17"/>
                    </a:lnTo>
                    <a:lnTo>
                      <a:pt x="329" y="14"/>
                    </a:lnTo>
                    <a:lnTo>
                      <a:pt x="325" y="10"/>
                    </a:lnTo>
                    <a:lnTo>
                      <a:pt x="325" y="10"/>
                    </a:lnTo>
                    <a:lnTo>
                      <a:pt x="322" y="14"/>
                    </a:lnTo>
                    <a:lnTo>
                      <a:pt x="322" y="14"/>
                    </a:lnTo>
                    <a:lnTo>
                      <a:pt x="322" y="14"/>
                    </a:lnTo>
                    <a:lnTo>
                      <a:pt x="318" y="14"/>
                    </a:lnTo>
                    <a:lnTo>
                      <a:pt x="318" y="14"/>
                    </a:lnTo>
                    <a:lnTo>
                      <a:pt x="315" y="10"/>
                    </a:lnTo>
                    <a:lnTo>
                      <a:pt x="315" y="10"/>
                    </a:lnTo>
                    <a:lnTo>
                      <a:pt x="231" y="7"/>
                    </a:lnTo>
                    <a:lnTo>
                      <a:pt x="189" y="3"/>
                    </a:lnTo>
                    <a:lnTo>
                      <a:pt x="122" y="0"/>
                    </a:lnTo>
                    <a:lnTo>
                      <a:pt x="122" y="3"/>
                    </a:lnTo>
                    <a:lnTo>
                      <a:pt x="122" y="3"/>
                    </a:lnTo>
                    <a:lnTo>
                      <a:pt x="119" y="59"/>
                    </a:lnTo>
                    <a:lnTo>
                      <a:pt x="119" y="63"/>
                    </a:lnTo>
                    <a:lnTo>
                      <a:pt x="119" y="63"/>
                    </a:lnTo>
                    <a:lnTo>
                      <a:pt x="56" y="59"/>
                    </a:lnTo>
                    <a:lnTo>
                      <a:pt x="49" y="70"/>
                    </a:lnTo>
                    <a:lnTo>
                      <a:pt x="49" y="70"/>
                    </a:lnTo>
                    <a:lnTo>
                      <a:pt x="49" y="70"/>
                    </a:lnTo>
                    <a:lnTo>
                      <a:pt x="46" y="70"/>
                    </a:lnTo>
                    <a:lnTo>
                      <a:pt x="42" y="70"/>
                    </a:lnTo>
                    <a:lnTo>
                      <a:pt x="42" y="70"/>
                    </a:lnTo>
                    <a:lnTo>
                      <a:pt x="39" y="73"/>
                    </a:lnTo>
                    <a:lnTo>
                      <a:pt x="39" y="73"/>
                    </a:lnTo>
                    <a:lnTo>
                      <a:pt x="39" y="73"/>
                    </a:lnTo>
                    <a:lnTo>
                      <a:pt x="39" y="77"/>
                    </a:lnTo>
                    <a:lnTo>
                      <a:pt x="39" y="77"/>
                    </a:lnTo>
                    <a:lnTo>
                      <a:pt x="39" y="77"/>
                    </a:lnTo>
                    <a:lnTo>
                      <a:pt x="42" y="73"/>
                    </a:lnTo>
                    <a:lnTo>
                      <a:pt x="42" y="73"/>
                    </a:lnTo>
                    <a:lnTo>
                      <a:pt x="42" y="77"/>
                    </a:lnTo>
                    <a:lnTo>
                      <a:pt x="46" y="77"/>
                    </a:lnTo>
                    <a:lnTo>
                      <a:pt x="46" y="80"/>
                    </a:lnTo>
                    <a:lnTo>
                      <a:pt x="46" y="80"/>
                    </a:lnTo>
                    <a:lnTo>
                      <a:pt x="46" y="84"/>
                    </a:lnTo>
                    <a:lnTo>
                      <a:pt x="46" y="84"/>
                    </a:lnTo>
                    <a:lnTo>
                      <a:pt x="46" y="87"/>
                    </a:lnTo>
                    <a:lnTo>
                      <a:pt x="46" y="87"/>
                    </a:lnTo>
                    <a:lnTo>
                      <a:pt x="53" y="91"/>
                    </a:lnTo>
                    <a:lnTo>
                      <a:pt x="53" y="94"/>
                    </a:lnTo>
                    <a:lnTo>
                      <a:pt x="56" y="98"/>
                    </a:lnTo>
                    <a:lnTo>
                      <a:pt x="56" y="98"/>
                    </a:lnTo>
                    <a:lnTo>
                      <a:pt x="56" y="98"/>
                    </a:lnTo>
                    <a:lnTo>
                      <a:pt x="56" y="98"/>
                    </a:lnTo>
                    <a:lnTo>
                      <a:pt x="56" y="101"/>
                    </a:lnTo>
                    <a:lnTo>
                      <a:pt x="56" y="101"/>
                    </a:lnTo>
                    <a:lnTo>
                      <a:pt x="60" y="101"/>
                    </a:lnTo>
                    <a:lnTo>
                      <a:pt x="63" y="101"/>
                    </a:lnTo>
                    <a:lnTo>
                      <a:pt x="63" y="101"/>
                    </a:lnTo>
                    <a:lnTo>
                      <a:pt x="63" y="101"/>
                    </a:lnTo>
                    <a:lnTo>
                      <a:pt x="63" y="101"/>
                    </a:lnTo>
                    <a:lnTo>
                      <a:pt x="63" y="105"/>
                    </a:lnTo>
                    <a:lnTo>
                      <a:pt x="60" y="105"/>
                    </a:lnTo>
                    <a:lnTo>
                      <a:pt x="49" y="105"/>
                    </a:lnTo>
                    <a:lnTo>
                      <a:pt x="49" y="105"/>
                    </a:lnTo>
                    <a:lnTo>
                      <a:pt x="49" y="105"/>
                    </a:lnTo>
                    <a:lnTo>
                      <a:pt x="49" y="105"/>
                    </a:lnTo>
                    <a:lnTo>
                      <a:pt x="49" y="105"/>
                    </a:lnTo>
                    <a:lnTo>
                      <a:pt x="49" y="115"/>
                    </a:lnTo>
                    <a:lnTo>
                      <a:pt x="49" y="115"/>
                    </a:lnTo>
                    <a:lnTo>
                      <a:pt x="49" y="115"/>
                    </a:lnTo>
                    <a:lnTo>
                      <a:pt x="46" y="115"/>
                    </a:lnTo>
                    <a:lnTo>
                      <a:pt x="35" y="115"/>
                    </a:lnTo>
                    <a:lnTo>
                      <a:pt x="32" y="115"/>
                    </a:lnTo>
                    <a:lnTo>
                      <a:pt x="32" y="115"/>
                    </a:lnTo>
                    <a:lnTo>
                      <a:pt x="32" y="115"/>
                    </a:lnTo>
                    <a:lnTo>
                      <a:pt x="32" y="122"/>
                    </a:lnTo>
                    <a:lnTo>
                      <a:pt x="32" y="133"/>
                    </a:lnTo>
                    <a:lnTo>
                      <a:pt x="32" y="136"/>
                    </a:lnTo>
                    <a:lnTo>
                      <a:pt x="35" y="136"/>
                    </a:lnTo>
                    <a:lnTo>
                      <a:pt x="35" y="140"/>
                    </a:lnTo>
                    <a:lnTo>
                      <a:pt x="39" y="143"/>
                    </a:lnTo>
                    <a:lnTo>
                      <a:pt x="39" y="143"/>
                    </a:lnTo>
                    <a:lnTo>
                      <a:pt x="39" y="143"/>
                    </a:lnTo>
                    <a:lnTo>
                      <a:pt x="39" y="147"/>
                    </a:lnTo>
                    <a:lnTo>
                      <a:pt x="39" y="154"/>
                    </a:lnTo>
                    <a:lnTo>
                      <a:pt x="39" y="154"/>
                    </a:lnTo>
                    <a:lnTo>
                      <a:pt x="39" y="154"/>
                    </a:lnTo>
                    <a:lnTo>
                      <a:pt x="39" y="154"/>
                    </a:lnTo>
                    <a:lnTo>
                      <a:pt x="42" y="157"/>
                    </a:lnTo>
                    <a:lnTo>
                      <a:pt x="46" y="157"/>
                    </a:lnTo>
                    <a:lnTo>
                      <a:pt x="49" y="157"/>
                    </a:lnTo>
                    <a:lnTo>
                      <a:pt x="53" y="157"/>
                    </a:lnTo>
                    <a:lnTo>
                      <a:pt x="53" y="157"/>
                    </a:lnTo>
                    <a:lnTo>
                      <a:pt x="56" y="161"/>
                    </a:lnTo>
                    <a:lnTo>
                      <a:pt x="56" y="161"/>
                    </a:lnTo>
                    <a:lnTo>
                      <a:pt x="60" y="164"/>
                    </a:lnTo>
                    <a:lnTo>
                      <a:pt x="60" y="168"/>
                    </a:lnTo>
                    <a:lnTo>
                      <a:pt x="63" y="171"/>
                    </a:lnTo>
                    <a:lnTo>
                      <a:pt x="63" y="175"/>
                    </a:lnTo>
                    <a:lnTo>
                      <a:pt x="63" y="175"/>
                    </a:lnTo>
                    <a:lnTo>
                      <a:pt x="63" y="178"/>
                    </a:lnTo>
                    <a:lnTo>
                      <a:pt x="67" y="178"/>
                    </a:lnTo>
                    <a:lnTo>
                      <a:pt x="67" y="178"/>
                    </a:lnTo>
                    <a:lnTo>
                      <a:pt x="67" y="178"/>
                    </a:lnTo>
                    <a:lnTo>
                      <a:pt x="67" y="178"/>
                    </a:lnTo>
                    <a:lnTo>
                      <a:pt x="67" y="185"/>
                    </a:lnTo>
                    <a:lnTo>
                      <a:pt x="63" y="185"/>
                    </a:lnTo>
                    <a:lnTo>
                      <a:pt x="63" y="189"/>
                    </a:lnTo>
                    <a:lnTo>
                      <a:pt x="67" y="192"/>
                    </a:lnTo>
                    <a:lnTo>
                      <a:pt x="67" y="192"/>
                    </a:lnTo>
                    <a:lnTo>
                      <a:pt x="67" y="192"/>
                    </a:lnTo>
                    <a:lnTo>
                      <a:pt x="70" y="192"/>
                    </a:lnTo>
                    <a:lnTo>
                      <a:pt x="70" y="196"/>
                    </a:lnTo>
                    <a:lnTo>
                      <a:pt x="73" y="199"/>
                    </a:lnTo>
                    <a:lnTo>
                      <a:pt x="73" y="203"/>
                    </a:lnTo>
                    <a:lnTo>
                      <a:pt x="73" y="203"/>
                    </a:lnTo>
                    <a:lnTo>
                      <a:pt x="73" y="203"/>
                    </a:lnTo>
                    <a:lnTo>
                      <a:pt x="73" y="203"/>
                    </a:lnTo>
                    <a:lnTo>
                      <a:pt x="73" y="203"/>
                    </a:lnTo>
                    <a:lnTo>
                      <a:pt x="70" y="203"/>
                    </a:lnTo>
                    <a:lnTo>
                      <a:pt x="70" y="203"/>
                    </a:lnTo>
                    <a:lnTo>
                      <a:pt x="67" y="199"/>
                    </a:lnTo>
                    <a:lnTo>
                      <a:pt x="67" y="199"/>
                    </a:lnTo>
                    <a:lnTo>
                      <a:pt x="67" y="199"/>
                    </a:lnTo>
                    <a:lnTo>
                      <a:pt x="67" y="234"/>
                    </a:lnTo>
                    <a:lnTo>
                      <a:pt x="63" y="241"/>
                    </a:lnTo>
                    <a:lnTo>
                      <a:pt x="63" y="245"/>
                    </a:lnTo>
                    <a:lnTo>
                      <a:pt x="63" y="248"/>
                    </a:lnTo>
                    <a:lnTo>
                      <a:pt x="63" y="259"/>
                    </a:lnTo>
                    <a:lnTo>
                      <a:pt x="63" y="259"/>
                    </a:lnTo>
                    <a:lnTo>
                      <a:pt x="60" y="262"/>
                    </a:lnTo>
                    <a:lnTo>
                      <a:pt x="60" y="262"/>
                    </a:lnTo>
                    <a:lnTo>
                      <a:pt x="60" y="266"/>
                    </a:lnTo>
                    <a:lnTo>
                      <a:pt x="60" y="266"/>
                    </a:lnTo>
                    <a:lnTo>
                      <a:pt x="63" y="266"/>
                    </a:lnTo>
                    <a:lnTo>
                      <a:pt x="63" y="266"/>
                    </a:lnTo>
                    <a:lnTo>
                      <a:pt x="67" y="266"/>
                    </a:lnTo>
                    <a:lnTo>
                      <a:pt x="70" y="266"/>
                    </a:lnTo>
                    <a:lnTo>
                      <a:pt x="70" y="266"/>
                    </a:lnTo>
                    <a:lnTo>
                      <a:pt x="70" y="269"/>
                    </a:lnTo>
                    <a:lnTo>
                      <a:pt x="70" y="269"/>
                    </a:lnTo>
                    <a:lnTo>
                      <a:pt x="70" y="273"/>
                    </a:lnTo>
                    <a:lnTo>
                      <a:pt x="70" y="273"/>
                    </a:lnTo>
                    <a:lnTo>
                      <a:pt x="70" y="273"/>
                    </a:lnTo>
                    <a:lnTo>
                      <a:pt x="70" y="276"/>
                    </a:lnTo>
                    <a:lnTo>
                      <a:pt x="67" y="276"/>
                    </a:lnTo>
                    <a:lnTo>
                      <a:pt x="63" y="276"/>
                    </a:lnTo>
                    <a:lnTo>
                      <a:pt x="60" y="276"/>
                    </a:lnTo>
                    <a:lnTo>
                      <a:pt x="60" y="276"/>
                    </a:lnTo>
                    <a:lnTo>
                      <a:pt x="56" y="276"/>
                    </a:lnTo>
                    <a:lnTo>
                      <a:pt x="56" y="280"/>
                    </a:lnTo>
                    <a:lnTo>
                      <a:pt x="60" y="280"/>
                    </a:lnTo>
                    <a:lnTo>
                      <a:pt x="60" y="283"/>
                    </a:lnTo>
                    <a:lnTo>
                      <a:pt x="60" y="287"/>
                    </a:lnTo>
                    <a:lnTo>
                      <a:pt x="60" y="287"/>
                    </a:lnTo>
                    <a:lnTo>
                      <a:pt x="60" y="290"/>
                    </a:lnTo>
                    <a:lnTo>
                      <a:pt x="60" y="290"/>
                    </a:lnTo>
                    <a:lnTo>
                      <a:pt x="60" y="297"/>
                    </a:lnTo>
                    <a:lnTo>
                      <a:pt x="60" y="297"/>
                    </a:lnTo>
                    <a:lnTo>
                      <a:pt x="60" y="297"/>
                    </a:lnTo>
                    <a:lnTo>
                      <a:pt x="56" y="301"/>
                    </a:lnTo>
                    <a:lnTo>
                      <a:pt x="56" y="301"/>
                    </a:lnTo>
                    <a:lnTo>
                      <a:pt x="56" y="301"/>
                    </a:lnTo>
                    <a:lnTo>
                      <a:pt x="56" y="304"/>
                    </a:lnTo>
                    <a:lnTo>
                      <a:pt x="56" y="304"/>
                    </a:lnTo>
                    <a:lnTo>
                      <a:pt x="60" y="304"/>
                    </a:lnTo>
                    <a:lnTo>
                      <a:pt x="60" y="308"/>
                    </a:lnTo>
                    <a:lnTo>
                      <a:pt x="60" y="308"/>
                    </a:lnTo>
                    <a:lnTo>
                      <a:pt x="56" y="308"/>
                    </a:lnTo>
                    <a:lnTo>
                      <a:pt x="53" y="308"/>
                    </a:lnTo>
                    <a:lnTo>
                      <a:pt x="53" y="308"/>
                    </a:lnTo>
                    <a:lnTo>
                      <a:pt x="49" y="311"/>
                    </a:lnTo>
                    <a:lnTo>
                      <a:pt x="49" y="311"/>
                    </a:lnTo>
                    <a:lnTo>
                      <a:pt x="49" y="311"/>
                    </a:lnTo>
                    <a:lnTo>
                      <a:pt x="49" y="311"/>
                    </a:lnTo>
                    <a:lnTo>
                      <a:pt x="49" y="315"/>
                    </a:lnTo>
                    <a:lnTo>
                      <a:pt x="49" y="318"/>
                    </a:lnTo>
                    <a:lnTo>
                      <a:pt x="53" y="332"/>
                    </a:lnTo>
                    <a:lnTo>
                      <a:pt x="53" y="332"/>
                    </a:lnTo>
                    <a:lnTo>
                      <a:pt x="53" y="332"/>
                    </a:lnTo>
                    <a:lnTo>
                      <a:pt x="53" y="336"/>
                    </a:lnTo>
                    <a:lnTo>
                      <a:pt x="53" y="336"/>
                    </a:lnTo>
                    <a:lnTo>
                      <a:pt x="49" y="336"/>
                    </a:lnTo>
                    <a:lnTo>
                      <a:pt x="46" y="336"/>
                    </a:lnTo>
                    <a:lnTo>
                      <a:pt x="46" y="336"/>
                    </a:lnTo>
                    <a:lnTo>
                      <a:pt x="42" y="339"/>
                    </a:lnTo>
                    <a:lnTo>
                      <a:pt x="42" y="339"/>
                    </a:lnTo>
                    <a:lnTo>
                      <a:pt x="42" y="339"/>
                    </a:lnTo>
                    <a:lnTo>
                      <a:pt x="46" y="339"/>
                    </a:lnTo>
                    <a:lnTo>
                      <a:pt x="46" y="343"/>
                    </a:lnTo>
                    <a:lnTo>
                      <a:pt x="46" y="343"/>
                    </a:lnTo>
                    <a:lnTo>
                      <a:pt x="46" y="346"/>
                    </a:lnTo>
                    <a:lnTo>
                      <a:pt x="46" y="350"/>
                    </a:lnTo>
                    <a:lnTo>
                      <a:pt x="46" y="350"/>
                    </a:lnTo>
                    <a:lnTo>
                      <a:pt x="49" y="353"/>
                    </a:lnTo>
                    <a:lnTo>
                      <a:pt x="49" y="357"/>
                    </a:lnTo>
                    <a:lnTo>
                      <a:pt x="49" y="357"/>
                    </a:lnTo>
                    <a:lnTo>
                      <a:pt x="46" y="360"/>
                    </a:lnTo>
                    <a:lnTo>
                      <a:pt x="46" y="360"/>
                    </a:lnTo>
                    <a:lnTo>
                      <a:pt x="46" y="364"/>
                    </a:lnTo>
                    <a:lnTo>
                      <a:pt x="49" y="381"/>
                    </a:lnTo>
                    <a:lnTo>
                      <a:pt x="49" y="385"/>
                    </a:lnTo>
                    <a:lnTo>
                      <a:pt x="46" y="388"/>
                    </a:lnTo>
                    <a:lnTo>
                      <a:pt x="46" y="388"/>
                    </a:lnTo>
                    <a:lnTo>
                      <a:pt x="46" y="388"/>
                    </a:lnTo>
                    <a:lnTo>
                      <a:pt x="49" y="392"/>
                    </a:lnTo>
                    <a:lnTo>
                      <a:pt x="53" y="399"/>
                    </a:lnTo>
                    <a:lnTo>
                      <a:pt x="53" y="402"/>
                    </a:lnTo>
                    <a:lnTo>
                      <a:pt x="53" y="402"/>
                    </a:lnTo>
                    <a:lnTo>
                      <a:pt x="53" y="406"/>
                    </a:lnTo>
                    <a:lnTo>
                      <a:pt x="56" y="406"/>
                    </a:lnTo>
                    <a:lnTo>
                      <a:pt x="60" y="409"/>
                    </a:lnTo>
                    <a:lnTo>
                      <a:pt x="60" y="409"/>
                    </a:lnTo>
                    <a:lnTo>
                      <a:pt x="60" y="409"/>
                    </a:lnTo>
                    <a:lnTo>
                      <a:pt x="60" y="420"/>
                    </a:lnTo>
                    <a:lnTo>
                      <a:pt x="60" y="423"/>
                    </a:lnTo>
                    <a:lnTo>
                      <a:pt x="63" y="427"/>
                    </a:lnTo>
                    <a:lnTo>
                      <a:pt x="63" y="430"/>
                    </a:lnTo>
                    <a:lnTo>
                      <a:pt x="67" y="434"/>
                    </a:lnTo>
                    <a:lnTo>
                      <a:pt x="67" y="441"/>
                    </a:lnTo>
                    <a:lnTo>
                      <a:pt x="67" y="441"/>
                    </a:lnTo>
                    <a:lnTo>
                      <a:pt x="67" y="444"/>
                    </a:lnTo>
                    <a:lnTo>
                      <a:pt x="67" y="448"/>
                    </a:lnTo>
                    <a:lnTo>
                      <a:pt x="67" y="448"/>
                    </a:lnTo>
                    <a:lnTo>
                      <a:pt x="67" y="451"/>
                    </a:lnTo>
                    <a:lnTo>
                      <a:pt x="67" y="451"/>
                    </a:lnTo>
                    <a:lnTo>
                      <a:pt x="70" y="455"/>
                    </a:lnTo>
                    <a:lnTo>
                      <a:pt x="70" y="458"/>
                    </a:lnTo>
                    <a:lnTo>
                      <a:pt x="67" y="462"/>
                    </a:lnTo>
                    <a:lnTo>
                      <a:pt x="63" y="465"/>
                    </a:lnTo>
                    <a:lnTo>
                      <a:pt x="63" y="465"/>
                    </a:lnTo>
                    <a:lnTo>
                      <a:pt x="63" y="465"/>
                    </a:lnTo>
                    <a:lnTo>
                      <a:pt x="60" y="465"/>
                    </a:lnTo>
                    <a:lnTo>
                      <a:pt x="56" y="462"/>
                    </a:lnTo>
                    <a:lnTo>
                      <a:pt x="56" y="462"/>
                    </a:lnTo>
                    <a:lnTo>
                      <a:pt x="56" y="462"/>
                    </a:lnTo>
                    <a:lnTo>
                      <a:pt x="53" y="462"/>
                    </a:lnTo>
                    <a:lnTo>
                      <a:pt x="53" y="462"/>
                    </a:lnTo>
                    <a:lnTo>
                      <a:pt x="49" y="465"/>
                    </a:lnTo>
                    <a:lnTo>
                      <a:pt x="49" y="465"/>
                    </a:lnTo>
                    <a:lnTo>
                      <a:pt x="49" y="465"/>
                    </a:lnTo>
                    <a:lnTo>
                      <a:pt x="42" y="469"/>
                    </a:lnTo>
                    <a:lnTo>
                      <a:pt x="35" y="469"/>
                    </a:lnTo>
                    <a:lnTo>
                      <a:pt x="28" y="472"/>
                    </a:lnTo>
                    <a:lnTo>
                      <a:pt x="21" y="469"/>
                    </a:lnTo>
                    <a:lnTo>
                      <a:pt x="21" y="472"/>
                    </a:lnTo>
                    <a:lnTo>
                      <a:pt x="18" y="472"/>
                    </a:lnTo>
                    <a:lnTo>
                      <a:pt x="14" y="472"/>
                    </a:lnTo>
                    <a:lnTo>
                      <a:pt x="14" y="469"/>
                    </a:lnTo>
                    <a:lnTo>
                      <a:pt x="7" y="469"/>
                    </a:lnTo>
                    <a:lnTo>
                      <a:pt x="4" y="469"/>
                    </a:lnTo>
                    <a:lnTo>
                      <a:pt x="4" y="469"/>
                    </a:lnTo>
                    <a:lnTo>
                      <a:pt x="0" y="469"/>
                    </a:lnTo>
                    <a:lnTo>
                      <a:pt x="0" y="469"/>
                    </a:lnTo>
                    <a:lnTo>
                      <a:pt x="0" y="469"/>
                    </a:lnTo>
                    <a:lnTo>
                      <a:pt x="0" y="469"/>
                    </a:lnTo>
                    <a:lnTo>
                      <a:pt x="0" y="483"/>
                    </a:lnTo>
                    <a:lnTo>
                      <a:pt x="0" y="486"/>
                    </a:lnTo>
                    <a:lnTo>
                      <a:pt x="0" y="497"/>
                    </a:lnTo>
                    <a:lnTo>
                      <a:pt x="4" y="500"/>
                    </a:lnTo>
                    <a:lnTo>
                      <a:pt x="4" y="504"/>
                    </a:lnTo>
                    <a:lnTo>
                      <a:pt x="4" y="504"/>
                    </a:lnTo>
                    <a:lnTo>
                      <a:pt x="11" y="511"/>
                    </a:lnTo>
                    <a:lnTo>
                      <a:pt x="14" y="514"/>
                    </a:lnTo>
                    <a:lnTo>
                      <a:pt x="14" y="514"/>
                    </a:lnTo>
                    <a:lnTo>
                      <a:pt x="14" y="521"/>
                    </a:lnTo>
                    <a:lnTo>
                      <a:pt x="14" y="525"/>
                    </a:lnTo>
                    <a:lnTo>
                      <a:pt x="14" y="525"/>
                    </a:lnTo>
                    <a:lnTo>
                      <a:pt x="21" y="528"/>
                    </a:lnTo>
                    <a:lnTo>
                      <a:pt x="21" y="528"/>
                    </a:lnTo>
                    <a:lnTo>
                      <a:pt x="21" y="528"/>
                    </a:lnTo>
                    <a:lnTo>
                      <a:pt x="18" y="532"/>
                    </a:lnTo>
                    <a:lnTo>
                      <a:pt x="18" y="532"/>
                    </a:lnTo>
                    <a:lnTo>
                      <a:pt x="14" y="532"/>
                    </a:lnTo>
                    <a:lnTo>
                      <a:pt x="14" y="532"/>
                    </a:lnTo>
                    <a:lnTo>
                      <a:pt x="14" y="532"/>
                    </a:lnTo>
                    <a:lnTo>
                      <a:pt x="14" y="535"/>
                    </a:lnTo>
                    <a:lnTo>
                      <a:pt x="14" y="535"/>
                    </a:lnTo>
                    <a:lnTo>
                      <a:pt x="14" y="539"/>
                    </a:lnTo>
                    <a:lnTo>
                      <a:pt x="18" y="539"/>
                    </a:lnTo>
                    <a:lnTo>
                      <a:pt x="18" y="539"/>
                    </a:lnTo>
                    <a:lnTo>
                      <a:pt x="25" y="542"/>
                    </a:lnTo>
                    <a:lnTo>
                      <a:pt x="25" y="542"/>
                    </a:lnTo>
                    <a:lnTo>
                      <a:pt x="32" y="546"/>
                    </a:lnTo>
                    <a:lnTo>
                      <a:pt x="32" y="546"/>
                    </a:lnTo>
                    <a:lnTo>
                      <a:pt x="32" y="549"/>
                    </a:lnTo>
                    <a:lnTo>
                      <a:pt x="35" y="553"/>
                    </a:lnTo>
                    <a:lnTo>
                      <a:pt x="32" y="556"/>
                    </a:lnTo>
                    <a:lnTo>
                      <a:pt x="35" y="560"/>
                    </a:lnTo>
                    <a:lnTo>
                      <a:pt x="35" y="560"/>
                    </a:lnTo>
                    <a:lnTo>
                      <a:pt x="35" y="563"/>
                    </a:lnTo>
                    <a:lnTo>
                      <a:pt x="39" y="563"/>
                    </a:lnTo>
                    <a:lnTo>
                      <a:pt x="42" y="567"/>
                    </a:lnTo>
                    <a:lnTo>
                      <a:pt x="46" y="567"/>
                    </a:lnTo>
                    <a:lnTo>
                      <a:pt x="46" y="570"/>
                    </a:lnTo>
                    <a:lnTo>
                      <a:pt x="46" y="570"/>
                    </a:lnTo>
                    <a:lnTo>
                      <a:pt x="46" y="577"/>
                    </a:lnTo>
                    <a:lnTo>
                      <a:pt x="46" y="577"/>
                    </a:lnTo>
                    <a:lnTo>
                      <a:pt x="46" y="584"/>
                    </a:lnTo>
                    <a:lnTo>
                      <a:pt x="49" y="591"/>
                    </a:lnTo>
                    <a:lnTo>
                      <a:pt x="49" y="598"/>
                    </a:lnTo>
                    <a:lnTo>
                      <a:pt x="49" y="598"/>
                    </a:lnTo>
                    <a:lnTo>
                      <a:pt x="49" y="598"/>
                    </a:lnTo>
                    <a:lnTo>
                      <a:pt x="46" y="602"/>
                    </a:lnTo>
                    <a:lnTo>
                      <a:pt x="42" y="609"/>
                    </a:lnTo>
                    <a:lnTo>
                      <a:pt x="42" y="609"/>
                    </a:lnTo>
                    <a:lnTo>
                      <a:pt x="42" y="612"/>
                    </a:lnTo>
                    <a:lnTo>
                      <a:pt x="42" y="616"/>
                    </a:lnTo>
                    <a:lnTo>
                      <a:pt x="42" y="616"/>
                    </a:lnTo>
                    <a:lnTo>
                      <a:pt x="42" y="616"/>
                    </a:lnTo>
                    <a:lnTo>
                      <a:pt x="46" y="619"/>
                    </a:lnTo>
                    <a:lnTo>
                      <a:pt x="46" y="623"/>
                    </a:lnTo>
                    <a:lnTo>
                      <a:pt x="49" y="626"/>
                    </a:lnTo>
                    <a:lnTo>
                      <a:pt x="49" y="630"/>
                    </a:lnTo>
                    <a:lnTo>
                      <a:pt x="49" y="630"/>
                    </a:lnTo>
                    <a:lnTo>
                      <a:pt x="46" y="633"/>
                    </a:lnTo>
                    <a:lnTo>
                      <a:pt x="46" y="637"/>
                    </a:lnTo>
                    <a:lnTo>
                      <a:pt x="49" y="637"/>
                    </a:lnTo>
                    <a:lnTo>
                      <a:pt x="49" y="637"/>
                    </a:lnTo>
                    <a:lnTo>
                      <a:pt x="53" y="640"/>
                    </a:lnTo>
                    <a:lnTo>
                      <a:pt x="56" y="644"/>
                    </a:lnTo>
                    <a:lnTo>
                      <a:pt x="60" y="644"/>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104">
                <a:extLst>
                  <a:ext uri="{FF2B5EF4-FFF2-40B4-BE49-F238E27FC236}">
                    <a16:creationId xmlns:a16="http://schemas.microsoft.com/office/drawing/2014/main" id="{C55FDE83-053A-24C1-0357-E53442959091}"/>
                  </a:ext>
                </a:extLst>
              </p:cNvPr>
              <p:cNvSpPr>
                <a:spLocks/>
              </p:cNvSpPr>
              <p:nvPr/>
            </p:nvSpPr>
            <p:spPr bwMode="auto">
              <a:xfrm>
                <a:off x="1494" y="1873"/>
                <a:ext cx="573" cy="605"/>
              </a:xfrm>
              <a:custGeom>
                <a:avLst/>
                <a:gdLst>
                  <a:gd name="T0" fmla="*/ 4 w 573"/>
                  <a:gd name="T1" fmla="*/ 171 h 605"/>
                  <a:gd name="T2" fmla="*/ 4 w 573"/>
                  <a:gd name="T3" fmla="*/ 185 h 605"/>
                  <a:gd name="T4" fmla="*/ 7 w 573"/>
                  <a:gd name="T5" fmla="*/ 220 h 605"/>
                  <a:gd name="T6" fmla="*/ 32 w 573"/>
                  <a:gd name="T7" fmla="*/ 262 h 605"/>
                  <a:gd name="T8" fmla="*/ 60 w 573"/>
                  <a:gd name="T9" fmla="*/ 294 h 605"/>
                  <a:gd name="T10" fmla="*/ 74 w 573"/>
                  <a:gd name="T11" fmla="*/ 318 h 605"/>
                  <a:gd name="T12" fmla="*/ 84 w 573"/>
                  <a:gd name="T13" fmla="*/ 343 h 605"/>
                  <a:gd name="T14" fmla="*/ 123 w 573"/>
                  <a:gd name="T15" fmla="*/ 336 h 605"/>
                  <a:gd name="T16" fmla="*/ 140 w 573"/>
                  <a:gd name="T17" fmla="*/ 374 h 605"/>
                  <a:gd name="T18" fmla="*/ 154 w 573"/>
                  <a:gd name="T19" fmla="*/ 388 h 605"/>
                  <a:gd name="T20" fmla="*/ 147 w 573"/>
                  <a:gd name="T21" fmla="*/ 402 h 605"/>
                  <a:gd name="T22" fmla="*/ 154 w 573"/>
                  <a:gd name="T23" fmla="*/ 437 h 605"/>
                  <a:gd name="T24" fmla="*/ 172 w 573"/>
                  <a:gd name="T25" fmla="*/ 465 h 605"/>
                  <a:gd name="T26" fmla="*/ 193 w 573"/>
                  <a:gd name="T27" fmla="*/ 500 h 605"/>
                  <a:gd name="T28" fmla="*/ 220 w 573"/>
                  <a:gd name="T29" fmla="*/ 521 h 605"/>
                  <a:gd name="T30" fmla="*/ 259 w 573"/>
                  <a:gd name="T31" fmla="*/ 521 h 605"/>
                  <a:gd name="T32" fmla="*/ 269 w 573"/>
                  <a:gd name="T33" fmla="*/ 549 h 605"/>
                  <a:gd name="T34" fmla="*/ 259 w 573"/>
                  <a:gd name="T35" fmla="*/ 584 h 605"/>
                  <a:gd name="T36" fmla="*/ 280 w 573"/>
                  <a:gd name="T37" fmla="*/ 567 h 605"/>
                  <a:gd name="T38" fmla="*/ 301 w 573"/>
                  <a:gd name="T39" fmla="*/ 581 h 605"/>
                  <a:gd name="T40" fmla="*/ 322 w 573"/>
                  <a:gd name="T41" fmla="*/ 605 h 605"/>
                  <a:gd name="T42" fmla="*/ 346 w 573"/>
                  <a:gd name="T43" fmla="*/ 591 h 605"/>
                  <a:gd name="T44" fmla="*/ 350 w 573"/>
                  <a:gd name="T45" fmla="*/ 563 h 605"/>
                  <a:gd name="T46" fmla="*/ 371 w 573"/>
                  <a:gd name="T47" fmla="*/ 553 h 605"/>
                  <a:gd name="T48" fmla="*/ 364 w 573"/>
                  <a:gd name="T49" fmla="*/ 528 h 605"/>
                  <a:gd name="T50" fmla="*/ 381 w 573"/>
                  <a:gd name="T51" fmla="*/ 455 h 605"/>
                  <a:gd name="T52" fmla="*/ 406 w 573"/>
                  <a:gd name="T53" fmla="*/ 434 h 605"/>
                  <a:gd name="T54" fmla="*/ 402 w 573"/>
                  <a:gd name="T55" fmla="*/ 423 h 605"/>
                  <a:gd name="T56" fmla="*/ 406 w 573"/>
                  <a:gd name="T57" fmla="*/ 402 h 605"/>
                  <a:gd name="T58" fmla="*/ 423 w 573"/>
                  <a:gd name="T59" fmla="*/ 371 h 605"/>
                  <a:gd name="T60" fmla="*/ 441 w 573"/>
                  <a:gd name="T61" fmla="*/ 353 h 605"/>
                  <a:gd name="T62" fmla="*/ 458 w 573"/>
                  <a:gd name="T63" fmla="*/ 332 h 605"/>
                  <a:gd name="T64" fmla="*/ 493 w 573"/>
                  <a:gd name="T65" fmla="*/ 332 h 605"/>
                  <a:gd name="T66" fmla="*/ 521 w 573"/>
                  <a:gd name="T67" fmla="*/ 329 h 605"/>
                  <a:gd name="T68" fmla="*/ 542 w 573"/>
                  <a:gd name="T69" fmla="*/ 339 h 605"/>
                  <a:gd name="T70" fmla="*/ 573 w 573"/>
                  <a:gd name="T71" fmla="*/ 322 h 605"/>
                  <a:gd name="T72" fmla="*/ 549 w 573"/>
                  <a:gd name="T73" fmla="*/ 259 h 605"/>
                  <a:gd name="T74" fmla="*/ 521 w 573"/>
                  <a:gd name="T75" fmla="*/ 287 h 605"/>
                  <a:gd name="T76" fmla="*/ 476 w 573"/>
                  <a:gd name="T77" fmla="*/ 245 h 605"/>
                  <a:gd name="T78" fmla="*/ 448 w 573"/>
                  <a:gd name="T79" fmla="*/ 217 h 605"/>
                  <a:gd name="T80" fmla="*/ 465 w 573"/>
                  <a:gd name="T81" fmla="*/ 199 h 605"/>
                  <a:gd name="T82" fmla="*/ 469 w 573"/>
                  <a:gd name="T83" fmla="*/ 157 h 605"/>
                  <a:gd name="T84" fmla="*/ 472 w 573"/>
                  <a:gd name="T85" fmla="*/ 73 h 605"/>
                  <a:gd name="T86" fmla="*/ 392 w 573"/>
                  <a:gd name="T87" fmla="*/ 17 h 605"/>
                  <a:gd name="T88" fmla="*/ 364 w 573"/>
                  <a:gd name="T89" fmla="*/ 14 h 605"/>
                  <a:gd name="T90" fmla="*/ 350 w 573"/>
                  <a:gd name="T91" fmla="*/ 31 h 605"/>
                  <a:gd name="T92" fmla="*/ 322 w 573"/>
                  <a:gd name="T93" fmla="*/ 73 h 605"/>
                  <a:gd name="T94" fmla="*/ 297 w 573"/>
                  <a:gd name="T95" fmla="*/ 52 h 605"/>
                  <a:gd name="T96" fmla="*/ 259 w 573"/>
                  <a:gd name="T97" fmla="*/ 49 h 605"/>
                  <a:gd name="T98" fmla="*/ 227 w 573"/>
                  <a:gd name="T99" fmla="*/ 49 h 605"/>
                  <a:gd name="T100" fmla="*/ 210 w 573"/>
                  <a:gd name="T101" fmla="*/ 42 h 605"/>
                  <a:gd name="T102" fmla="*/ 189 w 573"/>
                  <a:gd name="T103" fmla="*/ 28 h 605"/>
                  <a:gd name="T104" fmla="*/ 168 w 573"/>
                  <a:gd name="T105" fmla="*/ 17 h 605"/>
                  <a:gd name="T106" fmla="*/ 140 w 573"/>
                  <a:gd name="T107" fmla="*/ 10 h 605"/>
                  <a:gd name="T108" fmla="*/ 133 w 573"/>
                  <a:gd name="T109" fmla="*/ 17 h 605"/>
                  <a:gd name="T110" fmla="*/ 119 w 573"/>
                  <a:gd name="T111" fmla="*/ 52 h 605"/>
                  <a:gd name="T112" fmla="*/ 95 w 573"/>
                  <a:gd name="T113" fmla="*/ 98 h 605"/>
                  <a:gd name="T114" fmla="*/ 84 w 573"/>
                  <a:gd name="T115" fmla="*/ 119 h 605"/>
                  <a:gd name="T116" fmla="*/ 70 w 573"/>
                  <a:gd name="T117" fmla="*/ 164 h 605"/>
                  <a:gd name="T118" fmla="*/ 49 w 573"/>
                  <a:gd name="T119" fmla="*/ 16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3" h="605">
                    <a:moveTo>
                      <a:pt x="28" y="154"/>
                    </a:moveTo>
                    <a:lnTo>
                      <a:pt x="28" y="157"/>
                    </a:lnTo>
                    <a:lnTo>
                      <a:pt x="28" y="161"/>
                    </a:lnTo>
                    <a:lnTo>
                      <a:pt x="28" y="161"/>
                    </a:lnTo>
                    <a:lnTo>
                      <a:pt x="28" y="161"/>
                    </a:lnTo>
                    <a:lnTo>
                      <a:pt x="21" y="164"/>
                    </a:lnTo>
                    <a:lnTo>
                      <a:pt x="11" y="168"/>
                    </a:lnTo>
                    <a:lnTo>
                      <a:pt x="11" y="171"/>
                    </a:lnTo>
                    <a:lnTo>
                      <a:pt x="7" y="168"/>
                    </a:lnTo>
                    <a:lnTo>
                      <a:pt x="7" y="168"/>
                    </a:lnTo>
                    <a:lnTo>
                      <a:pt x="7" y="168"/>
                    </a:lnTo>
                    <a:lnTo>
                      <a:pt x="4" y="168"/>
                    </a:lnTo>
                    <a:lnTo>
                      <a:pt x="4" y="171"/>
                    </a:lnTo>
                    <a:lnTo>
                      <a:pt x="4" y="171"/>
                    </a:lnTo>
                    <a:lnTo>
                      <a:pt x="4" y="175"/>
                    </a:lnTo>
                    <a:lnTo>
                      <a:pt x="4" y="175"/>
                    </a:lnTo>
                    <a:lnTo>
                      <a:pt x="4" y="175"/>
                    </a:lnTo>
                    <a:lnTo>
                      <a:pt x="4" y="175"/>
                    </a:lnTo>
                    <a:lnTo>
                      <a:pt x="7" y="175"/>
                    </a:lnTo>
                    <a:lnTo>
                      <a:pt x="7" y="178"/>
                    </a:lnTo>
                    <a:lnTo>
                      <a:pt x="7" y="178"/>
                    </a:lnTo>
                    <a:lnTo>
                      <a:pt x="7" y="178"/>
                    </a:lnTo>
                    <a:lnTo>
                      <a:pt x="7" y="182"/>
                    </a:lnTo>
                    <a:lnTo>
                      <a:pt x="7" y="185"/>
                    </a:lnTo>
                    <a:lnTo>
                      <a:pt x="4" y="185"/>
                    </a:lnTo>
                    <a:lnTo>
                      <a:pt x="4" y="185"/>
                    </a:lnTo>
                    <a:lnTo>
                      <a:pt x="4" y="185"/>
                    </a:lnTo>
                    <a:lnTo>
                      <a:pt x="0" y="185"/>
                    </a:lnTo>
                    <a:lnTo>
                      <a:pt x="0" y="189"/>
                    </a:lnTo>
                    <a:lnTo>
                      <a:pt x="0" y="189"/>
                    </a:lnTo>
                    <a:lnTo>
                      <a:pt x="4" y="199"/>
                    </a:lnTo>
                    <a:lnTo>
                      <a:pt x="4" y="199"/>
                    </a:lnTo>
                    <a:lnTo>
                      <a:pt x="0" y="199"/>
                    </a:lnTo>
                    <a:lnTo>
                      <a:pt x="0" y="199"/>
                    </a:lnTo>
                    <a:lnTo>
                      <a:pt x="0" y="199"/>
                    </a:lnTo>
                    <a:lnTo>
                      <a:pt x="7" y="213"/>
                    </a:lnTo>
                    <a:lnTo>
                      <a:pt x="7" y="213"/>
                    </a:lnTo>
                    <a:lnTo>
                      <a:pt x="7" y="213"/>
                    </a:lnTo>
                    <a:lnTo>
                      <a:pt x="7" y="220"/>
                    </a:lnTo>
                    <a:lnTo>
                      <a:pt x="7" y="234"/>
                    </a:lnTo>
                    <a:lnTo>
                      <a:pt x="7" y="238"/>
                    </a:lnTo>
                    <a:lnTo>
                      <a:pt x="7" y="238"/>
                    </a:lnTo>
                    <a:lnTo>
                      <a:pt x="14" y="238"/>
                    </a:lnTo>
                    <a:lnTo>
                      <a:pt x="14" y="241"/>
                    </a:lnTo>
                    <a:lnTo>
                      <a:pt x="14" y="241"/>
                    </a:lnTo>
                    <a:lnTo>
                      <a:pt x="18" y="245"/>
                    </a:lnTo>
                    <a:lnTo>
                      <a:pt x="21" y="252"/>
                    </a:lnTo>
                    <a:lnTo>
                      <a:pt x="21" y="252"/>
                    </a:lnTo>
                    <a:lnTo>
                      <a:pt x="28" y="255"/>
                    </a:lnTo>
                    <a:lnTo>
                      <a:pt x="32" y="259"/>
                    </a:lnTo>
                    <a:lnTo>
                      <a:pt x="32" y="262"/>
                    </a:lnTo>
                    <a:lnTo>
                      <a:pt x="32" y="262"/>
                    </a:lnTo>
                    <a:lnTo>
                      <a:pt x="28" y="262"/>
                    </a:lnTo>
                    <a:lnTo>
                      <a:pt x="28" y="266"/>
                    </a:lnTo>
                    <a:lnTo>
                      <a:pt x="28" y="266"/>
                    </a:lnTo>
                    <a:lnTo>
                      <a:pt x="32" y="269"/>
                    </a:lnTo>
                    <a:lnTo>
                      <a:pt x="32" y="269"/>
                    </a:lnTo>
                    <a:lnTo>
                      <a:pt x="32" y="269"/>
                    </a:lnTo>
                    <a:lnTo>
                      <a:pt x="35" y="266"/>
                    </a:lnTo>
                    <a:lnTo>
                      <a:pt x="35" y="266"/>
                    </a:lnTo>
                    <a:lnTo>
                      <a:pt x="39" y="269"/>
                    </a:lnTo>
                    <a:lnTo>
                      <a:pt x="39" y="269"/>
                    </a:lnTo>
                    <a:lnTo>
                      <a:pt x="56" y="290"/>
                    </a:lnTo>
                    <a:lnTo>
                      <a:pt x="60" y="290"/>
                    </a:lnTo>
                    <a:lnTo>
                      <a:pt x="60" y="294"/>
                    </a:lnTo>
                    <a:lnTo>
                      <a:pt x="60" y="297"/>
                    </a:lnTo>
                    <a:lnTo>
                      <a:pt x="60" y="301"/>
                    </a:lnTo>
                    <a:lnTo>
                      <a:pt x="63" y="308"/>
                    </a:lnTo>
                    <a:lnTo>
                      <a:pt x="63" y="308"/>
                    </a:lnTo>
                    <a:lnTo>
                      <a:pt x="67" y="308"/>
                    </a:lnTo>
                    <a:lnTo>
                      <a:pt x="67" y="311"/>
                    </a:lnTo>
                    <a:lnTo>
                      <a:pt x="67" y="311"/>
                    </a:lnTo>
                    <a:lnTo>
                      <a:pt x="67" y="311"/>
                    </a:lnTo>
                    <a:lnTo>
                      <a:pt x="70" y="315"/>
                    </a:lnTo>
                    <a:lnTo>
                      <a:pt x="70" y="315"/>
                    </a:lnTo>
                    <a:lnTo>
                      <a:pt x="74" y="315"/>
                    </a:lnTo>
                    <a:lnTo>
                      <a:pt x="74" y="315"/>
                    </a:lnTo>
                    <a:lnTo>
                      <a:pt x="74" y="318"/>
                    </a:lnTo>
                    <a:lnTo>
                      <a:pt x="74" y="318"/>
                    </a:lnTo>
                    <a:lnTo>
                      <a:pt x="74" y="322"/>
                    </a:lnTo>
                    <a:lnTo>
                      <a:pt x="70" y="325"/>
                    </a:lnTo>
                    <a:lnTo>
                      <a:pt x="70" y="325"/>
                    </a:lnTo>
                    <a:lnTo>
                      <a:pt x="70" y="325"/>
                    </a:lnTo>
                    <a:lnTo>
                      <a:pt x="70" y="329"/>
                    </a:lnTo>
                    <a:lnTo>
                      <a:pt x="70" y="329"/>
                    </a:lnTo>
                    <a:lnTo>
                      <a:pt x="77" y="336"/>
                    </a:lnTo>
                    <a:lnTo>
                      <a:pt x="77" y="339"/>
                    </a:lnTo>
                    <a:lnTo>
                      <a:pt x="77" y="339"/>
                    </a:lnTo>
                    <a:lnTo>
                      <a:pt x="81" y="343"/>
                    </a:lnTo>
                    <a:lnTo>
                      <a:pt x="84" y="343"/>
                    </a:lnTo>
                    <a:lnTo>
                      <a:pt x="84" y="343"/>
                    </a:lnTo>
                    <a:lnTo>
                      <a:pt x="91" y="343"/>
                    </a:lnTo>
                    <a:lnTo>
                      <a:pt x="95" y="339"/>
                    </a:lnTo>
                    <a:lnTo>
                      <a:pt x="98" y="339"/>
                    </a:lnTo>
                    <a:lnTo>
                      <a:pt x="98" y="339"/>
                    </a:lnTo>
                    <a:lnTo>
                      <a:pt x="98" y="339"/>
                    </a:lnTo>
                    <a:lnTo>
                      <a:pt x="98" y="332"/>
                    </a:lnTo>
                    <a:lnTo>
                      <a:pt x="102" y="332"/>
                    </a:lnTo>
                    <a:lnTo>
                      <a:pt x="102" y="332"/>
                    </a:lnTo>
                    <a:lnTo>
                      <a:pt x="105" y="332"/>
                    </a:lnTo>
                    <a:lnTo>
                      <a:pt x="109" y="332"/>
                    </a:lnTo>
                    <a:lnTo>
                      <a:pt x="109" y="329"/>
                    </a:lnTo>
                    <a:lnTo>
                      <a:pt x="112" y="332"/>
                    </a:lnTo>
                    <a:lnTo>
                      <a:pt x="123" y="336"/>
                    </a:lnTo>
                    <a:lnTo>
                      <a:pt x="126" y="336"/>
                    </a:lnTo>
                    <a:lnTo>
                      <a:pt x="133" y="343"/>
                    </a:lnTo>
                    <a:lnTo>
                      <a:pt x="133" y="346"/>
                    </a:lnTo>
                    <a:lnTo>
                      <a:pt x="133" y="346"/>
                    </a:lnTo>
                    <a:lnTo>
                      <a:pt x="133" y="350"/>
                    </a:lnTo>
                    <a:lnTo>
                      <a:pt x="137" y="353"/>
                    </a:lnTo>
                    <a:lnTo>
                      <a:pt x="137" y="353"/>
                    </a:lnTo>
                    <a:lnTo>
                      <a:pt x="140" y="360"/>
                    </a:lnTo>
                    <a:lnTo>
                      <a:pt x="140" y="364"/>
                    </a:lnTo>
                    <a:lnTo>
                      <a:pt x="140" y="367"/>
                    </a:lnTo>
                    <a:lnTo>
                      <a:pt x="140" y="371"/>
                    </a:lnTo>
                    <a:lnTo>
                      <a:pt x="140" y="374"/>
                    </a:lnTo>
                    <a:lnTo>
                      <a:pt x="140" y="374"/>
                    </a:lnTo>
                    <a:lnTo>
                      <a:pt x="144" y="374"/>
                    </a:lnTo>
                    <a:lnTo>
                      <a:pt x="147" y="381"/>
                    </a:lnTo>
                    <a:lnTo>
                      <a:pt x="151" y="381"/>
                    </a:lnTo>
                    <a:lnTo>
                      <a:pt x="151" y="381"/>
                    </a:lnTo>
                    <a:lnTo>
                      <a:pt x="151" y="381"/>
                    </a:lnTo>
                    <a:lnTo>
                      <a:pt x="151" y="385"/>
                    </a:lnTo>
                    <a:lnTo>
                      <a:pt x="151" y="385"/>
                    </a:lnTo>
                    <a:lnTo>
                      <a:pt x="151" y="385"/>
                    </a:lnTo>
                    <a:lnTo>
                      <a:pt x="147" y="388"/>
                    </a:lnTo>
                    <a:lnTo>
                      <a:pt x="147" y="388"/>
                    </a:lnTo>
                    <a:lnTo>
                      <a:pt x="151" y="388"/>
                    </a:lnTo>
                    <a:lnTo>
                      <a:pt x="154" y="388"/>
                    </a:lnTo>
                    <a:lnTo>
                      <a:pt x="154" y="388"/>
                    </a:lnTo>
                    <a:lnTo>
                      <a:pt x="154" y="392"/>
                    </a:lnTo>
                    <a:lnTo>
                      <a:pt x="158" y="392"/>
                    </a:lnTo>
                    <a:lnTo>
                      <a:pt x="158" y="395"/>
                    </a:lnTo>
                    <a:lnTo>
                      <a:pt x="158" y="395"/>
                    </a:lnTo>
                    <a:lnTo>
                      <a:pt x="158" y="395"/>
                    </a:lnTo>
                    <a:lnTo>
                      <a:pt x="158" y="399"/>
                    </a:lnTo>
                    <a:lnTo>
                      <a:pt x="158" y="399"/>
                    </a:lnTo>
                    <a:lnTo>
                      <a:pt x="158" y="399"/>
                    </a:lnTo>
                    <a:lnTo>
                      <a:pt x="154" y="399"/>
                    </a:lnTo>
                    <a:lnTo>
                      <a:pt x="147" y="395"/>
                    </a:lnTo>
                    <a:lnTo>
                      <a:pt x="147" y="395"/>
                    </a:lnTo>
                    <a:lnTo>
                      <a:pt x="147" y="395"/>
                    </a:lnTo>
                    <a:lnTo>
                      <a:pt x="147" y="402"/>
                    </a:lnTo>
                    <a:lnTo>
                      <a:pt x="147" y="402"/>
                    </a:lnTo>
                    <a:lnTo>
                      <a:pt x="147" y="409"/>
                    </a:lnTo>
                    <a:lnTo>
                      <a:pt x="151" y="409"/>
                    </a:lnTo>
                    <a:lnTo>
                      <a:pt x="151" y="413"/>
                    </a:lnTo>
                    <a:lnTo>
                      <a:pt x="151" y="416"/>
                    </a:lnTo>
                    <a:lnTo>
                      <a:pt x="151" y="420"/>
                    </a:lnTo>
                    <a:lnTo>
                      <a:pt x="151" y="423"/>
                    </a:lnTo>
                    <a:lnTo>
                      <a:pt x="151" y="423"/>
                    </a:lnTo>
                    <a:lnTo>
                      <a:pt x="151" y="434"/>
                    </a:lnTo>
                    <a:lnTo>
                      <a:pt x="151" y="441"/>
                    </a:lnTo>
                    <a:lnTo>
                      <a:pt x="151" y="441"/>
                    </a:lnTo>
                    <a:lnTo>
                      <a:pt x="154" y="441"/>
                    </a:lnTo>
                    <a:lnTo>
                      <a:pt x="154" y="437"/>
                    </a:lnTo>
                    <a:lnTo>
                      <a:pt x="154" y="437"/>
                    </a:lnTo>
                    <a:lnTo>
                      <a:pt x="158" y="434"/>
                    </a:lnTo>
                    <a:lnTo>
                      <a:pt x="161" y="434"/>
                    </a:lnTo>
                    <a:lnTo>
                      <a:pt x="161" y="434"/>
                    </a:lnTo>
                    <a:lnTo>
                      <a:pt x="165" y="434"/>
                    </a:lnTo>
                    <a:lnTo>
                      <a:pt x="168" y="441"/>
                    </a:lnTo>
                    <a:lnTo>
                      <a:pt x="168" y="444"/>
                    </a:lnTo>
                    <a:lnTo>
                      <a:pt x="168" y="448"/>
                    </a:lnTo>
                    <a:lnTo>
                      <a:pt x="172" y="455"/>
                    </a:lnTo>
                    <a:lnTo>
                      <a:pt x="172" y="458"/>
                    </a:lnTo>
                    <a:lnTo>
                      <a:pt x="172" y="462"/>
                    </a:lnTo>
                    <a:lnTo>
                      <a:pt x="172" y="462"/>
                    </a:lnTo>
                    <a:lnTo>
                      <a:pt x="172" y="465"/>
                    </a:lnTo>
                    <a:lnTo>
                      <a:pt x="172" y="465"/>
                    </a:lnTo>
                    <a:lnTo>
                      <a:pt x="175" y="469"/>
                    </a:lnTo>
                    <a:lnTo>
                      <a:pt x="182" y="479"/>
                    </a:lnTo>
                    <a:lnTo>
                      <a:pt x="182" y="479"/>
                    </a:lnTo>
                    <a:lnTo>
                      <a:pt x="182" y="483"/>
                    </a:lnTo>
                    <a:lnTo>
                      <a:pt x="182" y="486"/>
                    </a:lnTo>
                    <a:lnTo>
                      <a:pt x="182" y="493"/>
                    </a:lnTo>
                    <a:lnTo>
                      <a:pt x="182" y="497"/>
                    </a:lnTo>
                    <a:lnTo>
                      <a:pt x="182" y="497"/>
                    </a:lnTo>
                    <a:lnTo>
                      <a:pt x="182" y="497"/>
                    </a:lnTo>
                    <a:lnTo>
                      <a:pt x="186" y="500"/>
                    </a:lnTo>
                    <a:lnTo>
                      <a:pt x="193" y="500"/>
                    </a:lnTo>
                    <a:lnTo>
                      <a:pt x="193" y="500"/>
                    </a:lnTo>
                    <a:lnTo>
                      <a:pt x="196" y="500"/>
                    </a:lnTo>
                    <a:lnTo>
                      <a:pt x="200" y="500"/>
                    </a:lnTo>
                    <a:lnTo>
                      <a:pt x="206" y="500"/>
                    </a:lnTo>
                    <a:lnTo>
                      <a:pt x="210" y="500"/>
                    </a:lnTo>
                    <a:lnTo>
                      <a:pt x="210" y="500"/>
                    </a:lnTo>
                    <a:lnTo>
                      <a:pt x="213" y="504"/>
                    </a:lnTo>
                    <a:lnTo>
                      <a:pt x="213" y="507"/>
                    </a:lnTo>
                    <a:lnTo>
                      <a:pt x="217" y="507"/>
                    </a:lnTo>
                    <a:lnTo>
                      <a:pt x="217" y="507"/>
                    </a:lnTo>
                    <a:lnTo>
                      <a:pt x="217" y="507"/>
                    </a:lnTo>
                    <a:lnTo>
                      <a:pt x="217" y="511"/>
                    </a:lnTo>
                    <a:lnTo>
                      <a:pt x="220" y="518"/>
                    </a:lnTo>
                    <a:lnTo>
                      <a:pt x="220" y="521"/>
                    </a:lnTo>
                    <a:lnTo>
                      <a:pt x="220" y="525"/>
                    </a:lnTo>
                    <a:lnTo>
                      <a:pt x="220" y="525"/>
                    </a:lnTo>
                    <a:lnTo>
                      <a:pt x="220" y="525"/>
                    </a:lnTo>
                    <a:lnTo>
                      <a:pt x="224" y="521"/>
                    </a:lnTo>
                    <a:lnTo>
                      <a:pt x="224" y="521"/>
                    </a:lnTo>
                    <a:lnTo>
                      <a:pt x="231" y="521"/>
                    </a:lnTo>
                    <a:lnTo>
                      <a:pt x="241" y="525"/>
                    </a:lnTo>
                    <a:lnTo>
                      <a:pt x="248" y="521"/>
                    </a:lnTo>
                    <a:lnTo>
                      <a:pt x="252" y="521"/>
                    </a:lnTo>
                    <a:lnTo>
                      <a:pt x="259" y="521"/>
                    </a:lnTo>
                    <a:lnTo>
                      <a:pt x="259" y="521"/>
                    </a:lnTo>
                    <a:lnTo>
                      <a:pt x="259" y="521"/>
                    </a:lnTo>
                    <a:lnTo>
                      <a:pt x="259" y="521"/>
                    </a:lnTo>
                    <a:lnTo>
                      <a:pt x="259" y="525"/>
                    </a:lnTo>
                    <a:lnTo>
                      <a:pt x="259" y="528"/>
                    </a:lnTo>
                    <a:lnTo>
                      <a:pt x="262" y="539"/>
                    </a:lnTo>
                    <a:lnTo>
                      <a:pt x="262" y="542"/>
                    </a:lnTo>
                    <a:lnTo>
                      <a:pt x="266" y="542"/>
                    </a:lnTo>
                    <a:lnTo>
                      <a:pt x="266" y="542"/>
                    </a:lnTo>
                    <a:lnTo>
                      <a:pt x="266" y="542"/>
                    </a:lnTo>
                    <a:lnTo>
                      <a:pt x="269" y="542"/>
                    </a:lnTo>
                    <a:lnTo>
                      <a:pt x="269" y="542"/>
                    </a:lnTo>
                    <a:lnTo>
                      <a:pt x="269" y="542"/>
                    </a:lnTo>
                    <a:lnTo>
                      <a:pt x="273" y="542"/>
                    </a:lnTo>
                    <a:lnTo>
                      <a:pt x="273" y="546"/>
                    </a:lnTo>
                    <a:lnTo>
                      <a:pt x="269" y="549"/>
                    </a:lnTo>
                    <a:lnTo>
                      <a:pt x="269" y="553"/>
                    </a:lnTo>
                    <a:lnTo>
                      <a:pt x="273" y="553"/>
                    </a:lnTo>
                    <a:lnTo>
                      <a:pt x="273" y="553"/>
                    </a:lnTo>
                    <a:lnTo>
                      <a:pt x="273" y="553"/>
                    </a:lnTo>
                    <a:lnTo>
                      <a:pt x="273" y="553"/>
                    </a:lnTo>
                    <a:lnTo>
                      <a:pt x="252" y="560"/>
                    </a:lnTo>
                    <a:lnTo>
                      <a:pt x="252" y="560"/>
                    </a:lnTo>
                    <a:lnTo>
                      <a:pt x="252" y="560"/>
                    </a:lnTo>
                    <a:lnTo>
                      <a:pt x="252" y="563"/>
                    </a:lnTo>
                    <a:lnTo>
                      <a:pt x="252" y="563"/>
                    </a:lnTo>
                    <a:lnTo>
                      <a:pt x="259" y="570"/>
                    </a:lnTo>
                    <a:lnTo>
                      <a:pt x="259" y="574"/>
                    </a:lnTo>
                    <a:lnTo>
                      <a:pt x="259" y="584"/>
                    </a:lnTo>
                    <a:lnTo>
                      <a:pt x="259" y="584"/>
                    </a:lnTo>
                    <a:lnTo>
                      <a:pt x="262" y="584"/>
                    </a:lnTo>
                    <a:lnTo>
                      <a:pt x="262" y="584"/>
                    </a:lnTo>
                    <a:lnTo>
                      <a:pt x="262" y="584"/>
                    </a:lnTo>
                    <a:lnTo>
                      <a:pt x="262" y="584"/>
                    </a:lnTo>
                    <a:lnTo>
                      <a:pt x="266" y="584"/>
                    </a:lnTo>
                    <a:lnTo>
                      <a:pt x="276" y="570"/>
                    </a:lnTo>
                    <a:lnTo>
                      <a:pt x="276" y="570"/>
                    </a:lnTo>
                    <a:lnTo>
                      <a:pt x="276" y="570"/>
                    </a:lnTo>
                    <a:lnTo>
                      <a:pt x="276" y="567"/>
                    </a:lnTo>
                    <a:lnTo>
                      <a:pt x="276" y="563"/>
                    </a:lnTo>
                    <a:lnTo>
                      <a:pt x="280" y="563"/>
                    </a:lnTo>
                    <a:lnTo>
                      <a:pt x="280" y="567"/>
                    </a:lnTo>
                    <a:lnTo>
                      <a:pt x="283" y="567"/>
                    </a:lnTo>
                    <a:lnTo>
                      <a:pt x="283" y="567"/>
                    </a:lnTo>
                    <a:lnTo>
                      <a:pt x="287" y="574"/>
                    </a:lnTo>
                    <a:lnTo>
                      <a:pt x="290" y="577"/>
                    </a:lnTo>
                    <a:lnTo>
                      <a:pt x="290" y="577"/>
                    </a:lnTo>
                    <a:lnTo>
                      <a:pt x="290" y="577"/>
                    </a:lnTo>
                    <a:lnTo>
                      <a:pt x="294" y="577"/>
                    </a:lnTo>
                    <a:lnTo>
                      <a:pt x="297" y="577"/>
                    </a:lnTo>
                    <a:lnTo>
                      <a:pt x="297" y="577"/>
                    </a:lnTo>
                    <a:lnTo>
                      <a:pt x="301" y="577"/>
                    </a:lnTo>
                    <a:lnTo>
                      <a:pt x="301" y="577"/>
                    </a:lnTo>
                    <a:lnTo>
                      <a:pt x="301" y="577"/>
                    </a:lnTo>
                    <a:lnTo>
                      <a:pt x="301" y="581"/>
                    </a:lnTo>
                    <a:lnTo>
                      <a:pt x="301" y="584"/>
                    </a:lnTo>
                    <a:lnTo>
                      <a:pt x="301" y="588"/>
                    </a:lnTo>
                    <a:lnTo>
                      <a:pt x="301" y="591"/>
                    </a:lnTo>
                    <a:lnTo>
                      <a:pt x="304" y="591"/>
                    </a:lnTo>
                    <a:lnTo>
                      <a:pt x="308" y="591"/>
                    </a:lnTo>
                    <a:lnTo>
                      <a:pt x="308" y="591"/>
                    </a:lnTo>
                    <a:lnTo>
                      <a:pt x="308" y="591"/>
                    </a:lnTo>
                    <a:lnTo>
                      <a:pt x="308" y="595"/>
                    </a:lnTo>
                    <a:lnTo>
                      <a:pt x="311" y="598"/>
                    </a:lnTo>
                    <a:lnTo>
                      <a:pt x="311" y="598"/>
                    </a:lnTo>
                    <a:lnTo>
                      <a:pt x="315" y="602"/>
                    </a:lnTo>
                    <a:lnTo>
                      <a:pt x="318" y="605"/>
                    </a:lnTo>
                    <a:lnTo>
                      <a:pt x="322" y="605"/>
                    </a:lnTo>
                    <a:lnTo>
                      <a:pt x="322" y="605"/>
                    </a:lnTo>
                    <a:lnTo>
                      <a:pt x="322" y="605"/>
                    </a:lnTo>
                    <a:lnTo>
                      <a:pt x="322" y="605"/>
                    </a:lnTo>
                    <a:lnTo>
                      <a:pt x="322" y="602"/>
                    </a:lnTo>
                    <a:lnTo>
                      <a:pt x="322" y="602"/>
                    </a:lnTo>
                    <a:lnTo>
                      <a:pt x="322" y="602"/>
                    </a:lnTo>
                    <a:lnTo>
                      <a:pt x="336" y="598"/>
                    </a:lnTo>
                    <a:lnTo>
                      <a:pt x="336" y="598"/>
                    </a:lnTo>
                    <a:lnTo>
                      <a:pt x="336" y="598"/>
                    </a:lnTo>
                    <a:lnTo>
                      <a:pt x="339" y="598"/>
                    </a:lnTo>
                    <a:lnTo>
                      <a:pt x="343" y="595"/>
                    </a:lnTo>
                    <a:lnTo>
                      <a:pt x="346" y="591"/>
                    </a:lnTo>
                    <a:lnTo>
                      <a:pt x="346" y="591"/>
                    </a:lnTo>
                    <a:lnTo>
                      <a:pt x="346" y="588"/>
                    </a:lnTo>
                    <a:lnTo>
                      <a:pt x="346" y="588"/>
                    </a:lnTo>
                    <a:lnTo>
                      <a:pt x="346" y="588"/>
                    </a:lnTo>
                    <a:lnTo>
                      <a:pt x="343" y="584"/>
                    </a:lnTo>
                    <a:lnTo>
                      <a:pt x="343" y="584"/>
                    </a:lnTo>
                    <a:lnTo>
                      <a:pt x="343" y="581"/>
                    </a:lnTo>
                    <a:lnTo>
                      <a:pt x="343" y="581"/>
                    </a:lnTo>
                    <a:lnTo>
                      <a:pt x="346" y="577"/>
                    </a:lnTo>
                    <a:lnTo>
                      <a:pt x="350" y="577"/>
                    </a:lnTo>
                    <a:lnTo>
                      <a:pt x="350" y="574"/>
                    </a:lnTo>
                    <a:lnTo>
                      <a:pt x="350" y="570"/>
                    </a:lnTo>
                    <a:lnTo>
                      <a:pt x="350" y="563"/>
                    </a:lnTo>
                    <a:lnTo>
                      <a:pt x="350" y="563"/>
                    </a:lnTo>
                    <a:lnTo>
                      <a:pt x="350" y="560"/>
                    </a:lnTo>
                    <a:lnTo>
                      <a:pt x="350" y="560"/>
                    </a:lnTo>
                    <a:lnTo>
                      <a:pt x="350" y="556"/>
                    </a:lnTo>
                    <a:lnTo>
                      <a:pt x="350" y="553"/>
                    </a:lnTo>
                    <a:lnTo>
                      <a:pt x="353" y="549"/>
                    </a:lnTo>
                    <a:lnTo>
                      <a:pt x="357" y="549"/>
                    </a:lnTo>
                    <a:lnTo>
                      <a:pt x="357" y="549"/>
                    </a:lnTo>
                    <a:lnTo>
                      <a:pt x="357" y="549"/>
                    </a:lnTo>
                    <a:lnTo>
                      <a:pt x="357" y="549"/>
                    </a:lnTo>
                    <a:lnTo>
                      <a:pt x="360" y="549"/>
                    </a:lnTo>
                    <a:lnTo>
                      <a:pt x="360" y="549"/>
                    </a:lnTo>
                    <a:lnTo>
                      <a:pt x="360" y="553"/>
                    </a:lnTo>
                    <a:lnTo>
                      <a:pt x="371" y="553"/>
                    </a:lnTo>
                    <a:lnTo>
                      <a:pt x="371" y="553"/>
                    </a:lnTo>
                    <a:lnTo>
                      <a:pt x="374" y="549"/>
                    </a:lnTo>
                    <a:lnTo>
                      <a:pt x="374" y="549"/>
                    </a:lnTo>
                    <a:lnTo>
                      <a:pt x="371" y="546"/>
                    </a:lnTo>
                    <a:lnTo>
                      <a:pt x="371" y="546"/>
                    </a:lnTo>
                    <a:lnTo>
                      <a:pt x="371" y="542"/>
                    </a:lnTo>
                    <a:lnTo>
                      <a:pt x="371" y="539"/>
                    </a:lnTo>
                    <a:lnTo>
                      <a:pt x="371" y="535"/>
                    </a:lnTo>
                    <a:lnTo>
                      <a:pt x="371" y="535"/>
                    </a:lnTo>
                    <a:lnTo>
                      <a:pt x="371" y="532"/>
                    </a:lnTo>
                    <a:lnTo>
                      <a:pt x="367" y="532"/>
                    </a:lnTo>
                    <a:lnTo>
                      <a:pt x="364" y="528"/>
                    </a:lnTo>
                    <a:lnTo>
                      <a:pt x="364" y="528"/>
                    </a:lnTo>
                    <a:lnTo>
                      <a:pt x="364" y="525"/>
                    </a:lnTo>
                    <a:lnTo>
                      <a:pt x="364" y="521"/>
                    </a:lnTo>
                    <a:lnTo>
                      <a:pt x="364" y="504"/>
                    </a:lnTo>
                    <a:lnTo>
                      <a:pt x="364" y="504"/>
                    </a:lnTo>
                    <a:lnTo>
                      <a:pt x="364" y="500"/>
                    </a:lnTo>
                    <a:lnTo>
                      <a:pt x="367" y="497"/>
                    </a:lnTo>
                    <a:lnTo>
                      <a:pt x="367" y="493"/>
                    </a:lnTo>
                    <a:lnTo>
                      <a:pt x="371" y="483"/>
                    </a:lnTo>
                    <a:lnTo>
                      <a:pt x="371" y="472"/>
                    </a:lnTo>
                    <a:lnTo>
                      <a:pt x="371" y="472"/>
                    </a:lnTo>
                    <a:lnTo>
                      <a:pt x="378" y="458"/>
                    </a:lnTo>
                    <a:lnTo>
                      <a:pt x="378" y="458"/>
                    </a:lnTo>
                    <a:lnTo>
                      <a:pt x="381" y="455"/>
                    </a:lnTo>
                    <a:lnTo>
                      <a:pt x="385" y="451"/>
                    </a:lnTo>
                    <a:lnTo>
                      <a:pt x="392" y="448"/>
                    </a:lnTo>
                    <a:lnTo>
                      <a:pt x="395" y="444"/>
                    </a:lnTo>
                    <a:lnTo>
                      <a:pt x="395" y="444"/>
                    </a:lnTo>
                    <a:lnTo>
                      <a:pt x="395" y="441"/>
                    </a:lnTo>
                    <a:lnTo>
                      <a:pt x="395" y="441"/>
                    </a:lnTo>
                    <a:lnTo>
                      <a:pt x="395" y="441"/>
                    </a:lnTo>
                    <a:lnTo>
                      <a:pt x="399" y="441"/>
                    </a:lnTo>
                    <a:lnTo>
                      <a:pt x="402" y="437"/>
                    </a:lnTo>
                    <a:lnTo>
                      <a:pt x="402" y="434"/>
                    </a:lnTo>
                    <a:lnTo>
                      <a:pt x="402" y="434"/>
                    </a:lnTo>
                    <a:lnTo>
                      <a:pt x="402" y="434"/>
                    </a:lnTo>
                    <a:lnTo>
                      <a:pt x="406" y="434"/>
                    </a:lnTo>
                    <a:lnTo>
                      <a:pt x="406" y="437"/>
                    </a:lnTo>
                    <a:lnTo>
                      <a:pt x="409" y="437"/>
                    </a:lnTo>
                    <a:lnTo>
                      <a:pt x="409" y="437"/>
                    </a:lnTo>
                    <a:lnTo>
                      <a:pt x="409" y="437"/>
                    </a:lnTo>
                    <a:lnTo>
                      <a:pt x="409" y="434"/>
                    </a:lnTo>
                    <a:lnTo>
                      <a:pt x="413" y="430"/>
                    </a:lnTo>
                    <a:lnTo>
                      <a:pt x="413" y="430"/>
                    </a:lnTo>
                    <a:lnTo>
                      <a:pt x="409" y="430"/>
                    </a:lnTo>
                    <a:lnTo>
                      <a:pt x="406" y="430"/>
                    </a:lnTo>
                    <a:lnTo>
                      <a:pt x="406" y="430"/>
                    </a:lnTo>
                    <a:lnTo>
                      <a:pt x="406" y="427"/>
                    </a:lnTo>
                    <a:lnTo>
                      <a:pt x="406" y="427"/>
                    </a:lnTo>
                    <a:lnTo>
                      <a:pt x="402" y="423"/>
                    </a:lnTo>
                    <a:lnTo>
                      <a:pt x="402" y="420"/>
                    </a:lnTo>
                    <a:lnTo>
                      <a:pt x="402" y="420"/>
                    </a:lnTo>
                    <a:lnTo>
                      <a:pt x="402" y="420"/>
                    </a:lnTo>
                    <a:lnTo>
                      <a:pt x="406" y="416"/>
                    </a:lnTo>
                    <a:lnTo>
                      <a:pt x="406" y="416"/>
                    </a:lnTo>
                    <a:lnTo>
                      <a:pt x="406" y="413"/>
                    </a:lnTo>
                    <a:lnTo>
                      <a:pt x="409" y="413"/>
                    </a:lnTo>
                    <a:lnTo>
                      <a:pt x="409" y="413"/>
                    </a:lnTo>
                    <a:lnTo>
                      <a:pt x="406" y="409"/>
                    </a:lnTo>
                    <a:lnTo>
                      <a:pt x="406" y="409"/>
                    </a:lnTo>
                    <a:lnTo>
                      <a:pt x="406" y="406"/>
                    </a:lnTo>
                    <a:lnTo>
                      <a:pt x="402" y="406"/>
                    </a:lnTo>
                    <a:lnTo>
                      <a:pt x="406" y="402"/>
                    </a:lnTo>
                    <a:lnTo>
                      <a:pt x="406" y="399"/>
                    </a:lnTo>
                    <a:lnTo>
                      <a:pt x="406" y="395"/>
                    </a:lnTo>
                    <a:lnTo>
                      <a:pt x="406" y="392"/>
                    </a:lnTo>
                    <a:lnTo>
                      <a:pt x="406" y="392"/>
                    </a:lnTo>
                    <a:lnTo>
                      <a:pt x="406" y="388"/>
                    </a:lnTo>
                    <a:lnTo>
                      <a:pt x="406" y="388"/>
                    </a:lnTo>
                    <a:lnTo>
                      <a:pt x="406" y="385"/>
                    </a:lnTo>
                    <a:lnTo>
                      <a:pt x="406" y="385"/>
                    </a:lnTo>
                    <a:lnTo>
                      <a:pt x="406" y="385"/>
                    </a:lnTo>
                    <a:lnTo>
                      <a:pt x="406" y="381"/>
                    </a:lnTo>
                    <a:lnTo>
                      <a:pt x="413" y="378"/>
                    </a:lnTo>
                    <a:lnTo>
                      <a:pt x="420" y="371"/>
                    </a:lnTo>
                    <a:lnTo>
                      <a:pt x="423" y="371"/>
                    </a:lnTo>
                    <a:lnTo>
                      <a:pt x="427" y="371"/>
                    </a:lnTo>
                    <a:lnTo>
                      <a:pt x="427" y="367"/>
                    </a:lnTo>
                    <a:lnTo>
                      <a:pt x="430" y="371"/>
                    </a:lnTo>
                    <a:lnTo>
                      <a:pt x="430" y="371"/>
                    </a:lnTo>
                    <a:lnTo>
                      <a:pt x="430" y="371"/>
                    </a:lnTo>
                    <a:lnTo>
                      <a:pt x="430" y="371"/>
                    </a:lnTo>
                    <a:lnTo>
                      <a:pt x="430" y="371"/>
                    </a:lnTo>
                    <a:lnTo>
                      <a:pt x="434" y="371"/>
                    </a:lnTo>
                    <a:lnTo>
                      <a:pt x="434" y="367"/>
                    </a:lnTo>
                    <a:lnTo>
                      <a:pt x="437" y="360"/>
                    </a:lnTo>
                    <a:lnTo>
                      <a:pt x="441" y="360"/>
                    </a:lnTo>
                    <a:lnTo>
                      <a:pt x="441" y="360"/>
                    </a:lnTo>
                    <a:lnTo>
                      <a:pt x="441" y="353"/>
                    </a:lnTo>
                    <a:lnTo>
                      <a:pt x="441" y="350"/>
                    </a:lnTo>
                    <a:lnTo>
                      <a:pt x="441" y="350"/>
                    </a:lnTo>
                    <a:lnTo>
                      <a:pt x="441" y="350"/>
                    </a:lnTo>
                    <a:lnTo>
                      <a:pt x="441" y="350"/>
                    </a:lnTo>
                    <a:lnTo>
                      <a:pt x="444" y="350"/>
                    </a:lnTo>
                    <a:lnTo>
                      <a:pt x="448" y="350"/>
                    </a:lnTo>
                    <a:lnTo>
                      <a:pt x="448" y="350"/>
                    </a:lnTo>
                    <a:lnTo>
                      <a:pt x="451" y="346"/>
                    </a:lnTo>
                    <a:lnTo>
                      <a:pt x="451" y="343"/>
                    </a:lnTo>
                    <a:lnTo>
                      <a:pt x="455" y="343"/>
                    </a:lnTo>
                    <a:lnTo>
                      <a:pt x="455" y="339"/>
                    </a:lnTo>
                    <a:lnTo>
                      <a:pt x="458" y="336"/>
                    </a:lnTo>
                    <a:lnTo>
                      <a:pt x="458" y="332"/>
                    </a:lnTo>
                    <a:lnTo>
                      <a:pt x="458" y="332"/>
                    </a:lnTo>
                    <a:lnTo>
                      <a:pt x="458" y="332"/>
                    </a:lnTo>
                    <a:lnTo>
                      <a:pt x="458" y="329"/>
                    </a:lnTo>
                    <a:lnTo>
                      <a:pt x="458" y="329"/>
                    </a:lnTo>
                    <a:lnTo>
                      <a:pt x="462" y="332"/>
                    </a:lnTo>
                    <a:lnTo>
                      <a:pt x="472" y="329"/>
                    </a:lnTo>
                    <a:lnTo>
                      <a:pt x="476" y="329"/>
                    </a:lnTo>
                    <a:lnTo>
                      <a:pt x="476" y="329"/>
                    </a:lnTo>
                    <a:lnTo>
                      <a:pt x="479" y="329"/>
                    </a:lnTo>
                    <a:lnTo>
                      <a:pt x="483" y="329"/>
                    </a:lnTo>
                    <a:lnTo>
                      <a:pt x="490" y="329"/>
                    </a:lnTo>
                    <a:lnTo>
                      <a:pt x="490" y="329"/>
                    </a:lnTo>
                    <a:lnTo>
                      <a:pt x="493" y="332"/>
                    </a:lnTo>
                    <a:lnTo>
                      <a:pt x="497" y="332"/>
                    </a:lnTo>
                    <a:lnTo>
                      <a:pt x="497" y="332"/>
                    </a:lnTo>
                    <a:lnTo>
                      <a:pt x="497" y="332"/>
                    </a:lnTo>
                    <a:lnTo>
                      <a:pt x="497" y="329"/>
                    </a:lnTo>
                    <a:lnTo>
                      <a:pt x="497" y="329"/>
                    </a:lnTo>
                    <a:lnTo>
                      <a:pt x="500" y="329"/>
                    </a:lnTo>
                    <a:lnTo>
                      <a:pt x="504" y="325"/>
                    </a:lnTo>
                    <a:lnTo>
                      <a:pt x="504" y="325"/>
                    </a:lnTo>
                    <a:lnTo>
                      <a:pt x="511" y="325"/>
                    </a:lnTo>
                    <a:lnTo>
                      <a:pt x="514" y="329"/>
                    </a:lnTo>
                    <a:lnTo>
                      <a:pt x="521" y="329"/>
                    </a:lnTo>
                    <a:lnTo>
                      <a:pt x="521" y="329"/>
                    </a:lnTo>
                    <a:lnTo>
                      <a:pt x="521" y="329"/>
                    </a:lnTo>
                    <a:lnTo>
                      <a:pt x="521" y="329"/>
                    </a:lnTo>
                    <a:lnTo>
                      <a:pt x="521" y="329"/>
                    </a:lnTo>
                    <a:lnTo>
                      <a:pt x="525" y="332"/>
                    </a:lnTo>
                    <a:lnTo>
                      <a:pt x="528" y="332"/>
                    </a:lnTo>
                    <a:lnTo>
                      <a:pt x="528" y="336"/>
                    </a:lnTo>
                    <a:lnTo>
                      <a:pt x="528" y="336"/>
                    </a:lnTo>
                    <a:lnTo>
                      <a:pt x="528" y="336"/>
                    </a:lnTo>
                    <a:lnTo>
                      <a:pt x="532" y="336"/>
                    </a:lnTo>
                    <a:lnTo>
                      <a:pt x="535" y="336"/>
                    </a:lnTo>
                    <a:lnTo>
                      <a:pt x="535" y="336"/>
                    </a:lnTo>
                    <a:lnTo>
                      <a:pt x="535" y="336"/>
                    </a:lnTo>
                    <a:lnTo>
                      <a:pt x="539" y="339"/>
                    </a:lnTo>
                    <a:lnTo>
                      <a:pt x="542" y="339"/>
                    </a:lnTo>
                    <a:lnTo>
                      <a:pt x="545" y="339"/>
                    </a:lnTo>
                    <a:lnTo>
                      <a:pt x="549" y="336"/>
                    </a:lnTo>
                    <a:lnTo>
                      <a:pt x="556" y="336"/>
                    </a:lnTo>
                    <a:lnTo>
                      <a:pt x="559" y="332"/>
                    </a:lnTo>
                    <a:lnTo>
                      <a:pt x="563" y="332"/>
                    </a:lnTo>
                    <a:lnTo>
                      <a:pt x="566" y="332"/>
                    </a:lnTo>
                    <a:lnTo>
                      <a:pt x="570" y="332"/>
                    </a:lnTo>
                    <a:lnTo>
                      <a:pt x="573" y="329"/>
                    </a:lnTo>
                    <a:lnTo>
                      <a:pt x="573" y="329"/>
                    </a:lnTo>
                    <a:lnTo>
                      <a:pt x="570" y="329"/>
                    </a:lnTo>
                    <a:lnTo>
                      <a:pt x="570" y="329"/>
                    </a:lnTo>
                    <a:lnTo>
                      <a:pt x="573" y="322"/>
                    </a:lnTo>
                    <a:lnTo>
                      <a:pt x="573" y="322"/>
                    </a:lnTo>
                    <a:lnTo>
                      <a:pt x="570" y="308"/>
                    </a:lnTo>
                    <a:lnTo>
                      <a:pt x="570" y="294"/>
                    </a:lnTo>
                    <a:lnTo>
                      <a:pt x="566" y="294"/>
                    </a:lnTo>
                    <a:lnTo>
                      <a:pt x="563" y="276"/>
                    </a:lnTo>
                    <a:lnTo>
                      <a:pt x="563" y="269"/>
                    </a:lnTo>
                    <a:lnTo>
                      <a:pt x="563" y="266"/>
                    </a:lnTo>
                    <a:lnTo>
                      <a:pt x="559" y="266"/>
                    </a:lnTo>
                    <a:lnTo>
                      <a:pt x="549" y="262"/>
                    </a:lnTo>
                    <a:lnTo>
                      <a:pt x="549" y="262"/>
                    </a:lnTo>
                    <a:lnTo>
                      <a:pt x="549" y="262"/>
                    </a:lnTo>
                    <a:lnTo>
                      <a:pt x="549" y="262"/>
                    </a:lnTo>
                    <a:lnTo>
                      <a:pt x="549" y="259"/>
                    </a:lnTo>
                    <a:lnTo>
                      <a:pt x="549" y="259"/>
                    </a:lnTo>
                    <a:lnTo>
                      <a:pt x="549" y="259"/>
                    </a:lnTo>
                    <a:lnTo>
                      <a:pt x="552" y="259"/>
                    </a:lnTo>
                    <a:lnTo>
                      <a:pt x="552" y="259"/>
                    </a:lnTo>
                    <a:lnTo>
                      <a:pt x="552" y="255"/>
                    </a:lnTo>
                    <a:lnTo>
                      <a:pt x="556" y="252"/>
                    </a:lnTo>
                    <a:lnTo>
                      <a:pt x="552" y="252"/>
                    </a:lnTo>
                    <a:lnTo>
                      <a:pt x="549" y="245"/>
                    </a:lnTo>
                    <a:lnTo>
                      <a:pt x="528" y="283"/>
                    </a:lnTo>
                    <a:lnTo>
                      <a:pt x="528" y="283"/>
                    </a:lnTo>
                    <a:lnTo>
                      <a:pt x="525" y="287"/>
                    </a:lnTo>
                    <a:lnTo>
                      <a:pt x="525" y="287"/>
                    </a:lnTo>
                    <a:lnTo>
                      <a:pt x="525" y="287"/>
                    </a:lnTo>
                    <a:lnTo>
                      <a:pt x="521" y="287"/>
                    </a:lnTo>
                    <a:lnTo>
                      <a:pt x="518" y="283"/>
                    </a:lnTo>
                    <a:lnTo>
                      <a:pt x="518" y="283"/>
                    </a:lnTo>
                    <a:lnTo>
                      <a:pt x="514" y="283"/>
                    </a:lnTo>
                    <a:lnTo>
                      <a:pt x="507" y="283"/>
                    </a:lnTo>
                    <a:lnTo>
                      <a:pt x="497" y="276"/>
                    </a:lnTo>
                    <a:lnTo>
                      <a:pt x="497" y="276"/>
                    </a:lnTo>
                    <a:lnTo>
                      <a:pt x="497" y="276"/>
                    </a:lnTo>
                    <a:lnTo>
                      <a:pt x="479" y="259"/>
                    </a:lnTo>
                    <a:lnTo>
                      <a:pt x="479" y="259"/>
                    </a:lnTo>
                    <a:lnTo>
                      <a:pt x="479" y="259"/>
                    </a:lnTo>
                    <a:lnTo>
                      <a:pt x="476" y="248"/>
                    </a:lnTo>
                    <a:lnTo>
                      <a:pt x="476" y="248"/>
                    </a:lnTo>
                    <a:lnTo>
                      <a:pt x="476" y="245"/>
                    </a:lnTo>
                    <a:lnTo>
                      <a:pt x="472" y="245"/>
                    </a:lnTo>
                    <a:lnTo>
                      <a:pt x="469" y="241"/>
                    </a:lnTo>
                    <a:lnTo>
                      <a:pt x="465" y="238"/>
                    </a:lnTo>
                    <a:lnTo>
                      <a:pt x="465" y="238"/>
                    </a:lnTo>
                    <a:lnTo>
                      <a:pt x="462" y="231"/>
                    </a:lnTo>
                    <a:lnTo>
                      <a:pt x="455" y="227"/>
                    </a:lnTo>
                    <a:lnTo>
                      <a:pt x="455" y="224"/>
                    </a:lnTo>
                    <a:lnTo>
                      <a:pt x="455" y="224"/>
                    </a:lnTo>
                    <a:lnTo>
                      <a:pt x="455" y="224"/>
                    </a:lnTo>
                    <a:lnTo>
                      <a:pt x="451" y="220"/>
                    </a:lnTo>
                    <a:lnTo>
                      <a:pt x="451" y="220"/>
                    </a:lnTo>
                    <a:lnTo>
                      <a:pt x="448" y="217"/>
                    </a:lnTo>
                    <a:lnTo>
                      <a:pt x="448" y="217"/>
                    </a:lnTo>
                    <a:lnTo>
                      <a:pt x="448" y="217"/>
                    </a:lnTo>
                    <a:lnTo>
                      <a:pt x="448" y="213"/>
                    </a:lnTo>
                    <a:lnTo>
                      <a:pt x="451" y="210"/>
                    </a:lnTo>
                    <a:lnTo>
                      <a:pt x="451" y="206"/>
                    </a:lnTo>
                    <a:lnTo>
                      <a:pt x="455" y="203"/>
                    </a:lnTo>
                    <a:lnTo>
                      <a:pt x="455" y="203"/>
                    </a:lnTo>
                    <a:lnTo>
                      <a:pt x="455" y="203"/>
                    </a:lnTo>
                    <a:lnTo>
                      <a:pt x="458" y="199"/>
                    </a:lnTo>
                    <a:lnTo>
                      <a:pt x="462" y="199"/>
                    </a:lnTo>
                    <a:lnTo>
                      <a:pt x="465" y="199"/>
                    </a:lnTo>
                    <a:lnTo>
                      <a:pt x="465" y="199"/>
                    </a:lnTo>
                    <a:lnTo>
                      <a:pt x="465" y="199"/>
                    </a:lnTo>
                    <a:lnTo>
                      <a:pt x="465" y="199"/>
                    </a:lnTo>
                    <a:lnTo>
                      <a:pt x="465" y="199"/>
                    </a:lnTo>
                    <a:lnTo>
                      <a:pt x="462" y="196"/>
                    </a:lnTo>
                    <a:lnTo>
                      <a:pt x="451" y="185"/>
                    </a:lnTo>
                    <a:lnTo>
                      <a:pt x="451" y="182"/>
                    </a:lnTo>
                    <a:lnTo>
                      <a:pt x="451" y="182"/>
                    </a:lnTo>
                    <a:lnTo>
                      <a:pt x="451" y="182"/>
                    </a:lnTo>
                    <a:lnTo>
                      <a:pt x="455" y="182"/>
                    </a:lnTo>
                    <a:lnTo>
                      <a:pt x="455" y="178"/>
                    </a:lnTo>
                    <a:lnTo>
                      <a:pt x="462" y="168"/>
                    </a:lnTo>
                    <a:lnTo>
                      <a:pt x="462" y="168"/>
                    </a:lnTo>
                    <a:lnTo>
                      <a:pt x="465" y="164"/>
                    </a:lnTo>
                    <a:lnTo>
                      <a:pt x="465" y="164"/>
                    </a:lnTo>
                    <a:lnTo>
                      <a:pt x="469" y="157"/>
                    </a:lnTo>
                    <a:lnTo>
                      <a:pt x="469" y="154"/>
                    </a:lnTo>
                    <a:lnTo>
                      <a:pt x="472" y="147"/>
                    </a:lnTo>
                    <a:lnTo>
                      <a:pt x="472" y="147"/>
                    </a:lnTo>
                    <a:lnTo>
                      <a:pt x="472" y="143"/>
                    </a:lnTo>
                    <a:lnTo>
                      <a:pt x="469" y="140"/>
                    </a:lnTo>
                    <a:lnTo>
                      <a:pt x="469" y="140"/>
                    </a:lnTo>
                    <a:lnTo>
                      <a:pt x="469" y="101"/>
                    </a:lnTo>
                    <a:lnTo>
                      <a:pt x="469" y="101"/>
                    </a:lnTo>
                    <a:lnTo>
                      <a:pt x="479" y="84"/>
                    </a:lnTo>
                    <a:lnTo>
                      <a:pt x="479" y="84"/>
                    </a:lnTo>
                    <a:lnTo>
                      <a:pt x="479" y="84"/>
                    </a:lnTo>
                    <a:lnTo>
                      <a:pt x="479" y="80"/>
                    </a:lnTo>
                    <a:lnTo>
                      <a:pt x="472" y="73"/>
                    </a:lnTo>
                    <a:lnTo>
                      <a:pt x="472" y="73"/>
                    </a:lnTo>
                    <a:lnTo>
                      <a:pt x="465" y="42"/>
                    </a:lnTo>
                    <a:lnTo>
                      <a:pt x="465" y="38"/>
                    </a:lnTo>
                    <a:lnTo>
                      <a:pt x="465" y="38"/>
                    </a:lnTo>
                    <a:lnTo>
                      <a:pt x="437" y="28"/>
                    </a:lnTo>
                    <a:lnTo>
                      <a:pt x="434" y="28"/>
                    </a:lnTo>
                    <a:lnTo>
                      <a:pt x="434" y="24"/>
                    </a:lnTo>
                    <a:lnTo>
                      <a:pt x="430" y="24"/>
                    </a:lnTo>
                    <a:lnTo>
                      <a:pt x="430" y="24"/>
                    </a:lnTo>
                    <a:lnTo>
                      <a:pt x="427" y="24"/>
                    </a:lnTo>
                    <a:lnTo>
                      <a:pt x="406" y="17"/>
                    </a:lnTo>
                    <a:lnTo>
                      <a:pt x="406" y="17"/>
                    </a:lnTo>
                    <a:lnTo>
                      <a:pt x="392" y="17"/>
                    </a:lnTo>
                    <a:lnTo>
                      <a:pt x="392" y="17"/>
                    </a:lnTo>
                    <a:lnTo>
                      <a:pt x="392" y="17"/>
                    </a:lnTo>
                    <a:lnTo>
                      <a:pt x="392" y="17"/>
                    </a:lnTo>
                    <a:lnTo>
                      <a:pt x="392" y="17"/>
                    </a:lnTo>
                    <a:lnTo>
                      <a:pt x="388" y="17"/>
                    </a:lnTo>
                    <a:lnTo>
                      <a:pt x="388" y="17"/>
                    </a:lnTo>
                    <a:lnTo>
                      <a:pt x="388" y="17"/>
                    </a:lnTo>
                    <a:lnTo>
                      <a:pt x="385" y="21"/>
                    </a:lnTo>
                    <a:lnTo>
                      <a:pt x="385" y="21"/>
                    </a:lnTo>
                    <a:lnTo>
                      <a:pt x="371" y="17"/>
                    </a:lnTo>
                    <a:lnTo>
                      <a:pt x="364" y="14"/>
                    </a:lnTo>
                    <a:lnTo>
                      <a:pt x="364" y="14"/>
                    </a:lnTo>
                    <a:lnTo>
                      <a:pt x="364" y="14"/>
                    </a:lnTo>
                    <a:lnTo>
                      <a:pt x="360" y="7"/>
                    </a:lnTo>
                    <a:lnTo>
                      <a:pt x="360" y="7"/>
                    </a:lnTo>
                    <a:lnTo>
                      <a:pt x="357" y="7"/>
                    </a:lnTo>
                    <a:lnTo>
                      <a:pt x="357" y="7"/>
                    </a:lnTo>
                    <a:lnTo>
                      <a:pt x="357" y="10"/>
                    </a:lnTo>
                    <a:lnTo>
                      <a:pt x="353" y="10"/>
                    </a:lnTo>
                    <a:lnTo>
                      <a:pt x="353" y="14"/>
                    </a:lnTo>
                    <a:lnTo>
                      <a:pt x="353" y="14"/>
                    </a:lnTo>
                    <a:lnTo>
                      <a:pt x="357" y="21"/>
                    </a:lnTo>
                    <a:lnTo>
                      <a:pt x="357" y="21"/>
                    </a:lnTo>
                    <a:lnTo>
                      <a:pt x="353" y="24"/>
                    </a:lnTo>
                    <a:lnTo>
                      <a:pt x="353" y="31"/>
                    </a:lnTo>
                    <a:lnTo>
                      <a:pt x="350" y="31"/>
                    </a:lnTo>
                    <a:lnTo>
                      <a:pt x="346" y="35"/>
                    </a:lnTo>
                    <a:lnTo>
                      <a:pt x="339" y="38"/>
                    </a:lnTo>
                    <a:lnTo>
                      <a:pt x="339" y="38"/>
                    </a:lnTo>
                    <a:lnTo>
                      <a:pt x="336" y="42"/>
                    </a:lnTo>
                    <a:lnTo>
                      <a:pt x="332" y="56"/>
                    </a:lnTo>
                    <a:lnTo>
                      <a:pt x="332" y="59"/>
                    </a:lnTo>
                    <a:lnTo>
                      <a:pt x="329" y="59"/>
                    </a:lnTo>
                    <a:lnTo>
                      <a:pt x="329" y="63"/>
                    </a:lnTo>
                    <a:lnTo>
                      <a:pt x="329" y="63"/>
                    </a:lnTo>
                    <a:lnTo>
                      <a:pt x="322" y="70"/>
                    </a:lnTo>
                    <a:lnTo>
                      <a:pt x="322" y="73"/>
                    </a:lnTo>
                    <a:lnTo>
                      <a:pt x="322" y="73"/>
                    </a:lnTo>
                    <a:lnTo>
                      <a:pt x="322" y="73"/>
                    </a:lnTo>
                    <a:lnTo>
                      <a:pt x="318" y="70"/>
                    </a:lnTo>
                    <a:lnTo>
                      <a:pt x="318" y="66"/>
                    </a:lnTo>
                    <a:lnTo>
                      <a:pt x="318" y="66"/>
                    </a:lnTo>
                    <a:lnTo>
                      <a:pt x="315" y="70"/>
                    </a:lnTo>
                    <a:lnTo>
                      <a:pt x="315" y="70"/>
                    </a:lnTo>
                    <a:lnTo>
                      <a:pt x="315" y="66"/>
                    </a:lnTo>
                    <a:lnTo>
                      <a:pt x="315" y="66"/>
                    </a:lnTo>
                    <a:lnTo>
                      <a:pt x="311" y="66"/>
                    </a:lnTo>
                    <a:lnTo>
                      <a:pt x="308" y="63"/>
                    </a:lnTo>
                    <a:lnTo>
                      <a:pt x="304" y="56"/>
                    </a:lnTo>
                    <a:lnTo>
                      <a:pt x="301" y="52"/>
                    </a:lnTo>
                    <a:lnTo>
                      <a:pt x="301" y="52"/>
                    </a:lnTo>
                    <a:lnTo>
                      <a:pt x="297" y="52"/>
                    </a:lnTo>
                    <a:lnTo>
                      <a:pt x="297" y="52"/>
                    </a:lnTo>
                    <a:lnTo>
                      <a:pt x="294" y="52"/>
                    </a:lnTo>
                    <a:lnTo>
                      <a:pt x="294" y="49"/>
                    </a:lnTo>
                    <a:lnTo>
                      <a:pt x="283" y="49"/>
                    </a:lnTo>
                    <a:lnTo>
                      <a:pt x="283" y="49"/>
                    </a:lnTo>
                    <a:lnTo>
                      <a:pt x="280" y="49"/>
                    </a:lnTo>
                    <a:lnTo>
                      <a:pt x="280" y="52"/>
                    </a:lnTo>
                    <a:lnTo>
                      <a:pt x="276" y="56"/>
                    </a:lnTo>
                    <a:lnTo>
                      <a:pt x="269" y="56"/>
                    </a:lnTo>
                    <a:lnTo>
                      <a:pt x="262" y="59"/>
                    </a:lnTo>
                    <a:lnTo>
                      <a:pt x="262" y="59"/>
                    </a:lnTo>
                    <a:lnTo>
                      <a:pt x="262" y="59"/>
                    </a:lnTo>
                    <a:lnTo>
                      <a:pt x="259" y="49"/>
                    </a:lnTo>
                    <a:lnTo>
                      <a:pt x="259" y="49"/>
                    </a:lnTo>
                    <a:lnTo>
                      <a:pt x="259" y="49"/>
                    </a:lnTo>
                    <a:lnTo>
                      <a:pt x="255" y="49"/>
                    </a:lnTo>
                    <a:lnTo>
                      <a:pt x="238" y="56"/>
                    </a:lnTo>
                    <a:lnTo>
                      <a:pt x="238" y="56"/>
                    </a:lnTo>
                    <a:lnTo>
                      <a:pt x="234" y="52"/>
                    </a:lnTo>
                    <a:lnTo>
                      <a:pt x="234" y="52"/>
                    </a:lnTo>
                    <a:lnTo>
                      <a:pt x="231" y="56"/>
                    </a:lnTo>
                    <a:lnTo>
                      <a:pt x="231" y="52"/>
                    </a:lnTo>
                    <a:lnTo>
                      <a:pt x="227" y="52"/>
                    </a:lnTo>
                    <a:lnTo>
                      <a:pt x="227" y="52"/>
                    </a:lnTo>
                    <a:lnTo>
                      <a:pt x="227" y="52"/>
                    </a:lnTo>
                    <a:lnTo>
                      <a:pt x="227" y="49"/>
                    </a:lnTo>
                    <a:lnTo>
                      <a:pt x="227" y="49"/>
                    </a:lnTo>
                    <a:lnTo>
                      <a:pt x="227" y="45"/>
                    </a:lnTo>
                    <a:lnTo>
                      <a:pt x="227" y="45"/>
                    </a:lnTo>
                    <a:lnTo>
                      <a:pt x="227" y="45"/>
                    </a:lnTo>
                    <a:lnTo>
                      <a:pt x="227" y="45"/>
                    </a:lnTo>
                    <a:lnTo>
                      <a:pt x="224" y="45"/>
                    </a:lnTo>
                    <a:lnTo>
                      <a:pt x="220" y="49"/>
                    </a:lnTo>
                    <a:lnTo>
                      <a:pt x="213" y="45"/>
                    </a:lnTo>
                    <a:lnTo>
                      <a:pt x="213" y="45"/>
                    </a:lnTo>
                    <a:lnTo>
                      <a:pt x="213" y="45"/>
                    </a:lnTo>
                    <a:lnTo>
                      <a:pt x="210" y="45"/>
                    </a:lnTo>
                    <a:lnTo>
                      <a:pt x="210" y="45"/>
                    </a:lnTo>
                    <a:lnTo>
                      <a:pt x="210" y="42"/>
                    </a:lnTo>
                    <a:lnTo>
                      <a:pt x="206" y="42"/>
                    </a:lnTo>
                    <a:lnTo>
                      <a:pt x="203" y="42"/>
                    </a:lnTo>
                    <a:lnTo>
                      <a:pt x="203" y="42"/>
                    </a:lnTo>
                    <a:lnTo>
                      <a:pt x="200" y="31"/>
                    </a:lnTo>
                    <a:lnTo>
                      <a:pt x="200" y="31"/>
                    </a:lnTo>
                    <a:lnTo>
                      <a:pt x="200" y="31"/>
                    </a:lnTo>
                    <a:lnTo>
                      <a:pt x="200" y="31"/>
                    </a:lnTo>
                    <a:lnTo>
                      <a:pt x="196" y="35"/>
                    </a:lnTo>
                    <a:lnTo>
                      <a:pt x="193" y="31"/>
                    </a:lnTo>
                    <a:lnTo>
                      <a:pt x="189" y="31"/>
                    </a:lnTo>
                    <a:lnTo>
                      <a:pt x="189" y="31"/>
                    </a:lnTo>
                    <a:lnTo>
                      <a:pt x="189" y="31"/>
                    </a:lnTo>
                    <a:lnTo>
                      <a:pt x="189" y="28"/>
                    </a:lnTo>
                    <a:lnTo>
                      <a:pt x="186" y="24"/>
                    </a:lnTo>
                    <a:lnTo>
                      <a:pt x="182" y="21"/>
                    </a:lnTo>
                    <a:lnTo>
                      <a:pt x="182" y="21"/>
                    </a:lnTo>
                    <a:lnTo>
                      <a:pt x="179" y="21"/>
                    </a:lnTo>
                    <a:lnTo>
                      <a:pt x="179" y="21"/>
                    </a:lnTo>
                    <a:lnTo>
                      <a:pt x="179" y="21"/>
                    </a:lnTo>
                    <a:lnTo>
                      <a:pt x="175" y="21"/>
                    </a:lnTo>
                    <a:lnTo>
                      <a:pt x="175" y="21"/>
                    </a:lnTo>
                    <a:lnTo>
                      <a:pt x="175" y="24"/>
                    </a:lnTo>
                    <a:lnTo>
                      <a:pt x="175" y="24"/>
                    </a:lnTo>
                    <a:lnTo>
                      <a:pt x="175" y="24"/>
                    </a:lnTo>
                    <a:lnTo>
                      <a:pt x="172" y="21"/>
                    </a:lnTo>
                    <a:lnTo>
                      <a:pt x="168" y="17"/>
                    </a:lnTo>
                    <a:lnTo>
                      <a:pt x="168" y="14"/>
                    </a:lnTo>
                    <a:lnTo>
                      <a:pt x="165" y="14"/>
                    </a:lnTo>
                    <a:lnTo>
                      <a:pt x="165" y="14"/>
                    </a:lnTo>
                    <a:lnTo>
                      <a:pt x="161" y="14"/>
                    </a:lnTo>
                    <a:lnTo>
                      <a:pt x="158" y="10"/>
                    </a:lnTo>
                    <a:lnTo>
                      <a:pt x="151" y="7"/>
                    </a:lnTo>
                    <a:lnTo>
                      <a:pt x="147" y="3"/>
                    </a:lnTo>
                    <a:lnTo>
                      <a:pt x="147" y="0"/>
                    </a:lnTo>
                    <a:lnTo>
                      <a:pt x="147" y="0"/>
                    </a:lnTo>
                    <a:lnTo>
                      <a:pt x="144" y="3"/>
                    </a:lnTo>
                    <a:lnTo>
                      <a:pt x="144" y="3"/>
                    </a:lnTo>
                    <a:lnTo>
                      <a:pt x="140" y="10"/>
                    </a:lnTo>
                    <a:lnTo>
                      <a:pt x="140" y="10"/>
                    </a:lnTo>
                    <a:lnTo>
                      <a:pt x="140" y="10"/>
                    </a:lnTo>
                    <a:lnTo>
                      <a:pt x="140" y="10"/>
                    </a:lnTo>
                    <a:lnTo>
                      <a:pt x="137" y="10"/>
                    </a:lnTo>
                    <a:lnTo>
                      <a:pt x="137" y="10"/>
                    </a:lnTo>
                    <a:lnTo>
                      <a:pt x="130" y="10"/>
                    </a:lnTo>
                    <a:lnTo>
                      <a:pt x="130" y="10"/>
                    </a:lnTo>
                    <a:lnTo>
                      <a:pt x="130" y="10"/>
                    </a:lnTo>
                    <a:lnTo>
                      <a:pt x="130" y="10"/>
                    </a:lnTo>
                    <a:lnTo>
                      <a:pt x="130" y="14"/>
                    </a:lnTo>
                    <a:lnTo>
                      <a:pt x="130" y="14"/>
                    </a:lnTo>
                    <a:lnTo>
                      <a:pt x="130" y="17"/>
                    </a:lnTo>
                    <a:lnTo>
                      <a:pt x="130" y="17"/>
                    </a:lnTo>
                    <a:lnTo>
                      <a:pt x="133" y="17"/>
                    </a:lnTo>
                    <a:lnTo>
                      <a:pt x="133" y="21"/>
                    </a:lnTo>
                    <a:lnTo>
                      <a:pt x="133" y="21"/>
                    </a:lnTo>
                    <a:lnTo>
                      <a:pt x="130" y="21"/>
                    </a:lnTo>
                    <a:lnTo>
                      <a:pt x="126" y="24"/>
                    </a:lnTo>
                    <a:lnTo>
                      <a:pt x="126" y="24"/>
                    </a:lnTo>
                    <a:lnTo>
                      <a:pt x="126" y="28"/>
                    </a:lnTo>
                    <a:lnTo>
                      <a:pt x="123" y="31"/>
                    </a:lnTo>
                    <a:lnTo>
                      <a:pt x="123" y="38"/>
                    </a:lnTo>
                    <a:lnTo>
                      <a:pt x="123" y="42"/>
                    </a:lnTo>
                    <a:lnTo>
                      <a:pt x="119" y="45"/>
                    </a:lnTo>
                    <a:lnTo>
                      <a:pt x="119" y="49"/>
                    </a:lnTo>
                    <a:lnTo>
                      <a:pt x="119" y="52"/>
                    </a:lnTo>
                    <a:lnTo>
                      <a:pt x="119" y="52"/>
                    </a:lnTo>
                    <a:lnTo>
                      <a:pt x="119" y="52"/>
                    </a:lnTo>
                    <a:lnTo>
                      <a:pt x="119" y="56"/>
                    </a:lnTo>
                    <a:lnTo>
                      <a:pt x="116" y="59"/>
                    </a:lnTo>
                    <a:lnTo>
                      <a:pt x="116" y="59"/>
                    </a:lnTo>
                    <a:lnTo>
                      <a:pt x="112" y="63"/>
                    </a:lnTo>
                    <a:lnTo>
                      <a:pt x="112" y="66"/>
                    </a:lnTo>
                    <a:lnTo>
                      <a:pt x="98" y="84"/>
                    </a:lnTo>
                    <a:lnTo>
                      <a:pt x="98" y="84"/>
                    </a:lnTo>
                    <a:lnTo>
                      <a:pt x="98" y="87"/>
                    </a:lnTo>
                    <a:lnTo>
                      <a:pt x="98" y="94"/>
                    </a:lnTo>
                    <a:lnTo>
                      <a:pt x="98" y="94"/>
                    </a:lnTo>
                    <a:lnTo>
                      <a:pt x="98" y="94"/>
                    </a:lnTo>
                    <a:lnTo>
                      <a:pt x="95" y="98"/>
                    </a:lnTo>
                    <a:lnTo>
                      <a:pt x="95" y="98"/>
                    </a:lnTo>
                    <a:lnTo>
                      <a:pt x="95" y="98"/>
                    </a:lnTo>
                    <a:lnTo>
                      <a:pt x="91" y="105"/>
                    </a:lnTo>
                    <a:lnTo>
                      <a:pt x="91" y="105"/>
                    </a:lnTo>
                    <a:lnTo>
                      <a:pt x="95" y="108"/>
                    </a:lnTo>
                    <a:lnTo>
                      <a:pt x="95" y="108"/>
                    </a:lnTo>
                    <a:lnTo>
                      <a:pt x="95" y="112"/>
                    </a:lnTo>
                    <a:lnTo>
                      <a:pt x="95" y="112"/>
                    </a:lnTo>
                    <a:lnTo>
                      <a:pt x="95" y="115"/>
                    </a:lnTo>
                    <a:lnTo>
                      <a:pt x="95" y="115"/>
                    </a:lnTo>
                    <a:lnTo>
                      <a:pt x="91" y="119"/>
                    </a:lnTo>
                    <a:lnTo>
                      <a:pt x="84" y="119"/>
                    </a:lnTo>
                    <a:lnTo>
                      <a:pt x="84" y="119"/>
                    </a:lnTo>
                    <a:lnTo>
                      <a:pt x="84" y="119"/>
                    </a:lnTo>
                    <a:lnTo>
                      <a:pt x="81" y="119"/>
                    </a:lnTo>
                    <a:lnTo>
                      <a:pt x="81" y="119"/>
                    </a:lnTo>
                    <a:lnTo>
                      <a:pt x="81" y="122"/>
                    </a:lnTo>
                    <a:lnTo>
                      <a:pt x="81" y="126"/>
                    </a:lnTo>
                    <a:lnTo>
                      <a:pt x="81" y="150"/>
                    </a:lnTo>
                    <a:lnTo>
                      <a:pt x="81" y="154"/>
                    </a:lnTo>
                    <a:lnTo>
                      <a:pt x="81" y="157"/>
                    </a:lnTo>
                    <a:lnTo>
                      <a:pt x="81" y="157"/>
                    </a:lnTo>
                    <a:lnTo>
                      <a:pt x="81" y="157"/>
                    </a:lnTo>
                    <a:lnTo>
                      <a:pt x="77" y="161"/>
                    </a:lnTo>
                    <a:lnTo>
                      <a:pt x="74" y="161"/>
                    </a:lnTo>
                    <a:lnTo>
                      <a:pt x="70" y="164"/>
                    </a:lnTo>
                    <a:lnTo>
                      <a:pt x="67" y="171"/>
                    </a:lnTo>
                    <a:lnTo>
                      <a:pt x="67" y="171"/>
                    </a:lnTo>
                    <a:lnTo>
                      <a:pt x="67" y="171"/>
                    </a:lnTo>
                    <a:lnTo>
                      <a:pt x="67" y="171"/>
                    </a:lnTo>
                    <a:lnTo>
                      <a:pt x="67" y="171"/>
                    </a:lnTo>
                    <a:lnTo>
                      <a:pt x="63" y="168"/>
                    </a:lnTo>
                    <a:lnTo>
                      <a:pt x="63" y="168"/>
                    </a:lnTo>
                    <a:lnTo>
                      <a:pt x="63" y="164"/>
                    </a:lnTo>
                    <a:lnTo>
                      <a:pt x="63" y="164"/>
                    </a:lnTo>
                    <a:lnTo>
                      <a:pt x="60" y="164"/>
                    </a:lnTo>
                    <a:lnTo>
                      <a:pt x="56" y="168"/>
                    </a:lnTo>
                    <a:lnTo>
                      <a:pt x="56" y="168"/>
                    </a:lnTo>
                    <a:lnTo>
                      <a:pt x="49" y="168"/>
                    </a:lnTo>
                    <a:lnTo>
                      <a:pt x="42" y="168"/>
                    </a:lnTo>
                    <a:lnTo>
                      <a:pt x="42" y="168"/>
                    </a:lnTo>
                    <a:lnTo>
                      <a:pt x="42" y="168"/>
                    </a:lnTo>
                    <a:lnTo>
                      <a:pt x="42" y="168"/>
                    </a:lnTo>
                    <a:lnTo>
                      <a:pt x="39" y="161"/>
                    </a:lnTo>
                    <a:lnTo>
                      <a:pt x="39" y="157"/>
                    </a:lnTo>
                    <a:lnTo>
                      <a:pt x="39" y="157"/>
                    </a:lnTo>
                    <a:lnTo>
                      <a:pt x="35" y="157"/>
                    </a:lnTo>
                    <a:lnTo>
                      <a:pt x="28" y="154"/>
                    </a:lnTo>
                    <a:close/>
                  </a:path>
                </a:pathLst>
              </a:custGeom>
              <a:solidFill>
                <a:srgbClr val="D9D9D9"/>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105">
                <a:extLst>
                  <a:ext uri="{FF2B5EF4-FFF2-40B4-BE49-F238E27FC236}">
                    <a16:creationId xmlns:a16="http://schemas.microsoft.com/office/drawing/2014/main" id="{EA2564C1-B1D3-D629-7D8E-0CD3E95805FF}"/>
                  </a:ext>
                </a:extLst>
              </p:cNvPr>
              <p:cNvSpPr>
                <a:spLocks/>
              </p:cNvSpPr>
              <p:nvPr/>
            </p:nvSpPr>
            <p:spPr bwMode="auto">
              <a:xfrm>
                <a:off x="1893" y="1474"/>
                <a:ext cx="489" cy="714"/>
              </a:xfrm>
              <a:custGeom>
                <a:avLst/>
                <a:gdLst>
                  <a:gd name="T0" fmla="*/ 101 w 489"/>
                  <a:gd name="T1" fmla="*/ 112 h 714"/>
                  <a:gd name="T2" fmla="*/ 119 w 489"/>
                  <a:gd name="T3" fmla="*/ 94 h 714"/>
                  <a:gd name="T4" fmla="*/ 129 w 489"/>
                  <a:gd name="T5" fmla="*/ 73 h 714"/>
                  <a:gd name="T6" fmla="*/ 140 w 489"/>
                  <a:gd name="T7" fmla="*/ 42 h 714"/>
                  <a:gd name="T8" fmla="*/ 160 w 489"/>
                  <a:gd name="T9" fmla="*/ 21 h 714"/>
                  <a:gd name="T10" fmla="*/ 192 w 489"/>
                  <a:gd name="T11" fmla="*/ 3 h 714"/>
                  <a:gd name="T12" fmla="*/ 213 w 489"/>
                  <a:gd name="T13" fmla="*/ 7 h 714"/>
                  <a:gd name="T14" fmla="*/ 241 w 489"/>
                  <a:gd name="T15" fmla="*/ 14 h 714"/>
                  <a:gd name="T16" fmla="*/ 286 w 489"/>
                  <a:gd name="T17" fmla="*/ 17 h 714"/>
                  <a:gd name="T18" fmla="*/ 307 w 489"/>
                  <a:gd name="T19" fmla="*/ 31 h 714"/>
                  <a:gd name="T20" fmla="*/ 314 w 489"/>
                  <a:gd name="T21" fmla="*/ 42 h 714"/>
                  <a:gd name="T22" fmla="*/ 318 w 489"/>
                  <a:gd name="T23" fmla="*/ 35 h 714"/>
                  <a:gd name="T24" fmla="*/ 328 w 489"/>
                  <a:gd name="T25" fmla="*/ 52 h 714"/>
                  <a:gd name="T26" fmla="*/ 356 w 489"/>
                  <a:gd name="T27" fmla="*/ 73 h 714"/>
                  <a:gd name="T28" fmla="*/ 377 w 489"/>
                  <a:gd name="T29" fmla="*/ 94 h 714"/>
                  <a:gd name="T30" fmla="*/ 405 w 489"/>
                  <a:gd name="T31" fmla="*/ 143 h 714"/>
                  <a:gd name="T32" fmla="*/ 419 w 489"/>
                  <a:gd name="T33" fmla="*/ 178 h 714"/>
                  <a:gd name="T34" fmla="*/ 433 w 489"/>
                  <a:gd name="T35" fmla="*/ 210 h 714"/>
                  <a:gd name="T36" fmla="*/ 444 w 489"/>
                  <a:gd name="T37" fmla="*/ 227 h 714"/>
                  <a:gd name="T38" fmla="*/ 478 w 489"/>
                  <a:gd name="T39" fmla="*/ 259 h 714"/>
                  <a:gd name="T40" fmla="*/ 447 w 489"/>
                  <a:gd name="T41" fmla="*/ 280 h 714"/>
                  <a:gd name="T42" fmla="*/ 391 w 489"/>
                  <a:gd name="T43" fmla="*/ 339 h 714"/>
                  <a:gd name="T44" fmla="*/ 381 w 489"/>
                  <a:gd name="T45" fmla="*/ 378 h 714"/>
                  <a:gd name="T46" fmla="*/ 405 w 489"/>
                  <a:gd name="T47" fmla="*/ 378 h 714"/>
                  <a:gd name="T48" fmla="*/ 402 w 489"/>
                  <a:gd name="T49" fmla="*/ 420 h 714"/>
                  <a:gd name="T50" fmla="*/ 363 w 489"/>
                  <a:gd name="T51" fmla="*/ 437 h 714"/>
                  <a:gd name="T52" fmla="*/ 346 w 489"/>
                  <a:gd name="T53" fmla="*/ 497 h 714"/>
                  <a:gd name="T54" fmla="*/ 363 w 489"/>
                  <a:gd name="T55" fmla="*/ 518 h 714"/>
                  <a:gd name="T56" fmla="*/ 370 w 489"/>
                  <a:gd name="T57" fmla="*/ 539 h 714"/>
                  <a:gd name="T58" fmla="*/ 384 w 489"/>
                  <a:gd name="T59" fmla="*/ 567 h 714"/>
                  <a:gd name="T60" fmla="*/ 409 w 489"/>
                  <a:gd name="T61" fmla="*/ 581 h 714"/>
                  <a:gd name="T62" fmla="*/ 402 w 489"/>
                  <a:gd name="T63" fmla="*/ 588 h 714"/>
                  <a:gd name="T64" fmla="*/ 416 w 489"/>
                  <a:gd name="T65" fmla="*/ 605 h 714"/>
                  <a:gd name="T66" fmla="*/ 444 w 489"/>
                  <a:gd name="T67" fmla="*/ 609 h 714"/>
                  <a:gd name="T68" fmla="*/ 444 w 489"/>
                  <a:gd name="T69" fmla="*/ 623 h 714"/>
                  <a:gd name="T70" fmla="*/ 416 w 489"/>
                  <a:gd name="T71" fmla="*/ 623 h 714"/>
                  <a:gd name="T72" fmla="*/ 374 w 489"/>
                  <a:gd name="T73" fmla="*/ 651 h 714"/>
                  <a:gd name="T74" fmla="*/ 374 w 489"/>
                  <a:gd name="T75" fmla="*/ 675 h 714"/>
                  <a:gd name="T76" fmla="*/ 370 w 489"/>
                  <a:gd name="T77" fmla="*/ 710 h 714"/>
                  <a:gd name="T78" fmla="*/ 335 w 489"/>
                  <a:gd name="T79" fmla="*/ 696 h 714"/>
                  <a:gd name="T80" fmla="*/ 311 w 489"/>
                  <a:gd name="T81" fmla="*/ 679 h 714"/>
                  <a:gd name="T82" fmla="*/ 279 w 489"/>
                  <a:gd name="T83" fmla="*/ 686 h 714"/>
                  <a:gd name="T84" fmla="*/ 279 w 489"/>
                  <a:gd name="T85" fmla="*/ 675 h 714"/>
                  <a:gd name="T86" fmla="*/ 258 w 489"/>
                  <a:gd name="T87" fmla="*/ 668 h 714"/>
                  <a:gd name="T88" fmla="*/ 174 w 489"/>
                  <a:gd name="T89" fmla="*/ 640 h 714"/>
                  <a:gd name="T90" fmla="*/ 126 w 489"/>
                  <a:gd name="T91" fmla="*/ 686 h 714"/>
                  <a:gd name="T92" fmla="*/ 80 w 489"/>
                  <a:gd name="T93" fmla="*/ 658 h 714"/>
                  <a:gd name="T94" fmla="*/ 63 w 489"/>
                  <a:gd name="T95" fmla="*/ 630 h 714"/>
                  <a:gd name="T96" fmla="*/ 49 w 489"/>
                  <a:gd name="T97" fmla="*/ 612 h 714"/>
                  <a:gd name="T98" fmla="*/ 66 w 489"/>
                  <a:gd name="T99" fmla="*/ 598 h 714"/>
                  <a:gd name="T100" fmla="*/ 63 w 489"/>
                  <a:gd name="T101" fmla="*/ 567 h 714"/>
                  <a:gd name="T102" fmla="*/ 70 w 489"/>
                  <a:gd name="T103" fmla="*/ 539 h 714"/>
                  <a:gd name="T104" fmla="*/ 66 w 489"/>
                  <a:gd name="T105" fmla="*/ 437 h 714"/>
                  <a:gd name="T106" fmla="*/ 24 w 489"/>
                  <a:gd name="T107" fmla="*/ 416 h 714"/>
                  <a:gd name="T108" fmla="*/ 21 w 489"/>
                  <a:gd name="T109" fmla="*/ 381 h 714"/>
                  <a:gd name="T110" fmla="*/ 17 w 489"/>
                  <a:gd name="T111" fmla="*/ 367 h 714"/>
                  <a:gd name="T112" fmla="*/ 10 w 489"/>
                  <a:gd name="T113" fmla="*/ 325 h 714"/>
                  <a:gd name="T114" fmla="*/ 3 w 489"/>
                  <a:gd name="T115" fmla="*/ 280 h 714"/>
                  <a:gd name="T116" fmla="*/ 7 w 489"/>
                  <a:gd name="T117" fmla="*/ 259 h 714"/>
                  <a:gd name="T118" fmla="*/ 28 w 489"/>
                  <a:gd name="T119" fmla="*/ 206 h 714"/>
                  <a:gd name="T120" fmla="*/ 49 w 489"/>
                  <a:gd name="T121" fmla="*/ 168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9" h="714">
                    <a:moveTo>
                      <a:pt x="80" y="115"/>
                    </a:moveTo>
                    <a:lnTo>
                      <a:pt x="84" y="119"/>
                    </a:lnTo>
                    <a:lnTo>
                      <a:pt x="94" y="122"/>
                    </a:lnTo>
                    <a:lnTo>
                      <a:pt x="98" y="122"/>
                    </a:lnTo>
                    <a:lnTo>
                      <a:pt x="101" y="119"/>
                    </a:lnTo>
                    <a:lnTo>
                      <a:pt x="101" y="119"/>
                    </a:lnTo>
                    <a:lnTo>
                      <a:pt x="101" y="119"/>
                    </a:lnTo>
                    <a:lnTo>
                      <a:pt x="101" y="115"/>
                    </a:lnTo>
                    <a:lnTo>
                      <a:pt x="101" y="115"/>
                    </a:lnTo>
                    <a:lnTo>
                      <a:pt x="101" y="112"/>
                    </a:lnTo>
                    <a:lnTo>
                      <a:pt x="101" y="108"/>
                    </a:lnTo>
                    <a:lnTo>
                      <a:pt x="105" y="105"/>
                    </a:lnTo>
                    <a:lnTo>
                      <a:pt x="108" y="105"/>
                    </a:lnTo>
                    <a:lnTo>
                      <a:pt x="108" y="105"/>
                    </a:lnTo>
                    <a:lnTo>
                      <a:pt x="112" y="101"/>
                    </a:lnTo>
                    <a:lnTo>
                      <a:pt x="115" y="94"/>
                    </a:lnTo>
                    <a:lnTo>
                      <a:pt x="115" y="94"/>
                    </a:lnTo>
                    <a:lnTo>
                      <a:pt x="115" y="94"/>
                    </a:lnTo>
                    <a:lnTo>
                      <a:pt x="115" y="94"/>
                    </a:lnTo>
                    <a:lnTo>
                      <a:pt x="119" y="94"/>
                    </a:lnTo>
                    <a:lnTo>
                      <a:pt x="119" y="94"/>
                    </a:lnTo>
                    <a:lnTo>
                      <a:pt x="119" y="94"/>
                    </a:lnTo>
                    <a:lnTo>
                      <a:pt x="126" y="91"/>
                    </a:lnTo>
                    <a:lnTo>
                      <a:pt x="129" y="87"/>
                    </a:lnTo>
                    <a:lnTo>
                      <a:pt x="129" y="87"/>
                    </a:lnTo>
                    <a:lnTo>
                      <a:pt x="129" y="84"/>
                    </a:lnTo>
                    <a:lnTo>
                      <a:pt x="126" y="80"/>
                    </a:lnTo>
                    <a:lnTo>
                      <a:pt x="129" y="77"/>
                    </a:lnTo>
                    <a:lnTo>
                      <a:pt x="129" y="73"/>
                    </a:lnTo>
                    <a:lnTo>
                      <a:pt x="129" y="73"/>
                    </a:lnTo>
                    <a:lnTo>
                      <a:pt x="129" y="73"/>
                    </a:lnTo>
                    <a:lnTo>
                      <a:pt x="129" y="70"/>
                    </a:lnTo>
                    <a:lnTo>
                      <a:pt x="136" y="66"/>
                    </a:lnTo>
                    <a:lnTo>
                      <a:pt x="136" y="66"/>
                    </a:lnTo>
                    <a:lnTo>
                      <a:pt x="136" y="66"/>
                    </a:lnTo>
                    <a:lnTo>
                      <a:pt x="136" y="63"/>
                    </a:lnTo>
                    <a:lnTo>
                      <a:pt x="133" y="59"/>
                    </a:lnTo>
                    <a:lnTo>
                      <a:pt x="136" y="52"/>
                    </a:lnTo>
                    <a:lnTo>
                      <a:pt x="140" y="49"/>
                    </a:lnTo>
                    <a:lnTo>
                      <a:pt x="140" y="42"/>
                    </a:lnTo>
                    <a:lnTo>
                      <a:pt x="146" y="38"/>
                    </a:lnTo>
                    <a:lnTo>
                      <a:pt x="146" y="35"/>
                    </a:lnTo>
                    <a:lnTo>
                      <a:pt x="146" y="35"/>
                    </a:lnTo>
                    <a:lnTo>
                      <a:pt x="146" y="31"/>
                    </a:lnTo>
                    <a:lnTo>
                      <a:pt x="150" y="24"/>
                    </a:lnTo>
                    <a:lnTo>
                      <a:pt x="153" y="17"/>
                    </a:lnTo>
                    <a:lnTo>
                      <a:pt x="153" y="21"/>
                    </a:lnTo>
                    <a:lnTo>
                      <a:pt x="157" y="21"/>
                    </a:lnTo>
                    <a:lnTo>
                      <a:pt x="157" y="21"/>
                    </a:lnTo>
                    <a:lnTo>
                      <a:pt x="160" y="21"/>
                    </a:lnTo>
                    <a:lnTo>
                      <a:pt x="164" y="14"/>
                    </a:lnTo>
                    <a:lnTo>
                      <a:pt x="164" y="14"/>
                    </a:lnTo>
                    <a:lnTo>
                      <a:pt x="167" y="17"/>
                    </a:lnTo>
                    <a:lnTo>
                      <a:pt x="174" y="14"/>
                    </a:lnTo>
                    <a:lnTo>
                      <a:pt x="178" y="14"/>
                    </a:lnTo>
                    <a:lnTo>
                      <a:pt x="185" y="17"/>
                    </a:lnTo>
                    <a:lnTo>
                      <a:pt x="185" y="17"/>
                    </a:lnTo>
                    <a:lnTo>
                      <a:pt x="185" y="14"/>
                    </a:lnTo>
                    <a:lnTo>
                      <a:pt x="188" y="3"/>
                    </a:lnTo>
                    <a:lnTo>
                      <a:pt x="192" y="3"/>
                    </a:lnTo>
                    <a:lnTo>
                      <a:pt x="192" y="3"/>
                    </a:lnTo>
                    <a:lnTo>
                      <a:pt x="195" y="0"/>
                    </a:lnTo>
                    <a:lnTo>
                      <a:pt x="195" y="0"/>
                    </a:lnTo>
                    <a:lnTo>
                      <a:pt x="195" y="0"/>
                    </a:lnTo>
                    <a:lnTo>
                      <a:pt x="195" y="0"/>
                    </a:lnTo>
                    <a:lnTo>
                      <a:pt x="202" y="3"/>
                    </a:lnTo>
                    <a:lnTo>
                      <a:pt x="209" y="7"/>
                    </a:lnTo>
                    <a:lnTo>
                      <a:pt x="209" y="7"/>
                    </a:lnTo>
                    <a:lnTo>
                      <a:pt x="213" y="7"/>
                    </a:lnTo>
                    <a:lnTo>
                      <a:pt x="213" y="7"/>
                    </a:lnTo>
                    <a:lnTo>
                      <a:pt x="216" y="10"/>
                    </a:lnTo>
                    <a:lnTo>
                      <a:pt x="220" y="14"/>
                    </a:lnTo>
                    <a:lnTo>
                      <a:pt x="220" y="14"/>
                    </a:lnTo>
                    <a:lnTo>
                      <a:pt x="223" y="14"/>
                    </a:lnTo>
                    <a:lnTo>
                      <a:pt x="227" y="14"/>
                    </a:lnTo>
                    <a:lnTo>
                      <a:pt x="234" y="10"/>
                    </a:lnTo>
                    <a:lnTo>
                      <a:pt x="234" y="10"/>
                    </a:lnTo>
                    <a:lnTo>
                      <a:pt x="241" y="14"/>
                    </a:lnTo>
                    <a:lnTo>
                      <a:pt x="241" y="14"/>
                    </a:lnTo>
                    <a:lnTo>
                      <a:pt x="241" y="14"/>
                    </a:lnTo>
                    <a:lnTo>
                      <a:pt x="241" y="10"/>
                    </a:lnTo>
                    <a:lnTo>
                      <a:pt x="248" y="10"/>
                    </a:lnTo>
                    <a:lnTo>
                      <a:pt x="258" y="14"/>
                    </a:lnTo>
                    <a:lnTo>
                      <a:pt x="265" y="17"/>
                    </a:lnTo>
                    <a:lnTo>
                      <a:pt x="272" y="17"/>
                    </a:lnTo>
                    <a:lnTo>
                      <a:pt x="276" y="17"/>
                    </a:lnTo>
                    <a:lnTo>
                      <a:pt x="286" y="10"/>
                    </a:lnTo>
                    <a:lnTo>
                      <a:pt x="286" y="14"/>
                    </a:lnTo>
                    <a:lnTo>
                      <a:pt x="286" y="17"/>
                    </a:lnTo>
                    <a:lnTo>
                      <a:pt x="286" y="17"/>
                    </a:lnTo>
                    <a:lnTo>
                      <a:pt x="286" y="17"/>
                    </a:lnTo>
                    <a:lnTo>
                      <a:pt x="290" y="17"/>
                    </a:lnTo>
                    <a:lnTo>
                      <a:pt x="293" y="14"/>
                    </a:lnTo>
                    <a:lnTo>
                      <a:pt x="297" y="14"/>
                    </a:lnTo>
                    <a:lnTo>
                      <a:pt x="300" y="21"/>
                    </a:lnTo>
                    <a:lnTo>
                      <a:pt x="304" y="24"/>
                    </a:lnTo>
                    <a:lnTo>
                      <a:pt x="304" y="24"/>
                    </a:lnTo>
                    <a:lnTo>
                      <a:pt x="304" y="28"/>
                    </a:lnTo>
                    <a:lnTo>
                      <a:pt x="307" y="31"/>
                    </a:lnTo>
                    <a:lnTo>
                      <a:pt x="307" y="31"/>
                    </a:lnTo>
                    <a:lnTo>
                      <a:pt x="307" y="31"/>
                    </a:lnTo>
                    <a:lnTo>
                      <a:pt x="307" y="31"/>
                    </a:lnTo>
                    <a:lnTo>
                      <a:pt x="311" y="31"/>
                    </a:lnTo>
                    <a:lnTo>
                      <a:pt x="314" y="31"/>
                    </a:lnTo>
                    <a:lnTo>
                      <a:pt x="314" y="31"/>
                    </a:lnTo>
                    <a:lnTo>
                      <a:pt x="314" y="31"/>
                    </a:lnTo>
                    <a:lnTo>
                      <a:pt x="311" y="35"/>
                    </a:lnTo>
                    <a:lnTo>
                      <a:pt x="311" y="38"/>
                    </a:lnTo>
                    <a:lnTo>
                      <a:pt x="314" y="38"/>
                    </a:lnTo>
                    <a:lnTo>
                      <a:pt x="314" y="42"/>
                    </a:lnTo>
                    <a:lnTo>
                      <a:pt x="314" y="42"/>
                    </a:lnTo>
                    <a:lnTo>
                      <a:pt x="314" y="42"/>
                    </a:lnTo>
                    <a:lnTo>
                      <a:pt x="314" y="42"/>
                    </a:lnTo>
                    <a:lnTo>
                      <a:pt x="314" y="38"/>
                    </a:lnTo>
                    <a:lnTo>
                      <a:pt x="318" y="38"/>
                    </a:lnTo>
                    <a:lnTo>
                      <a:pt x="314" y="35"/>
                    </a:lnTo>
                    <a:lnTo>
                      <a:pt x="318" y="35"/>
                    </a:lnTo>
                    <a:lnTo>
                      <a:pt x="318" y="35"/>
                    </a:lnTo>
                    <a:lnTo>
                      <a:pt x="318" y="35"/>
                    </a:lnTo>
                    <a:lnTo>
                      <a:pt x="318" y="35"/>
                    </a:lnTo>
                    <a:lnTo>
                      <a:pt x="318" y="35"/>
                    </a:lnTo>
                    <a:lnTo>
                      <a:pt x="321" y="35"/>
                    </a:lnTo>
                    <a:lnTo>
                      <a:pt x="321" y="42"/>
                    </a:lnTo>
                    <a:lnTo>
                      <a:pt x="318" y="45"/>
                    </a:lnTo>
                    <a:lnTo>
                      <a:pt x="318" y="45"/>
                    </a:lnTo>
                    <a:lnTo>
                      <a:pt x="318" y="49"/>
                    </a:lnTo>
                    <a:lnTo>
                      <a:pt x="318" y="49"/>
                    </a:lnTo>
                    <a:lnTo>
                      <a:pt x="321" y="49"/>
                    </a:lnTo>
                    <a:lnTo>
                      <a:pt x="325" y="49"/>
                    </a:lnTo>
                    <a:lnTo>
                      <a:pt x="328" y="52"/>
                    </a:lnTo>
                    <a:lnTo>
                      <a:pt x="332" y="52"/>
                    </a:lnTo>
                    <a:lnTo>
                      <a:pt x="332" y="56"/>
                    </a:lnTo>
                    <a:lnTo>
                      <a:pt x="335" y="56"/>
                    </a:lnTo>
                    <a:lnTo>
                      <a:pt x="339" y="56"/>
                    </a:lnTo>
                    <a:lnTo>
                      <a:pt x="339" y="56"/>
                    </a:lnTo>
                    <a:lnTo>
                      <a:pt x="342" y="56"/>
                    </a:lnTo>
                    <a:lnTo>
                      <a:pt x="346" y="63"/>
                    </a:lnTo>
                    <a:lnTo>
                      <a:pt x="349" y="70"/>
                    </a:lnTo>
                    <a:lnTo>
                      <a:pt x="349" y="70"/>
                    </a:lnTo>
                    <a:lnTo>
                      <a:pt x="356" y="73"/>
                    </a:lnTo>
                    <a:lnTo>
                      <a:pt x="360" y="77"/>
                    </a:lnTo>
                    <a:lnTo>
                      <a:pt x="363" y="80"/>
                    </a:lnTo>
                    <a:lnTo>
                      <a:pt x="367" y="80"/>
                    </a:lnTo>
                    <a:lnTo>
                      <a:pt x="370" y="84"/>
                    </a:lnTo>
                    <a:lnTo>
                      <a:pt x="374" y="84"/>
                    </a:lnTo>
                    <a:lnTo>
                      <a:pt x="374" y="87"/>
                    </a:lnTo>
                    <a:lnTo>
                      <a:pt x="377" y="91"/>
                    </a:lnTo>
                    <a:lnTo>
                      <a:pt x="377" y="94"/>
                    </a:lnTo>
                    <a:lnTo>
                      <a:pt x="377" y="94"/>
                    </a:lnTo>
                    <a:lnTo>
                      <a:pt x="377" y="94"/>
                    </a:lnTo>
                    <a:lnTo>
                      <a:pt x="381" y="101"/>
                    </a:lnTo>
                    <a:lnTo>
                      <a:pt x="388" y="105"/>
                    </a:lnTo>
                    <a:lnTo>
                      <a:pt x="388" y="105"/>
                    </a:lnTo>
                    <a:lnTo>
                      <a:pt x="388" y="108"/>
                    </a:lnTo>
                    <a:lnTo>
                      <a:pt x="391" y="119"/>
                    </a:lnTo>
                    <a:lnTo>
                      <a:pt x="391" y="122"/>
                    </a:lnTo>
                    <a:lnTo>
                      <a:pt x="391" y="126"/>
                    </a:lnTo>
                    <a:lnTo>
                      <a:pt x="391" y="126"/>
                    </a:lnTo>
                    <a:lnTo>
                      <a:pt x="395" y="129"/>
                    </a:lnTo>
                    <a:lnTo>
                      <a:pt x="405" y="143"/>
                    </a:lnTo>
                    <a:lnTo>
                      <a:pt x="405" y="147"/>
                    </a:lnTo>
                    <a:lnTo>
                      <a:pt x="405" y="150"/>
                    </a:lnTo>
                    <a:lnTo>
                      <a:pt x="405" y="150"/>
                    </a:lnTo>
                    <a:lnTo>
                      <a:pt x="409" y="164"/>
                    </a:lnTo>
                    <a:lnTo>
                      <a:pt x="409" y="164"/>
                    </a:lnTo>
                    <a:lnTo>
                      <a:pt x="412" y="164"/>
                    </a:lnTo>
                    <a:lnTo>
                      <a:pt x="412" y="164"/>
                    </a:lnTo>
                    <a:lnTo>
                      <a:pt x="416" y="171"/>
                    </a:lnTo>
                    <a:lnTo>
                      <a:pt x="416" y="171"/>
                    </a:lnTo>
                    <a:lnTo>
                      <a:pt x="419" y="178"/>
                    </a:lnTo>
                    <a:lnTo>
                      <a:pt x="419" y="178"/>
                    </a:lnTo>
                    <a:lnTo>
                      <a:pt x="426" y="182"/>
                    </a:lnTo>
                    <a:lnTo>
                      <a:pt x="430" y="185"/>
                    </a:lnTo>
                    <a:lnTo>
                      <a:pt x="426" y="185"/>
                    </a:lnTo>
                    <a:lnTo>
                      <a:pt x="426" y="185"/>
                    </a:lnTo>
                    <a:lnTo>
                      <a:pt x="426" y="196"/>
                    </a:lnTo>
                    <a:lnTo>
                      <a:pt x="430" y="203"/>
                    </a:lnTo>
                    <a:lnTo>
                      <a:pt x="433" y="206"/>
                    </a:lnTo>
                    <a:lnTo>
                      <a:pt x="433" y="210"/>
                    </a:lnTo>
                    <a:lnTo>
                      <a:pt x="433" y="210"/>
                    </a:lnTo>
                    <a:lnTo>
                      <a:pt x="433" y="210"/>
                    </a:lnTo>
                    <a:lnTo>
                      <a:pt x="433" y="213"/>
                    </a:lnTo>
                    <a:lnTo>
                      <a:pt x="433" y="213"/>
                    </a:lnTo>
                    <a:lnTo>
                      <a:pt x="440" y="220"/>
                    </a:lnTo>
                    <a:lnTo>
                      <a:pt x="440" y="220"/>
                    </a:lnTo>
                    <a:lnTo>
                      <a:pt x="440" y="220"/>
                    </a:lnTo>
                    <a:lnTo>
                      <a:pt x="444" y="220"/>
                    </a:lnTo>
                    <a:lnTo>
                      <a:pt x="444" y="220"/>
                    </a:lnTo>
                    <a:lnTo>
                      <a:pt x="444" y="224"/>
                    </a:lnTo>
                    <a:lnTo>
                      <a:pt x="444" y="227"/>
                    </a:lnTo>
                    <a:lnTo>
                      <a:pt x="447" y="227"/>
                    </a:lnTo>
                    <a:lnTo>
                      <a:pt x="458" y="231"/>
                    </a:lnTo>
                    <a:lnTo>
                      <a:pt x="458" y="231"/>
                    </a:lnTo>
                    <a:lnTo>
                      <a:pt x="461" y="238"/>
                    </a:lnTo>
                    <a:lnTo>
                      <a:pt x="468" y="241"/>
                    </a:lnTo>
                    <a:lnTo>
                      <a:pt x="468" y="248"/>
                    </a:lnTo>
                    <a:lnTo>
                      <a:pt x="472" y="252"/>
                    </a:lnTo>
                    <a:lnTo>
                      <a:pt x="472" y="252"/>
                    </a:lnTo>
                    <a:lnTo>
                      <a:pt x="475" y="252"/>
                    </a:lnTo>
                    <a:lnTo>
                      <a:pt x="478" y="259"/>
                    </a:lnTo>
                    <a:lnTo>
                      <a:pt x="485" y="280"/>
                    </a:lnTo>
                    <a:lnTo>
                      <a:pt x="489" y="280"/>
                    </a:lnTo>
                    <a:lnTo>
                      <a:pt x="489" y="283"/>
                    </a:lnTo>
                    <a:lnTo>
                      <a:pt x="478" y="294"/>
                    </a:lnTo>
                    <a:lnTo>
                      <a:pt x="472" y="301"/>
                    </a:lnTo>
                    <a:lnTo>
                      <a:pt x="472" y="301"/>
                    </a:lnTo>
                    <a:lnTo>
                      <a:pt x="472" y="301"/>
                    </a:lnTo>
                    <a:lnTo>
                      <a:pt x="468" y="301"/>
                    </a:lnTo>
                    <a:lnTo>
                      <a:pt x="468" y="301"/>
                    </a:lnTo>
                    <a:lnTo>
                      <a:pt x="447" y="280"/>
                    </a:lnTo>
                    <a:lnTo>
                      <a:pt x="447" y="280"/>
                    </a:lnTo>
                    <a:lnTo>
                      <a:pt x="447" y="280"/>
                    </a:lnTo>
                    <a:lnTo>
                      <a:pt x="430" y="294"/>
                    </a:lnTo>
                    <a:lnTo>
                      <a:pt x="430" y="294"/>
                    </a:lnTo>
                    <a:lnTo>
                      <a:pt x="426" y="297"/>
                    </a:lnTo>
                    <a:lnTo>
                      <a:pt x="419" y="332"/>
                    </a:lnTo>
                    <a:lnTo>
                      <a:pt x="419" y="332"/>
                    </a:lnTo>
                    <a:lnTo>
                      <a:pt x="419" y="332"/>
                    </a:lnTo>
                    <a:lnTo>
                      <a:pt x="391" y="339"/>
                    </a:lnTo>
                    <a:lnTo>
                      <a:pt x="391" y="339"/>
                    </a:lnTo>
                    <a:lnTo>
                      <a:pt x="388" y="343"/>
                    </a:lnTo>
                    <a:lnTo>
                      <a:pt x="370" y="360"/>
                    </a:lnTo>
                    <a:lnTo>
                      <a:pt x="370" y="360"/>
                    </a:lnTo>
                    <a:lnTo>
                      <a:pt x="370" y="360"/>
                    </a:lnTo>
                    <a:lnTo>
                      <a:pt x="370" y="374"/>
                    </a:lnTo>
                    <a:lnTo>
                      <a:pt x="370" y="374"/>
                    </a:lnTo>
                    <a:lnTo>
                      <a:pt x="374" y="378"/>
                    </a:lnTo>
                    <a:lnTo>
                      <a:pt x="377" y="378"/>
                    </a:lnTo>
                    <a:lnTo>
                      <a:pt x="377" y="378"/>
                    </a:lnTo>
                    <a:lnTo>
                      <a:pt x="381" y="378"/>
                    </a:lnTo>
                    <a:lnTo>
                      <a:pt x="381" y="378"/>
                    </a:lnTo>
                    <a:lnTo>
                      <a:pt x="384" y="374"/>
                    </a:lnTo>
                    <a:lnTo>
                      <a:pt x="388" y="371"/>
                    </a:lnTo>
                    <a:lnTo>
                      <a:pt x="388" y="371"/>
                    </a:lnTo>
                    <a:lnTo>
                      <a:pt x="388" y="371"/>
                    </a:lnTo>
                    <a:lnTo>
                      <a:pt x="391" y="371"/>
                    </a:lnTo>
                    <a:lnTo>
                      <a:pt x="391" y="371"/>
                    </a:lnTo>
                    <a:lnTo>
                      <a:pt x="391" y="374"/>
                    </a:lnTo>
                    <a:lnTo>
                      <a:pt x="391" y="374"/>
                    </a:lnTo>
                    <a:lnTo>
                      <a:pt x="405" y="378"/>
                    </a:lnTo>
                    <a:lnTo>
                      <a:pt x="405" y="378"/>
                    </a:lnTo>
                    <a:lnTo>
                      <a:pt x="405" y="381"/>
                    </a:lnTo>
                    <a:lnTo>
                      <a:pt x="405" y="381"/>
                    </a:lnTo>
                    <a:lnTo>
                      <a:pt x="405" y="388"/>
                    </a:lnTo>
                    <a:lnTo>
                      <a:pt x="405" y="395"/>
                    </a:lnTo>
                    <a:lnTo>
                      <a:pt x="405" y="409"/>
                    </a:lnTo>
                    <a:lnTo>
                      <a:pt x="405" y="409"/>
                    </a:lnTo>
                    <a:lnTo>
                      <a:pt x="405" y="413"/>
                    </a:lnTo>
                    <a:lnTo>
                      <a:pt x="402" y="416"/>
                    </a:lnTo>
                    <a:lnTo>
                      <a:pt x="402" y="420"/>
                    </a:lnTo>
                    <a:lnTo>
                      <a:pt x="398" y="420"/>
                    </a:lnTo>
                    <a:lnTo>
                      <a:pt x="398" y="427"/>
                    </a:lnTo>
                    <a:lnTo>
                      <a:pt x="398" y="427"/>
                    </a:lnTo>
                    <a:lnTo>
                      <a:pt x="391" y="437"/>
                    </a:lnTo>
                    <a:lnTo>
                      <a:pt x="388" y="437"/>
                    </a:lnTo>
                    <a:lnTo>
                      <a:pt x="388" y="437"/>
                    </a:lnTo>
                    <a:lnTo>
                      <a:pt x="381" y="423"/>
                    </a:lnTo>
                    <a:lnTo>
                      <a:pt x="381" y="423"/>
                    </a:lnTo>
                    <a:lnTo>
                      <a:pt x="381" y="423"/>
                    </a:lnTo>
                    <a:lnTo>
                      <a:pt x="363" y="437"/>
                    </a:lnTo>
                    <a:lnTo>
                      <a:pt x="342" y="458"/>
                    </a:lnTo>
                    <a:lnTo>
                      <a:pt x="328" y="469"/>
                    </a:lnTo>
                    <a:lnTo>
                      <a:pt x="328" y="469"/>
                    </a:lnTo>
                    <a:lnTo>
                      <a:pt x="328" y="472"/>
                    </a:lnTo>
                    <a:lnTo>
                      <a:pt x="328" y="472"/>
                    </a:lnTo>
                    <a:lnTo>
                      <a:pt x="339" y="486"/>
                    </a:lnTo>
                    <a:lnTo>
                      <a:pt x="342" y="486"/>
                    </a:lnTo>
                    <a:lnTo>
                      <a:pt x="342" y="493"/>
                    </a:lnTo>
                    <a:lnTo>
                      <a:pt x="346" y="493"/>
                    </a:lnTo>
                    <a:lnTo>
                      <a:pt x="346" y="497"/>
                    </a:lnTo>
                    <a:lnTo>
                      <a:pt x="346" y="497"/>
                    </a:lnTo>
                    <a:lnTo>
                      <a:pt x="353" y="500"/>
                    </a:lnTo>
                    <a:lnTo>
                      <a:pt x="353" y="500"/>
                    </a:lnTo>
                    <a:lnTo>
                      <a:pt x="356" y="504"/>
                    </a:lnTo>
                    <a:lnTo>
                      <a:pt x="360" y="507"/>
                    </a:lnTo>
                    <a:lnTo>
                      <a:pt x="360" y="507"/>
                    </a:lnTo>
                    <a:lnTo>
                      <a:pt x="363" y="511"/>
                    </a:lnTo>
                    <a:lnTo>
                      <a:pt x="363" y="511"/>
                    </a:lnTo>
                    <a:lnTo>
                      <a:pt x="363" y="511"/>
                    </a:lnTo>
                    <a:lnTo>
                      <a:pt x="363" y="518"/>
                    </a:lnTo>
                    <a:lnTo>
                      <a:pt x="363" y="525"/>
                    </a:lnTo>
                    <a:lnTo>
                      <a:pt x="363" y="525"/>
                    </a:lnTo>
                    <a:lnTo>
                      <a:pt x="367" y="525"/>
                    </a:lnTo>
                    <a:lnTo>
                      <a:pt x="370" y="528"/>
                    </a:lnTo>
                    <a:lnTo>
                      <a:pt x="374" y="528"/>
                    </a:lnTo>
                    <a:lnTo>
                      <a:pt x="374" y="528"/>
                    </a:lnTo>
                    <a:lnTo>
                      <a:pt x="374" y="532"/>
                    </a:lnTo>
                    <a:lnTo>
                      <a:pt x="374" y="532"/>
                    </a:lnTo>
                    <a:lnTo>
                      <a:pt x="374" y="535"/>
                    </a:lnTo>
                    <a:lnTo>
                      <a:pt x="370" y="539"/>
                    </a:lnTo>
                    <a:lnTo>
                      <a:pt x="370" y="542"/>
                    </a:lnTo>
                    <a:lnTo>
                      <a:pt x="370" y="542"/>
                    </a:lnTo>
                    <a:lnTo>
                      <a:pt x="370" y="546"/>
                    </a:lnTo>
                    <a:lnTo>
                      <a:pt x="374" y="553"/>
                    </a:lnTo>
                    <a:lnTo>
                      <a:pt x="377" y="556"/>
                    </a:lnTo>
                    <a:lnTo>
                      <a:pt x="377" y="563"/>
                    </a:lnTo>
                    <a:lnTo>
                      <a:pt x="381" y="567"/>
                    </a:lnTo>
                    <a:lnTo>
                      <a:pt x="381" y="567"/>
                    </a:lnTo>
                    <a:lnTo>
                      <a:pt x="381" y="567"/>
                    </a:lnTo>
                    <a:lnTo>
                      <a:pt x="384" y="567"/>
                    </a:lnTo>
                    <a:lnTo>
                      <a:pt x="384" y="570"/>
                    </a:lnTo>
                    <a:lnTo>
                      <a:pt x="384" y="570"/>
                    </a:lnTo>
                    <a:lnTo>
                      <a:pt x="388" y="574"/>
                    </a:lnTo>
                    <a:lnTo>
                      <a:pt x="388" y="577"/>
                    </a:lnTo>
                    <a:lnTo>
                      <a:pt x="391" y="577"/>
                    </a:lnTo>
                    <a:lnTo>
                      <a:pt x="391" y="577"/>
                    </a:lnTo>
                    <a:lnTo>
                      <a:pt x="395" y="577"/>
                    </a:lnTo>
                    <a:lnTo>
                      <a:pt x="395" y="577"/>
                    </a:lnTo>
                    <a:lnTo>
                      <a:pt x="405" y="581"/>
                    </a:lnTo>
                    <a:lnTo>
                      <a:pt x="409" y="581"/>
                    </a:lnTo>
                    <a:lnTo>
                      <a:pt x="409" y="584"/>
                    </a:lnTo>
                    <a:lnTo>
                      <a:pt x="409" y="584"/>
                    </a:lnTo>
                    <a:lnTo>
                      <a:pt x="409" y="584"/>
                    </a:lnTo>
                    <a:lnTo>
                      <a:pt x="402" y="584"/>
                    </a:lnTo>
                    <a:lnTo>
                      <a:pt x="402" y="584"/>
                    </a:lnTo>
                    <a:lnTo>
                      <a:pt x="402" y="584"/>
                    </a:lnTo>
                    <a:lnTo>
                      <a:pt x="402" y="584"/>
                    </a:lnTo>
                    <a:lnTo>
                      <a:pt x="398" y="584"/>
                    </a:lnTo>
                    <a:lnTo>
                      <a:pt x="398" y="584"/>
                    </a:lnTo>
                    <a:lnTo>
                      <a:pt x="402" y="588"/>
                    </a:lnTo>
                    <a:lnTo>
                      <a:pt x="402" y="588"/>
                    </a:lnTo>
                    <a:lnTo>
                      <a:pt x="405" y="591"/>
                    </a:lnTo>
                    <a:lnTo>
                      <a:pt x="409" y="591"/>
                    </a:lnTo>
                    <a:lnTo>
                      <a:pt x="412" y="595"/>
                    </a:lnTo>
                    <a:lnTo>
                      <a:pt x="412" y="595"/>
                    </a:lnTo>
                    <a:lnTo>
                      <a:pt x="416" y="595"/>
                    </a:lnTo>
                    <a:lnTo>
                      <a:pt x="419" y="598"/>
                    </a:lnTo>
                    <a:lnTo>
                      <a:pt x="419" y="598"/>
                    </a:lnTo>
                    <a:lnTo>
                      <a:pt x="419" y="598"/>
                    </a:lnTo>
                    <a:lnTo>
                      <a:pt x="416" y="605"/>
                    </a:lnTo>
                    <a:lnTo>
                      <a:pt x="416" y="605"/>
                    </a:lnTo>
                    <a:lnTo>
                      <a:pt x="419" y="609"/>
                    </a:lnTo>
                    <a:lnTo>
                      <a:pt x="419" y="609"/>
                    </a:lnTo>
                    <a:lnTo>
                      <a:pt x="419" y="609"/>
                    </a:lnTo>
                    <a:lnTo>
                      <a:pt x="426" y="609"/>
                    </a:lnTo>
                    <a:lnTo>
                      <a:pt x="430" y="609"/>
                    </a:lnTo>
                    <a:lnTo>
                      <a:pt x="433" y="609"/>
                    </a:lnTo>
                    <a:lnTo>
                      <a:pt x="437" y="609"/>
                    </a:lnTo>
                    <a:lnTo>
                      <a:pt x="437" y="609"/>
                    </a:lnTo>
                    <a:lnTo>
                      <a:pt x="444" y="609"/>
                    </a:lnTo>
                    <a:lnTo>
                      <a:pt x="444" y="612"/>
                    </a:lnTo>
                    <a:lnTo>
                      <a:pt x="444" y="612"/>
                    </a:lnTo>
                    <a:lnTo>
                      <a:pt x="444" y="616"/>
                    </a:lnTo>
                    <a:lnTo>
                      <a:pt x="444" y="616"/>
                    </a:lnTo>
                    <a:lnTo>
                      <a:pt x="444" y="619"/>
                    </a:lnTo>
                    <a:lnTo>
                      <a:pt x="447" y="619"/>
                    </a:lnTo>
                    <a:lnTo>
                      <a:pt x="447" y="623"/>
                    </a:lnTo>
                    <a:lnTo>
                      <a:pt x="447" y="623"/>
                    </a:lnTo>
                    <a:lnTo>
                      <a:pt x="447" y="623"/>
                    </a:lnTo>
                    <a:lnTo>
                      <a:pt x="444" y="623"/>
                    </a:lnTo>
                    <a:lnTo>
                      <a:pt x="444" y="626"/>
                    </a:lnTo>
                    <a:lnTo>
                      <a:pt x="440" y="623"/>
                    </a:lnTo>
                    <a:lnTo>
                      <a:pt x="437" y="623"/>
                    </a:lnTo>
                    <a:lnTo>
                      <a:pt x="437" y="623"/>
                    </a:lnTo>
                    <a:lnTo>
                      <a:pt x="433" y="623"/>
                    </a:lnTo>
                    <a:lnTo>
                      <a:pt x="433" y="626"/>
                    </a:lnTo>
                    <a:lnTo>
                      <a:pt x="433" y="626"/>
                    </a:lnTo>
                    <a:lnTo>
                      <a:pt x="433" y="626"/>
                    </a:lnTo>
                    <a:lnTo>
                      <a:pt x="419" y="623"/>
                    </a:lnTo>
                    <a:lnTo>
                      <a:pt x="416" y="623"/>
                    </a:lnTo>
                    <a:lnTo>
                      <a:pt x="405" y="619"/>
                    </a:lnTo>
                    <a:lnTo>
                      <a:pt x="402" y="619"/>
                    </a:lnTo>
                    <a:lnTo>
                      <a:pt x="402" y="619"/>
                    </a:lnTo>
                    <a:lnTo>
                      <a:pt x="391" y="619"/>
                    </a:lnTo>
                    <a:lnTo>
                      <a:pt x="388" y="623"/>
                    </a:lnTo>
                    <a:lnTo>
                      <a:pt x="388" y="623"/>
                    </a:lnTo>
                    <a:lnTo>
                      <a:pt x="377" y="630"/>
                    </a:lnTo>
                    <a:lnTo>
                      <a:pt x="377" y="630"/>
                    </a:lnTo>
                    <a:lnTo>
                      <a:pt x="377" y="633"/>
                    </a:lnTo>
                    <a:lnTo>
                      <a:pt x="374" y="651"/>
                    </a:lnTo>
                    <a:lnTo>
                      <a:pt x="374" y="654"/>
                    </a:lnTo>
                    <a:lnTo>
                      <a:pt x="374" y="654"/>
                    </a:lnTo>
                    <a:lnTo>
                      <a:pt x="377" y="654"/>
                    </a:lnTo>
                    <a:lnTo>
                      <a:pt x="381" y="658"/>
                    </a:lnTo>
                    <a:lnTo>
                      <a:pt x="384" y="661"/>
                    </a:lnTo>
                    <a:lnTo>
                      <a:pt x="384" y="665"/>
                    </a:lnTo>
                    <a:lnTo>
                      <a:pt x="384" y="665"/>
                    </a:lnTo>
                    <a:lnTo>
                      <a:pt x="384" y="665"/>
                    </a:lnTo>
                    <a:lnTo>
                      <a:pt x="374" y="675"/>
                    </a:lnTo>
                    <a:lnTo>
                      <a:pt x="374" y="675"/>
                    </a:lnTo>
                    <a:lnTo>
                      <a:pt x="374" y="675"/>
                    </a:lnTo>
                    <a:lnTo>
                      <a:pt x="374" y="679"/>
                    </a:lnTo>
                    <a:lnTo>
                      <a:pt x="377" y="686"/>
                    </a:lnTo>
                    <a:lnTo>
                      <a:pt x="377" y="686"/>
                    </a:lnTo>
                    <a:lnTo>
                      <a:pt x="377" y="707"/>
                    </a:lnTo>
                    <a:lnTo>
                      <a:pt x="377" y="714"/>
                    </a:lnTo>
                    <a:lnTo>
                      <a:pt x="377" y="714"/>
                    </a:lnTo>
                    <a:lnTo>
                      <a:pt x="374" y="714"/>
                    </a:lnTo>
                    <a:lnTo>
                      <a:pt x="374" y="714"/>
                    </a:lnTo>
                    <a:lnTo>
                      <a:pt x="370" y="710"/>
                    </a:lnTo>
                    <a:lnTo>
                      <a:pt x="367" y="710"/>
                    </a:lnTo>
                    <a:lnTo>
                      <a:pt x="363" y="714"/>
                    </a:lnTo>
                    <a:lnTo>
                      <a:pt x="360" y="714"/>
                    </a:lnTo>
                    <a:lnTo>
                      <a:pt x="360" y="714"/>
                    </a:lnTo>
                    <a:lnTo>
                      <a:pt x="360" y="714"/>
                    </a:lnTo>
                    <a:lnTo>
                      <a:pt x="356" y="714"/>
                    </a:lnTo>
                    <a:lnTo>
                      <a:pt x="346" y="707"/>
                    </a:lnTo>
                    <a:lnTo>
                      <a:pt x="339" y="703"/>
                    </a:lnTo>
                    <a:lnTo>
                      <a:pt x="339" y="703"/>
                    </a:lnTo>
                    <a:lnTo>
                      <a:pt x="335" y="696"/>
                    </a:lnTo>
                    <a:lnTo>
                      <a:pt x="332" y="689"/>
                    </a:lnTo>
                    <a:lnTo>
                      <a:pt x="332" y="689"/>
                    </a:lnTo>
                    <a:lnTo>
                      <a:pt x="328" y="686"/>
                    </a:lnTo>
                    <a:lnTo>
                      <a:pt x="328" y="686"/>
                    </a:lnTo>
                    <a:lnTo>
                      <a:pt x="328" y="682"/>
                    </a:lnTo>
                    <a:lnTo>
                      <a:pt x="321" y="682"/>
                    </a:lnTo>
                    <a:lnTo>
                      <a:pt x="318" y="679"/>
                    </a:lnTo>
                    <a:lnTo>
                      <a:pt x="314" y="679"/>
                    </a:lnTo>
                    <a:lnTo>
                      <a:pt x="311" y="679"/>
                    </a:lnTo>
                    <a:lnTo>
                      <a:pt x="311" y="679"/>
                    </a:lnTo>
                    <a:lnTo>
                      <a:pt x="304" y="682"/>
                    </a:lnTo>
                    <a:lnTo>
                      <a:pt x="304" y="682"/>
                    </a:lnTo>
                    <a:lnTo>
                      <a:pt x="304" y="682"/>
                    </a:lnTo>
                    <a:lnTo>
                      <a:pt x="304" y="686"/>
                    </a:lnTo>
                    <a:lnTo>
                      <a:pt x="297" y="689"/>
                    </a:lnTo>
                    <a:lnTo>
                      <a:pt x="297" y="689"/>
                    </a:lnTo>
                    <a:lnTo>
                      <a:pt x="297" y="689"/>
                    </a:lnTo>
                    <a:lnTo>
                      <a:pt x="286" y="686"/>
                    </a:lnTo>
                    <a:lnTo>
                      <a:pt x="279" y="686"/>
                    </a:lnTo>
                    <a:lnTo>
                      <a:pt x="279" y="686"/>
                    </a:lnTo>
                    <a:lnTo>
                      <a:pt x="276" y="686"/>
                    </a:lnTo>
                    <a:lnTo>
                      <a:pt x="276" y="686"/>
                    </a:lnTo>
                    <a:lnTo>
                      <a:pt x="276" y="682"/>
                    </a:lnTo>
                    <a:lnTo>
                      <a:pt x="276" y="682"/>
                    </a:lnTo>
                    <a:lnTo>
                      <a:pt x="276" y="682"/>
                    </a:lnTo>
                    <a:lnTo>
                      <a:pt x="279" y="682"/>
                    </a:lnTo>
                    <a:lnTo>
                      <a:pt x="279" y="682"/>
                    </a:lnTo>
                    <a:lnTo>
                      <a:pt x="279" y="679"/>
                    </a:lnTo>
                    <a:lnTo>
                      <a:pt x="279" y="675"/>
                    </a:lnTo>
                    <a:lnTo>
                      <a:pt x="279" y="675"/>
                    </a:lnTo>
                    <a:lnTo>
                      <a:pt x="279" y="675"/>
                    </a:lnTo>
                    <a:lnTo>
                      <a:pt x="279" y="675"/>
                    </a:lnTo>
                    <a:lnTo>
                      <a:pt x="276" y="672"/>
                    </a:lnTo>
                    <a:lnTo>
                      <a:pt x="272" y="672"/>
                    </a:lnTo>
                    <a:lnTo>
                      <a:pt x="272" y="672"/>
                    </a:lnTo>
                    <a:lnTo>
                      <a:pt x="269" y="675"/>
                    </a:lnTo>
                    <a:lnTo>
                      <a:pt x="269" y="675"/>
                    </a:lnTo>
                    <a:lnTo>
                      <a:pt x="262" y="672"/>
                    </a:lnTo>
                    <a:lnTo>
                      <a:pt x="258" y="672"/>
                    </a:lnTo>
                    <a:lnTo>
                      <a:pt x="258" y="668"/>
                    </a:lnTo>
                    <a:lnTo>
                      <a:pt x="251" y="658"/>
                    </a:lnTo>
                    <a:lnTo>
                      <a:pt x="251" y="651"/>
                    </a:lnTo>
                    <a:lnTo>
                      <a:pt x="248" y="651"/>
                    </a:lnTo>
                    <a:lnTo>
                      <a:pt x="248" y="651"/>
                    </a:lnTo>
                    <a:lnTo>
                      <a:pt x="223" y="644"/>
                    </a:lnTo>
                    <a:lnTo>
                      <a:pt x="202" y="637"/>
                    </a:lnTo>
                    <a:lnTo>
                      <a:pt x="195" y="637"/>
                    </a:lnTo>
                    <a:lnTo>
                      <a:pt x="178" y="637"/>
                    </a:lnTo>
                    <a:lnTo>
                      <a:pt x="174" y="637"/>
                    </a:lnTo>
                    <a:lnTo>
                      <a:pt x="174" y="640"/>
                    </a:lnTo>
                    <a:lnTo>
                      <a:pt x="174" y="640"/>
                    </a:lnTo>
                    <a:lnTo>
                      <a:pt x="178" y="651"/>
                    </a:lnTo>
                    <a:lnTo>
                      <a:pt x="178" y="654"/>
                    </a:lnTo>
                    <a:lnTo>
                      <a:pt x="178" y="654"/>
                    </a:lnTo>
                    <a:lnTo>
                      <a:pt x="174" y="654"/>
                    </a:lnTo>
                    <a:lnTo>
                      <a:pt x="150" y="644"/>
                    </a:lnTo>
                    <a:lnTo>
                      <a:pt x="129" y="682"/>
                    </a:lnTo>
                    <a:lnTo>
                      <a:pt x="129" y="682"/>
                    </a:lnTo>
                    <a:lnTo>
                      <a:pt x="126" y="686"/>
                    </a:lnTo>
                    <a:lnTo>
                      <a:pt x="126" y="686"/>
                    </a:lnTo>
                    <a:lnTo>
                      <a:pt x="126" y="686"/>
                    </a:lnTo>
                    <a:lnTo>
                      <a:pt x="122" y="686"/>
                    </a:lnTo>
                    <a:lnTo>
                      <a:pt x="119" y="682"/>
                    </a:lnTo>
                    <a:lnTo>
                      <a:pt x="119" y="682"/>
                    </a:lnTo>
                    <a:lnTo>
                      <a:pt x="115" y="682"/>
                    </a:lnTo>
                    <a:lnTo>
                      <a:pt x="108" y="682"/>
                    </a:lnTo>
                    <a:lnTo>
                      <a:pt x="98" y="675"/>
                    </a:lnTo>
                    <a:lnTo>
                      <a:pt x="98" y="675"/>
                    </a:lnTo>
                    <a:lnTo>
                      <a:pt x="98" y="675"/>
                    </a:lnTo>
                    <a:lnTo>
                      <a:pt x="80" y="658"/>
                    </a:lnTo>
                    <a:lnTo>
                      <a:pt x="80" y="658"/>
                    </a:lnTo>
                    <a:lnTo>
                      <a:pt x="80" y="658"/>
                    </a:lnTo>
                    <a:lnTo>
                      <a:pt x="77" y="647"/>
                    </a:lnTo>
                    <a:lnTo>
                      <a:pt x="77" y="647"/>
                    </a:lnTo>
                    <a:lnTo>
                      <a:pt x="77" y="644"/>
                    </a:lnTo>
                    <a:lnTo>
                      <a:pt x="73" y="644"/>
                    </a:lnTo>
                    <a:lnTo>
                      <a:pt x="70" y="640"/>
                    </a:lnTo>
                    <a:lnTo>
                      <a:pt x="66" y="637"/>
                    </a:lnTo>
                    <a:lnTo>
                      <a:pt x="66" y="637"/>
                    </a:lnTo>
                    <a:lnTo>
                      <a:pt x="63" y="630"/>
                    </a:lnTo>
                    <a:lnTo>
                      <a:pt x="56" y="626"/>
                    </a:lnTo>
                    <a:lnTo>
                      <a:pt x="56" y="623"/>
                    </a:lnTo>
                    <a:lnTo>
                      <a:pt x="56" y="623"/>
                    </a:lnTo>
                    <a:lnTo>
                      <a:pt x="56" y="623"/>
                    </a:lnTo>
                    <a:lnTo>
                      <a:pt x="52" y="619"/>
                    </a:lnTo>
                    <a:lnTo>
                      <a:pt x="52" y="619"/>
                    </a:lnTo>
                    <a:lnTo>
                      <a:pt x="49" y="616"/>
                    </a:lnTo>
                    <a:lnTo>
                      <a:pt x="49" y="616"/>
                    </a:lnTo>
                    <a:lnTo>
                      <a:pt x="49" y="616"/>
                    </a:lnTo>
                    <a:lnTo>
                      <a:pt x="49" y="612"/>
                    </a:lnTo>
                    <a:lnTo>
                      <a:pt x="52" y="609"/>
                    </a:lnTo>
                    <a:lnTo>
                      <a:pt x="52" y="605"/>
                    </a:lnTo>
                    <a:lnTo>
                      <a:pt x="56" y="602"/>
                    </a:lnTo>
                    <a:lnTo>
                      <a:pt x="56" y="602"/>
                    </a:lnTo>
                    <a:lnTo>
                      <a:pt x="56" y="602"/>
                    </a:lnTo>
                    <a:lnTo>
                      <a:pt x="59" y="598"/>
                    </a:lnTo>
                    <a:lnTo>
                      <a:pt x="63" y="598"/>
                    </a:lnTo>
                    <a:lnTo>
                      <a:pt x="66" y="598"/>
                    </a:lnTo>
                    <a:lnTo>
                      <a:pt x="66" y="598"/>
                    </a:lnTo>
                    <a:lnTo>
                      <a:pt x="66" y="598"/>
                    </a:lnTo>
                    <a:lnTo>
                      <a:pt x="66" y="598"/>
                    </a:lnTo>
                    <a:lnTo>
                      <a:pt x="66" y="598"/>
                    </a:lnTo>
                    <a:lnTo>
                      <a:pt x="63" y="595"/>
                    </a:lnTo>
                    <a:lnTo>
                      <a:pt x="52" y="584"/>
                    </a:lnTo>
                    <a:lnTo>
                      <a:pt x="52" y="581"/>
                    </a:lnTo>
                    <a:lnTo>
                      <a:pt x="52" y="581"/>
                    </a:lnTo>
                    <a:lnTo>
                      <a:pt x="52" y="581"/>
                    </a:lnTo>
                    <a:lnTo>
                      <a:pt x="56" y="581"/>
                    </a:lnTo>
                    <a:lnTo>
                      <a:pt x="56" y="577"/>
                    </a:lnTo>
                    <a:lnTo>
                      <a:pt x="63" y="567"/>
                    </a:lnTo>
                    <a:lnTo>
                      <a:pt x="63" y="567"/>
                    </a:lnTo>
                    <a:lnTo>
                      <a:pt x="66" y="563"/>
                    </a:lnTo>
                    <a:lnTo>
                      <a:pt x="66" y="563"/>
                    </a:lnTo>
                    <a:lnTo>
                      <a:pt x="70" y="556"/>
                    </a:lnTo>
                    <a:lnTo>
                      <a:pt x="70" y="553"/>
                    </a:lnTo>
                    <a:lnTo>
                      <a:pt x="73" y="546"/>
                    </a:lnTo>
                    <a:lnTo>
                      <a:pt x="73" y="546"/>
                    </a:lnTo>
                    <a:lnTo>
                      <a:pt x="73" y="542"/>
                    </a:lnTo>
                    <a:lnTo>
                      <a:pt x="70" y="539"/>
                    </a:lnTo>
                    <a:lnTo>
                      <a:pt x="70" y="539"/>
                    </a:lnTo>
                    <a:lnTo>
                      <a:pt x="70" y="500"/>
                    </a:lnTo>
                    <a:lnTo>
                      <a:pt x="70" y="500"/>
                    </a:lnTo>
                    <a:lnTo>
                      <a:pt x="80" y="483"/>
                    </a:lnTo>
                    <a:lnTo>
                      <a:pt x="80" y="483"/>
                    </a:lnTo>
                    <a:lnTo>
                      <a:pt x="80" y="483"/>
                    </a:lnTo>
                    <a:lnTo>
                      <a:pt x="80" y="479"/>
                    </a:lnTo>
                    <a:lnTo>
                      <a:pt x="73" y="472"/>
                    </a:lnTo>
                    <a:lnTo>
                      <a:pt x="73" y="472"/>
                    </a:lnTo>
                    <a:lnTo>
                      <a:pt x="66" y="441"/>
                    </a:lnTo>
                    <a:lnTo>
                      <a:pt x="66" y="437"/>
                    </a:lnTo>
                    <a:lnTo>
                      <a:pt x="66" y="437"/>
                    </a:lnTo>
                    <a:lnTo>
                      <a:pt x="38" y="427"/>
                    </a:lnTo>
                    <a:lnTo>
                      <a:pt x="35" y="427"/>
                    </a:lnTo>
                    <a:lnTo>
                      <a:pt x="35" y="423"/>
                    </a:lnTo>
                    <a:lnTo>
                      <a:pt x="31" y="423"/>
                    </a:lnTo>
                    <a:lnTo>
                      <a:pt x="31" y="423"/>
                    </a:lnTo>
                    <a:lnTo>
                      <a:pt x="28" y="423"/>
                    </a:lnTo>
                    <a:lnTo>
                      <a:pt x="28" y="420"/>
                    </a:lnTo>
                    <a:lnTo>
                      <a:pt x="28" y="420"/>
                    </a:lnTo>
                    <a:lnTo>
                      <a:pt x="24" y="416"/>
                    </a:lnTo>
                    <a:lnTo>
                      <a:pt x="21" y="409"/>
                    </a:lnTo>
                    <a:lnTo>
                      <a:pt x="14" y="402"/>
                    </a:lnTo>
                    <a:lnTo>
                      <a:pt x="10" y="399"/>
                    </a:lnTo>
                    <a:lnTo>
                      <a:pt x="10" y="399"/>
                    </a:lnTo>
                    <a:lnTo>
                      <a:pt x="10" y="395"/>
                    </a:lnTo>
                    <a:lnTo>
                      <a:pt x="10" y="395"/>
                    </a:lnTo>
                    <a:lnTo>
                      <a:pt x="10" y="392"/>
                    </a:lnTo>
                    <a:lnTo>
                      <a:pt x="17" y="388"/>
                    </a:lnTo>
                    <a:lnTo>
                      <a:pt x="17" y="388"/>
                    </a:lnTo>
                    <a:lnTo>
                      <a:pt x="21" y="381"/>
                    </a:lnTo>
                    <a:lnTo>
                      <a:pt x="24" y="381"/>
                    </a:lnTo>
                    <a:lnTo>
                      <a:pt x="24" y="381"/>
                    </a:lnTo>
                    <a:lnTo>
                      <a:pt x="21" y="378"/>
                    </a:lnTo>
                    <a:lnTo>
                      <a:pt x="21" y="374"/>
                    </a:lnTo>
                    <a:lnTo>
                      <a:pt x="21" y="374"/>
                    </a:lnTo>
                    <a:lnTo>
                      <a:pt x="21" y="374"/>
                    </a:lnTo>
                    <a:lnTo>
                      <a:pt x="17" y="371"/>
                    </a:lnTo>
                    <a:lnTo>
                      <a:pt x="17" y="371"/>
                    </a:lnTo>
                    <a:lnTo>
                      <a:pt x="17" y="371"/>
                    </a:lnTo>
                    <a:lnTo>
                      <a:pt x="17" y="367"/>
                    </a:lnTo>
                    <a:lnTo>
                      <a:pt x="17" y="357"/>
                    </a:lnTo>
                    <a:lnTo>
                      <a:pt x="17" y="353"/>
                    </a:lnTo>
                    <a:lnTo>
                      <a:pt x="14" y="346"/>
                    </a:lnTo>
                    <a:lnTo>
                      <a:pt x="14" y="346"/>
                    </a:lnTo>
                    <a:lnTo>
                      <a:pt x="14" y="346"/>
                    </a:lnTo>
                    <a:lnTo>
                      <a:pt x="10" y="343"/>
                    </a:lnTo>
                    <a:lnTo>
                      <a:pt x="7" y="343"/>
                    </a:lnTo>
                    <a:lnTo>
                      <a:pt x="7" y="343"/>
                    </a:lnTo>
                    <a:lnTo>
                      <a:pt x="10" y="329"/>
                    </a:lnTo>
                    <a:lnTo>
                      <a:pt x="10" y="325"/>
                    </a:lnTo>
                    <a:lnTo>
                      <a:pt x="10" y="311"/>
                    </a:lnTo>
                    <a:lnTo>
                      <a:pt x="10" y="304"/>
                    </a:lnTo>
                    <a:lnTo>
                      <a:pt x="10" y="304"/>
                    </a:lnTo>
                    <a:lnTo>
                      <a:pt x="7" y="304"/>
                    </a:lnTo>
                    <a:lnTo>
                      <a:pt x="7" y="304"/>
                    </a:lnTo>
                    <a:lnTo>
                      <a:pt x="7" y="297"/>
                    </a:lnTo>
                    <a:lnTo>
                      <a:pt x="7" y="287"/>
                    </a:lnTo>
                    <a:lnTo>
                      <a:pt x="7" y="283"/>
                    </a:lnTo>
                    <a:lnTo>
                      <a:pt x="3" y="280"/>
                    </a:lnTo>
                    <a:lnTo>
                      <a:pt x="3" y="280"/>
                    </a:lnTo>
                    <a:lnTo>
                      <a:pt x="0" y="269"/>
                    </a:lnTo>
                    <a:lnTo>
                      <a:pt x="0" y="266"/>
                    </a:lnTo>
                    <a:lnTo>
                      <a:pt x="0" y="262"/>
                    </a:lnTo>
                    <a:lnTo>
                      <a:pt x="0" y="262"/>
                    </a:lnTo>
                    <a:lnTo>
                      <a:pt x="0" y="262"/>
                    </a:lnTo>
                    <a:lnTo>
                      <a:pt x="7" y="262"/>
                    </a:lnTo>
                    <a:lnTo>
                      <a:pt x="7" y="262"/>
                    </a:lnTo>
                    <a:lnTo>
                      <a:pt x="7" y="262"/>
                    </a:lnTo>
                    <a:lnTo>
                      <a:pt x="7" y="259"/>
                    </a:lnTo>
                    <a:lnTo>
                      <a:pt x="7" y="259"/>
                    </a:lnTo>
                    <a:lnTo>
                      <a:pt x="7" y="255"/>
                    </a:lnTo>
                    <a:lnTo>
                      <a:pt x="3" y="255"/>
                    </a:lnTo>
                    <a:lnTo>
                      <a:pt x="3" y="255"/>
                    </a:lnTo>
                    <a:lnTo>
                      <a:pt x="3" y="255"/>
                    </a:lnTo>
                    <a:lnTo>
                      <a:pt x="3" y="252"/>
                    </a:lnTo>
                    <a:lnTo>
                      <a:pt x="10" y="238"/>
                    </a:lnTo>
                    <a:lnTo>
                      <a:pt x="21" y="213"/>
                    </a:lnTo>
                    <a:lnTo>
                      <a:pt x="21" y="213"/>
                    </a:lnTo>
                    <a:lnTo>
                      <a:pt x="24" y="210"/>
                    </a:lnTo>
                    <a:lnTo>
                      <a:pt x="28" y="206"/>
                    </a:lnTo>
                    <a:lnTo>
                      <a:pt x="38" y="185"/>
                    </a:lnTo>
                    <a:lnTo>
                      <a:pt x="38" y="182"/>
                    </a:lnTo>
                    <a:lnTo>
                      <a:pt x="38" y="182"/>
                    </a:lnTo>
                    <a:lnTo>
                      <a:pt x="38" y="178"/>
                    </a:lnTo>
                    <a:lnTo>
                      <a:pt x="42" y="168"/>
                    </a:lnTo>
                    <a:lnTo>
                      <a:pt x="42" y="168"/>
                    </a:lnTo>
                    <a:lnTo>
                      <a:pt x="45" y="168"/>
                    </a:lnTo>
                    <a:lnTo>
                      <a:pt x="45" y="168"/>
                    </a:lnTo>
                    <a:lnTo>
                      <a:pt x="49" y="168"/>
                    </a:lnTo>
                    <a:lnTo>
                      <a:pt x="49" y="168"/>
                    </a:lnTo>
                    <a:lnTo>
                      <a:pt x="49" y="168"/>
                    </a:lnTo>
                    <a:lnTo>
                      <a:pt x="52" y="161"/>
                    </a:lnTo>
                    <a:lnTo>
                      <a:pt x="66" y="136"/>
                    </a:lnTo>
                    <a:lnTo>
                      <a:pt x="70" y="129"/>
                    </a:lnTo>
                    <a:lnTo>
                      <a:pt x="77" y="119"/>
                    </a:lnTo>
                    <a:lnTo>
                      <a:pt x="80" y="11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106">
                <a:extLst>
                  <a:ext uri="{FF2B5EF4-FFF2-40B4-BE49-F238E27FC236}">
                    <a16:creationId xmlns:a16="http://schemas.microsoft.com/office/drawing/2014/main" id="{BE06F1E0-6275-A373-FE7B-2F0734A088CE}"/>
                  </a:ext>
                </a:extLst>
              </p:cNvPr>
              <p:cNvSpPr>
                <a:spLocks/>
              </p:cNvSpPr>
              <p:nvPr/>
            </p:nvSpPr>
            <p:spPr bwMode="auto">
              <a:xfrm>
                <a:off x="1893" y="1474"/>
                <a:ext cx="489" cy="714"/>
              </a:xfrm>
              <a:custGeom>
                <a:avLst/>
                <a:gdLst>
                  <a:gd name="T0" fmla="*/ 101 w 489"/>
                  <a:gd name="T1" fmla="*/ 112 h 714"/>
                  <a:gd name="T2" fmla="*/ 119 w 489"/>
                  <a:gd name="T3" fmla="*/ 94 h 714"/>
                  <a:gd name="T4" fmla="*/ 129 w 489"/>
                  <a:gd name="T5" fmla="*/ 73 h 714"/>
                  <a:gd name="T6" fmla="*/ 140 w 489"/>
                  <a:gd name="T7" fmla="*/ 42 h 714"/>
                  <a:gd name="T8" fmla="*/ 160 w 489"/>
                  <a:gd name="T9" fmla="*/ 21 h 714"/>
                  <a:gd name="T10" fmla="*/ 192 w 489"/>
                  <a:gd name="T11" fmla="*/ 3 h 714"/>
                  <a:gd name="T12" fmla="*/ 213 w 489"/>
                  <a:gd name="T13" fmla="*/ 7 h 714"/>
                  <a:gd name="T14" fmla="*/ 241 w 489"/>
                  <a:gd name="T15" fmla="*/ 14 h 714"/>
                  <a:gd name="T16" fmla="*/ 286 w 489"/>
                  <a:gd name="T17" fmla="*/ 17 h 714"/>
                  <a:gd name="T18" fmla="*/ 307 w 489"/>
                  <a:gd name="T19" fmla="*/ 31 h 714"/>
                  <a:gd name="T20" fmla="*/ 314 w 489"/>
                  <a:gd name="T21" fmla="*/ 42 h 714"/>
                  <a:gd name="T22" fmla="*/ 318 w 489"/>
                  <a:gd name="T23" fmla="*/ 35 h 714"/>
                  <a:gd name="T24" fmla="*/ 328 w 489"/>
                  <a:gd name="T25" fmla="*/ 52 h 714"/>
                  <a:gd name="T26" fmla="*/ 356 w 489"/>
                  <a:gd name="T27" fmla="*/ 73 h 714"/>
                  <a:gd name="T28" fmla="*/ 377 w 489"/>
                  <a:gd name="T29" fmla="*/ 94 h 714"/>
                  <a:gd name="T30" fmla="*/ 405 w 489"/>
                  <a:gd name="T31" fmla="*/ 143 h 714"/>
                  <a:gd name="T32" fmla="*/ 419 w 489"/>
                  <a:gd name="T33" fmla="*/ 178 h 714"/>
                  <a:gd name="T34" fmla="*/ 433 w 489"/>
                  <a:gd name="T35" fmla="*/ 210 h 714"/>
                  <a:gd name="T36" fmla="*/ 444 w 489"/>
                  <a:gd name="T37" fmla="*/ 227 h 714"/>
                  <a:gd name="T38" fmla="*/ 478 w 489"/>
                  <a:gd name="T39" fmla="*/ 259 h 714"/>
                  <a:gd name="T40" fmla="*/ 447 w 489"/>
                  <a:gd name="T41" fmla="*/ 280 h 714"/>
                  <a:gd name="T42" fmla="*/ 391 w 489"/>
                  <a:gd name="T43" fmla="*/ 339 h 714"/>
                  <a:gd name="T44" fmla="*/ 381 w 489"/>
                  <a:gd name="T45" fmla="*/ 378 h 714"/>
                  <a:gd name="T46" fmla="*/ 405 w 489"/>
                  <a:gd name="T47" fmla="*/ 378 h 714"/>
                  <a:gd name="T48" fmla="*/ 402 w 489"/>
                  <a:gd name="T49" fmla="*/ 420 h 714"/>
                  <a:gd name="T50" fmla="*/ 363 w 489"/>
                  <a:gd name="T51" fmla="*/ 437 h 714"/>
                  <a:gd name="T52" fmla="*/ 346 w 489"/>
                  <a:gd name="T53" fmla="*/ 497 h 714"/>
                  <a:gd name="T54" fmla="*/ 363 w 489"/>
                  <a:gd name="T55" fmla="*/ 518 h 714"/>
                  <a:gd name="T56" fmla="*/ 370 w 489"/>
                  <a:gd name="T57" fmla="*/ 539 h 714"/>
                  <a:gd name="T58" fmla="*/ 384 w 489"/>
                  <a:gd name="T59" fmla="*/ 567 h 714"/>
                  <a:gd name="T60" fmla="*/ 409 w 489"/>
                  <a:gd name="T61" fmla="*/ 581 h 714"/>
                  <a:gd name="T62" fmla="*/ 402 w 489"/>
                  <a:gd name="T63" fmla="*/ 588 h 714"/>
                  <a:gd name="T64" fmla="*/ 416 w 489"/>
                  <a:gd name="T65" fmla="*/ 605 h 714"/>
                  <a:gd name="T66" fmla="*/ 444 w 489"/>
                  <a:gd name="T67" fmla="*/ 609 h 714"/>
                  <a:gd name="T68" fmla="*/ 444 w 489"/>
                  <a:gd name="T69" fmla="*/ 623 h 714"/>
                  <a:gd name="T70" fmla="*/ 416 w 489"/>
                  <a:gd name="T71" fmla="*/ 623 h 714"/>
                  <a:gd name="T72" fmla="*/ 374 w 489"/>
                  <a:gd name="T73" fmla="*/ 651 h 714"/>
                  <a:gd name="T74" fmla="*/ 374 w 489"/>
                  <a:gd name="T75" fmla="*/ 675 h 714"/>
                  <a:gd name="T76" fmla="*/ 370 w 489"/>
                  <a:gd name="T77" fmla="*/ 710 h 714"/>
                  <a:gd name="T78" fmla="*/ 335 w 489"/>
                  <a:gd name="T79" fmla="*/ 696 h 714"/>
                  <a:gd name="T80" fmla="*/ 311 w 489"/>
                  <a:gd name="T81" fmla="*/ 679 h 714"/>
                  <a:gd name="T82" fmla="*/ 279 w 489"/>
                  <a:gd name="T83" fmla="*/ 686 h 714"/>
                  <a:gd name="T84" fmla="*/ 279 w 489"/>
                  <a:gd name="T85" fmla="*/ 675 h 714"/>
                  <a:gd name="T86" fmla="*/ 258 w 489"/>
                  <a:gd name="T87" fmla="*/ 668 h 714"/>
                  <a:gd name="T88" fmla="*/ 174 w 489"/>
                  <a:gd name="T89" fmla="*/ 640 h 714"/>
                  <a:gd name="T90" fmla="*/ 126 w 489"/>
                  <a:gd name="T91" fmla="*/ 686 h 714"/>
                  <a:gd name="T92" fmla="*/ 80 w 489"/>
                  <a:gd name="T93" fmla="*/ 658 h 714"/>
                  <a:gd name="T94" fmla="*/ 63 w 489"/>
                  <a:gd name="T95" fmla="*/ 630 h 714"/>
                  <a:gd name="T96" fmla="*/ 49 w 489"/>
                  <a:gd name="T97" fmla="*/ 612 h 714"/>
                  <a:gd name="T98" fmla="*/ 66 w 489"/>
                  <a:gd name="T99" fmla="*/ 598 h 714"/>
                  <a:gd name="T100" fmla="*/ 63 w 489"/>
                  <a:gd name="T101" fmla="*/ 567 h 714"/>
                  <a:gd name="T102" fmla="*/ 70 w 489"/>
                  <a:gd name="T103" fmla="*/ 539 h 714"/>
                  <a:gd name="T104" fmla="*/ 66 w 489"/>
                  <a:gd name="T105" fmla="*/ 437 h 714"/>
                  <a:gd name="T106" fmla="*/ 24 w 489"/>
                  <a:gd name="T107" fmla="*/ 416 h 714"/>
                  <a:gd name="T108" fmla="*/ 21 w 489"/>
                  <a:gd name="T109" fmla="*/ 381 h 714"/>
                  <a:gd name="T110" fmla="*/ 17 w 489"/>
                  <a:gd name="T111" fmla="*/ 367 h 714"/>
                  <a:gd name="T112" fmla="*/ 10 w 489"/>
                  <a:gd name="T113" fmla="*/ 325 h 714"/>
                  <a:gd name="T114" fmla="*/ 3 w 489"/>
                  <a:gd name="T115" fmla="*/ 280 h 714"/>
                  <a:gd name="T116" fmla="*/ 7 w 489"/>
                  <a:gd name="T117" fmla="*/ 259 h 714"/>
                  <a:gd name="T118" fmla="*/ 28 w 489"/>
                  <a:gd name="T119" fmla="*/ 206 h 714"/>
                  <a:gd name="T120" fmla="*/ 49 w 489"/>
                  <a:gd name="T121" fmla="*/ 168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9" h="714">
                    <a:moveTo>
                      <a:pt x="80" y="115"/>
                    </a:moveTo>
                    <a:lnTo>
                      <a:pt x="84" y="119"/>
                    </a:lnTo>
                    <a:lnTo>
                      <a:pt x="94" y="122"/>
                    </a:lnTo>
                    <a:lnTo>
                      <a:pt x="98" y="122"/>
                    </a:lnTo>
                    <a:lnTo>
                      <a:pt x="101" y="119"/>
                    </a:lnTo>
                    <a:lnTo>
                      <a:pt x="101" y="119"/>
                    </a:lnTo>
                    <a:lnTo>
                      <a:pt x="101" y="119"/>
                    </a:lnTo>
                    <a:lnTo>
                      <a:pt x="101" y="115"/>
                    </a:lnTo>
                    <a:lnTo>
                      <a:pt x="101" y="115"/>
                    </a:lnTo>
                    <a:lnTo>
                      <a:pt x="101" y="112"/>
                    </a:lnTo>
                    <a:lnTo>
                      <a:pt x="101" y="108"/>
                    </a:lnTo>
                    <a:lnTo>
                      <a:pt x="105" y="105"/>
                    </a:lnTo>
                    <a:lnTo>
                      <a:pt x="108" y="105"/>
                    </a:lnTo>
                    <a:lnTo>
                      <a:pt x="108" y="105"/>
                    </a:lnTo>
                    <a:lnTo>
                      <a:pt x="112" y="101"/>
                    </a:lnTo>
                    <a:lnTo>
                      <a:pt x="115" y="94"/>
                    </a:lnTo>
                    <a:lnTo>
                      <a:pt x="115" y="94"/>
                    </a:lnTo>
                    <a:lnTo>
                      <a:pt x="115" y="94"/>
                    </a:lnTo>
                    <a:lnTo>
                      <a:pt x="115" y="94"/>
                    </a:lnTo>
                    <a:lnTo>
                      <a:pt x="119" y="94"/>
                    </a:lnTo>
                    <a:lnTo>
                      <a:pt x="119" y="94"/>
                    </a:lnTo>
                    <a:lnTo>
                      <a:pt x="119" y="94"/>
                    </a:lnTo>
                    <a:lnTo>
                      <a:pt x="126" y="91"/>
                    </a:lnTo>
                    <a:lnTo>
                      <a:pt x="129" y="87"/>
                    </a:lnTo>
                    <a:lnTo>
                      <a:pt x="129" y="87"/>
                    </a:lnTo>
                    <a:lnTo>
                      <a:pt x="129" y="84"/>
                    </a:lnTo>
                    <a:lnTo>
                      <a:pt x="126" y="80"/>
                    </a:lnTo>
                    <a:lnTo>
                      <a:pt x="129" y="77"/>
                    </a:lnTo>
                    <a:lnTo>
                      <a:pt x="129" y="73"/>
                    </a:lnTo>
                    <a:lnTo>
                      <a:pt x="129" y="73"/>
                    </a:lnTo>
                    <a:lnTo>
                      <a:pt x="129" y="73"/>
                    </a:lnTo>
                    <a:lnTo>
                      <a:pt x="129" y="70"/>
                    </a:lnTo>
                    <a:lnTo>
                      <a:pt x="136" y="66"/>
                    </a:lnTo>
                    <a:lnTo>
                      <a:pt x="136" y="66"/>
                    </a:lnTo>
                    <a:lnTo>
                      <a:pt x="136" y="66"/>
                    </a:lnTo>
                    <a:lnTo>
                      <a:pt x="136" y="63"/>
                    </a:lnTo>
                    <a:lnTo>
                      <a:pt x="133" y="59"/>
                    </a:lnTo>
                    <a:lnTo>
                      <a:pt x="136" y="52"/>
                    </a:lnTo>
                    <a:lnTo>
                      <a:pt x="140" y="49"/>
                    </a:lnTo>
                    <a:lnTo>
                      <a:pt x="140" y="42"/>
                    </a:lnTo>
                    <a:lnTo>
                      <a:pt x="146" y="38"/>
                    </a:lnTo>
                    <a:lnTo>
                      <a:pt x="146" y="35"/>
                    </a:lnTo>
                    <a:lnTo>
                      <a:pt x="146" y="35"/>
                    </a:lnTo>
                    <a:lnTo>
                      <a:pt x="146" y="31"/>
                    </a:lnTo>
                    <a:lnTo>
                      <a:pt x="150" y="24"/>
                    </a:lnTo>
                    <a:lnTo>
                      <a:pt x="153" y="17"/>
                    </a:lnTo>
                    <a:lnTo>
                      <a:pt x="153" y="21"/>
                    </a:lnTo>
                    <a:lnTo>
                      <a:pt x="157" y="21"/>
                    </a:lnTo>
                    <a:lnTo>
                      <a:pt x="157" y="21"/>
                    </a:lnTo>
                    <a:lnTo>
                      <a:pt x="160" y="21"/>
                    </a:lnTo>
                    <a:lnTo>
                      <a:pt x="164" y="14"/>
                    </a:lnTo>
                    <a:lnTo>
                      <a:pt x="164" y="14"/>
                    </a:lnTo>
                    <a:lnTo>
                      <a:pt x="167" y="17"/>
                    </a:lnTo>
                    <a:lnTo>
                      <a:pt x="174" y="14"/>
                    </a:lnTo>
                    <a:lnTo>
                      <a:pt x="178" y="14"/>
                    </a:lnTo>
                    <a:lnTo>
                      <a:pt x="185" y="17"/>
                    </a:lnTo>
                    <a:lnTo>
                      <a:pt x="185" y="17"/>
                    </a:lnTo>
                    <a:lnTo>
                      <a:pt x="185" y="14"/>
                    </a:lnTo>
                    <a:lnTo>
                      <a:pt x="188" y="3"/>
                    </a:lnTo>
                    <a:lnTo>
                      <a:pt x="192" y="3"/>
                    </a:lnTo>
                    <a:lnTo>
                      <a:pt x="192" y="3"/>
                    </a:lnTo>
                    <a:lnTo>
                      <a:pt x="195" y="0"/>
                    </a:lnTo>
                    <a:lnTo>
                      <a:pt x="195" y="0"/>
                    </a:lnTo>
                    <a:lnTo>
                      <a:pt x="195" y="0"/>
                    </a:lnTo>
                    <a:lnTo>
                      <a:pt x="195" y="0"/>
                    </a:lnTo>
                    <a:lnTo>
                      <a:pt x="202" y="3"/>
                    </a:lnTo>
                    <a:lnTo>
                      <a:pt x="209" y="7"/>
                    </a:lnTo>
                    <a:lnTo>
                      <a:pt x="209" y="7"/>
                    </a:lnTo>
                    <a:lnTo>
                      <a:pt x="213" y="7"/>
                    </a:lnTo>
                    <a:lnTo>
                      <a:pt x="213" y="7"/>
                    </a:lnTo>
                    <a:lnTo>
                      <a:pt x="216" y="10"/>
                    </a:lnTo>
                    <a:lnTo>
                      <a:pt x="220" y="14"/>
                    </a:lnTo>
                    <a:lnTo>
                      <a:pt x="220" y="14"/>
                    </a:lnTo>
                    <a:lnTo>
                      <a:pt x="223" y="14"/>
                    </a:lnTo>
                    <a:lnTo>
                      <a:pt x="227" y="14"/>
                    </a:lnTo>
                    <a:lnTo>
                      <a:pt x="234" y="10"/>
                    </a:lnTo>
                    <a:lnTo>
                      <a:pt x="234" y="10"/>
                    </a:lnTo>
                    <a:lnTo>
                      <a:pt x="241" y="14"/>
                    </a:lnTo>
                    <a:lnTo>
                      <a:pt x="241" y="14"/>
                    </a:lnTo>
                    <a:lnTo>
                      <a:pt x="241" y="14"/>
                    </a:lnTo>
                    <a:lnTo>
                      <a:pt x="241" y="10"/>
                    </a:lnTo>
                    <a:lnTo>
                      <a:pt x="248" y="10"/>
                    </a:lnTo>
                    <a:lnTo>
                      <a:pt x="258" y="14"/>
                    </a:lnTo>
                    <a:lnTo>
                      <a:pt x="265" y="17"/>
                    </a:lnTo>
                    <a:lnTo>
                      <a:pt x="272" y="17"/>
                    </a:lnTo>
                    <a:lnTo>
                      <a:pt x="276" y="17"/>
                    </a:lnTo>
                    <a:lnTo>
                      <a:pt x="286" y="10"/>
                    </a:lnTo>
                    <a:lnTo>
                      <a:pt x="286" y="14"/>
                    </a:lnTo>
                    <a:lnTo>
                      <a:pt x="286" y="17"/>
                    </a:lnTo>
                    <a:lnTo>
                      <a:pt x="286" y="17"/>
                    </a:lnTo>
                    <a:lnTo>
                      <a:pt x="286" y="17"/>
                    </a:lnTo>
                    <a:lnTo>
                      <a:pt x="290" y="17"/>
                    </a:lnTo>
                    <a:lnTo>
                      <a:pt x="293" y="14"/>
                    </a:lnTo>
                    <a:lnTo>
                      <a:pt x="297" y="14"/>
                    </a:lnTo>
                    <a:lnTo>
                      <a:pt x="300" y="21"/>
                    </a:lnTo>
                    <a:lnTo>
                      <a:pt x="304" y="24"/>
                    </a:lnTo>
                    <a:lnTo>
                      <a:pt x="304" y="24"/>
                    </a:lnTo>
                    <a:lnTo>
                      <a:pt x="304" y="28"/>
                    </a:lnTo>
                    <a:lnTo>
                      <a:pt x="307" y="31"/>
                    </a:lnTo>
                    <a:lnTo>
                      <a:pt x="307" y="31"/>
                    </a:lnTo>
                    <a:lnTo>
                      <a:pt x="307" y="31"/>
                    </a:lnTo>
                    <a:lnTo>
                      <a:pt x="307" y="31"/>
                    </a:lnTo>
                    <a:lnTo>
                      <a:pt x="311" y="31"/>
                    </a:lnTo>
                    <a:lnTo>
                      <a:pt x="314" y="31"/>
                    </a:lnTo>
                    <a:lnTo>
                      <a:pt x="314" y="31"/>
                    </a:lnTo>
                    <a:lnTo>
                      <a:pt x="314" y="31"/>
                    </a:lnTo>
                    <a:lnTo>
                      <a:pt x="311" y="35"/>
                    </a:lnTo>
                    <a:lnTo>
                      <a:pt x="311" y="38"/>
                    </a:lnTo>
                    <a:lnTo>
                      <a:pt x="314" y="38"/>
                    </a:lnTo>
                    <a:lnTo>
                      <a:pt x="314" y="42"/>
                    </a:lnTo>
                    <a:lnTo>
                      <a:pt x="314" y="42"/>
                    </a:lnTo>
                    <a:lnTo>
                      <a:pt x="314" y="42"/>
                    </a:lnTo>
                    <a:lnTo>
                      <a:pt x="314" y="42"/>
                    </a:lnTo>
                    <a:lnTo>
                      <a:pt x="314" y="38"/>
                    </a:lnTo>
                    <a:lnTo>
                      <a:pt x="318" y="38"/>
                    </a:lnTo>
                    <a:lnTo>
                      <a:pt x="314" y="35"/>
                    </a:lnTo>
                    <a:lnTo>
                      <a:pt x="318" y="35"/>
                    </a:lnTo>
                    <a:lnTo>
                      <a:pt x="318" y="35"/>
                    </a:lnTo>
                    <a:lnTo>
                      <a:pt x="318" y="35"/>
                    </a:lnTo>
                    <a:lnTo>
                      <a:pt x="318" y="35"/>
                    </a:lnTo>
                    <a:lnTo>
                      <a:pt x="318" y="35"/>
                    </a:lnTo>
                    <a:lnTo>
                      <a:pt x="321" y="35"/>
                    </a:lnTo>
                    <a:lnTo>
                      <a:pt x="321" y="42"/>
                    </a:lnTo>
                    <a:lnTo>
                      <a:pt x="318" y="45"/>
                    </a:lnTo>
                    <a:lnTo>
                      <a:pt x="318" y="45"/>
                    </a:lnTo>
                    <a:lnTo>
                      <a:pt x="318" y="49"/>
                    </a:lnTo>
                    <a:lnTo>
                      <a:pt x="318" y="49"/>
                    </a:lnTo>
                    <a:lnTo>
                      <a:pt x="321" y="49"/>
                    </a:lnTo>
                    <a:lnTo>
                      <a:pt x="325" y="49"/>
                    </a:lnTo>
                    <a:lnTo>
                      <a:pt x="328" y="52"/>
                    </a:lnTo>
                    <a:lnTo>
                      <a:pt x="332" y="52"/>
                    </a:lnTo>
                    <a:lnTo>
                      <a:pt x="332" y="56"/>
                    </a:lnTo>
                    <a:lnTo>
                      <a:pt x="335" y="56"/>
                    </a:lnTo>
                    <a:lnTo>
                      <a:pt x="339" y="56"/>
                    </a:lnTo>
                    <a:lnTo>
                      <a:pt x="339" y="56"/>
                    </a:lnTo>
                    <a:lnTo>
                      <a:pt x="342" y="56"/>
                    </a:lnTo>
                    <a:lnTo>
                      <a:pt x="346" y="63"/>
                    </a:lnTo>
                    <a:lnTo>
                      <a:pt x="349" y="70"/>
                    </a:lnTo>
                    <a:lnTo>
                      <a:pt x="349" y="70"/>
                    </a:lnTo>
                    <a:lnTo>
                      <a:pt x="356" y="73"/>
                    </a:lnTo>
                    <a:lnTo>
                      <a:pt x="360" y="77"/>
                    </a:lnTo>
                    <a:lnTo>
                      <a:pt x="363" y="80"/>
                    </a:lnTo>
                    <a:lnTo>
                      <a:pt x="367" y="80"/>
                    </a:lnTo>
                    <a:lnTo>
                      <a:pt x="370" y="84"/>
                    </a:lnTo>
                    <a:lnTo>
                      <a:pt x="374" y="84"/>
                    </a:lnTo>
                    <a:lnTo>
                      <a:pt x="374" y="87"/>
                    </a:lnTo>
                    <a:lnTo>
                      <a:pt x="377" y="91"/>
                    </a:lnTo>
                    <a:lnTo>
                      <a:pt x="377" y="94"/>
                    </a:lnTo>
                    <a:lnTo>
                      <a:pt x="377" y="94"/>
                    </a:lnTo>
                    <a:lnTo>
                      <a:pt x="377" y="94"/>
                    </a:lnTo>
                    <a:lnTo>
                      <a:pt x="381" y="101"/>
                    </a:lnTo>
                    <a:lnTo>
                      <a:pt x="388" y="105"/>
                    </a:lnTo>
                    <a:lnTo>
                      <a:pt x="388" y="105"/>
                    </a:lnTo>
                    <a:lnTo>
                      <a:pt x="388" y="108"/>
                    </a:lnTo>
                    <a:lnTo>
                      <a:pt x="391" y="119"/>
                    </a:lnTo>
                    <a:lnTo>
                      <a:pt x="391" y="122"/>
                    </a:lnTo>
                    <a:lnTo>
                      <a:pt x="391" y="126"/>
                    </a:lnTo>
                    <a:lnTo>
                      <a:pt x="391" y="126"/>
                    </a:lnTo>
                    <a:lnTo>
                      <a:pt x="395" y="129"/>
                    </a:lnTo>
                    <a:lnTo>
                      <a:pt x="405" y="143"/>
                    </a:lnTo>
                    <a:lnTo>
                      <a:pt x="405" y="147"/>
                    </a:lnTo>
                    <a:lnTo>
                      <a:pt x="405" y="150"/>
                    </a:lnTo>
                    <a:lnTo>
                      <a:pt x="405" y="150"/>
                    </a:lnTo>
                    <a:lnTo>
                      <a:pt x="409" y="164"/>
                    </a:lnTo>
                    <a:lnTo>
                      <a:pt x="409" y="164"/>
                    </a:lnTo>
                    <a:lnTo>
                      <a:pt x="412" y="164"/>
                    </a:lnTo>
                    <a:lnTo>
                      <a:pt x="412" y="164"/>
                    </a:lnTo>
                    <a:lnTo>
                      <a:pt x="416" y="171"/>
                    </a:lnTo>
                    <a:lnTo>
                      <a:pt x="416" y="171"/>
                    </a:lnTo>
                    <a:lnTo>
                      <a:pt x="419" y="178"/>
                    </a:lnTo>
                    <a:lnTo>
                      <a:pt x="419" y="178"/>
                    </a:lnTo>
                    <a:lnTo>
                      <a:pt x="426" y="182"/>
                    </a:lnTo>
                    <a:lnTo>
                      <a:pt x="430" y="185"/>
                    </a:lnTo>
                    <a:lnTo>
                      <a:pt x="426" y="185"/>
                    </a:lnTo>
                    <a:lnTo>
                      <a:pt x="426" y="185"/>
                    </a:lnTo>
                    <a:lnTo>
                      <a:pt x="426" y="196"/>
                    </a:lnTo>
                    <a:lnTo>
                      <a:pt x="430" y="203"/>
                    </a:lnTo>
                    <a:lnTo>
                      <a:pt x="433" y="206"/>
                    </a:lnTo>
                    <a:lnTo>
                      <a:pt x="433" y="210"/>
                    </a:lnTo>
                    <a:lnTo>
                      <a:pt x="433" y="210"/>
                    </a:lnTo>
                    <a:lnTo>
                      <a:pt x="433" y="210"/>
                    </a:lnTo>
                    <a:lnTo>
                      <a:pt x="433" y="213"/>
                    </a:lnTo>
                    <a:lnTo>
                      <a:pt x="433" y="213"/>
                    </a:lnTo>
                    <a:lnTo>
                      <a:pt x="440" y="220"/>
                    </a:lnTo>
                    <a:lnTo>
                      <a:pt x="440" y="220"/>
                    </a:lnTo>
                    <a:lnTo>
                      <a:pt x="440" y="220"/>
                    </a:lnTo>
                    <a:lnTo>
                      <a:pt x="444" y="220"/>
                    </a:lnTo>
                    <a:lnTo>
                      <a:pt x="444" y="220"/>
                    </a:lnTo>
                    <a:lnTo>
                      <a:pt x="444" y="224"/>
                    </a:lnTo>
                    <a:lnTo>
                      <a:pt x="444" y="227"/>
                    </a:lnTo>
                    <a:lnTo>
                      <a:pt x="447" y="227"/>
                    </a:lnTo>
                    <a:lnTo>
                      <a:pt x="458" y="231"/>
                    </a:lnTo>
                    <a:lnTo>
                      <a:pt x="458" y="231"/>
                    </a:lnTo>
                    <a:lnTo>
                      <a:pt x="461" y="238"/>
                    </a:lnTo>
                    <a:lnTo>
                      <a:pt x="468" y="241"/>
                    </a:lnTo>
                    <a:lnTo>
                      <a:pt x="468" y="248"/>
                    </a:lnTo>
                    <a:lnTo>
                      <a:pt x="472" y="252"/>
                    </a:lnTo>
                    <a:lnTo>
                      <a:pt x="472" y="252"/>
                    </a:lnTo>
                    <a:lnTo>
                      <a:pt x="475" y="252"/>
                    </a:lnTo>
                    <a:lnTo>
                      <a:pt x="478" y="259"/>
                    </a:lnTo>
                    <a:lnTo>
                      <a:pt x="485" y="280"/>
                    </a:lnTo>
                    <a:lnTo>
                      <a:pt x="489" y="280"/>
                    </a:lnTo>
                    <a:lnTo>
                      <a:pt x="489" y="283"/>
                    </a:lnTo>
                    <a:lnTo>
                      <a:pt x="478" y="294"/>
                    </a:lnTo>
                    <a:lnTo>
                      <a:pt x="472" y="301"/>
                    </a:lnTo>
                    <a:lnTo>
                      <a:pt x="472" y="301"/>
                    </a:lnTo>
                    <a:lnTo>
                      <a:pt x="472" y="301"/>
                    </a:lnTo>
                    <a:lnTo>
                      <a:pt x="468" y="301"/>
                    </a:lnTo>
                    <a:lnTo>
                      <a:pt x="468" y="301"/>
                    </a:lnTo>
                    <a:lnTo>
                      <a:pt x="447" y="280"/>
                    </a:lnTo>
                    <a:lnTo>
                      <a:pt x="447" y="280"/>
                    </a:lnTo>
                    <a:lnTo>
                      <a:pt x="447" y="280"/>
                    </a:lnTo>
                    <a:lnTo>
                      <a:pt x="430" y="294"/>
                    </a:lnTo>
                    <a:lnTo>
                      <a:pt x="430" y="294"/>
                    </a:lnTo>
                    <a:lnTo>
                      <a:pt x="426" y="297"/>
                    </a:lnTo>
                    <a:lnTo>
                      <a:pt x="419" y="332"/>
                    </a:lnTo>
                    <a:lnTo>
                      <a:pt x="419" y="332"/>
                    </a:lnTo>
                    <a:lnTo>
                      <a:pt x="419" y="332"/>
                    </a:lnTo>
                    <a:lnTo>
                      <a:pt x="391" y="339"/>
                    </a:lnTo>
                    <a:lnTo>
                      <a:pt x="391" y="339"/>
                    </a:lnTo>
                    <a:lnTo>
                      <a:pt x="388" y="343"/>
                    </a:lnTo>
                    <a:lnTo>
                      <a:pt x="370" y="360"/>
                    </a:lnTo>
                    <a:lnTo>
                      <a:pt x="370" y="360"/>
                    </a:lnTo>
                    <a:lnTo>
                      <a:pt x="370" y="360"/>
                    </a:lnTo>
                    <a:lnTo>
                      <a:pt x="370" y="374"/>
                    </a:lnTo>
                    <a:lnTo>
                      <a:pt x="370" y="374"/>
                    </a:lnTo>
                    <a:lnTo>
                      <a:pt x="374" y="378"/>
                    </a:lnTo>
                    <a:lnTo>
                      <a:pt x="377" y="378"/>
                    </a:lnTo>
                    <a:lnTo>
                      <a:pt x="377" y="378"/>
                    </a:lnTo>
                    <a:lnTo>
                      <a:pt x="381" y="378"/>
                    </a:lnTo>
                    <a:lnTo>
                      <a:pt x="381" y="378"/>
                    </a:lnTo>
                    <a:lnTo>
                      <a:pt x="384" y="374"/>
                    </a:lnTo>
                    <a:lnTo>
                      <a:pt x="388" y="371"/>
                    </a:lnTo>
                    <a:lnTo>
                      <a:pt x="388" y="371"/>
                    </a:lnTo>
                    <a:lnTo>
                      <a:pt x="388" y="371"/>
                    </a:lnTo>
                    <a:lnTo>
                      <a:pt x="391" y="371"/>
                    </a:lnTo>
                    <a:lnTo>
                      <a:pt x="391" y="371"/>
                    </a:lnTo>
                    <a:lnTo>
                      <a:pt x="391" y="374"/>
                    </a:lnTo>
                    <a:lnTo>
                      <a:pt x="391" y="374"/>
                    </a:lnTo>
                    <a:lnTo>
                      <a:pt x="405" y="378"/>
                    </a:lnTo>
                    <a:lnTo>
                      <a:pt x="405" y="378"/>
                    </a:lnTo>
                    <a:lnTo>
                      <a:pt x="405" y="381"/>
                    </a:lnTo>
                    <a:lnTo>
                      <a:pt x="405" y="381"/>
                    </a:lnTo>
                    <a:lnTo>
                      <a:pt x="405" y="388"/>
                    </a:lnTo>
                    <a:lnTo>
                      <a:pt x="405" y="395"/>
                    </a:lnTo>
                    <a:lnTo>
                      <a:pt x="405" y="409"/>
                    </a:lnTo>
                    <a:lnTo>
                      <a:pt x="405" y="409"/>
                    </a:lnTo>
                    <a:lnTo>
                      <a:pt x="405" y="413"/>
                    </a:lnTo>
                    <a:lnTo>
                      <a:pt x="402" y="416"/>
                    </a:lnTo>
                    <a:lnTo>
                      <a:pt x="402" y="420"/>
                    </a:lnTo>
                    <a:lnTo>
                      <a:pt x="398" y="420"/>
                    </a:lnTo>
                    <a:lnTo>
                      <a:pt x="398" y="427"/>
                    </a:lnTo>
                    <a:lnTo>
                      <a:pt x="398" y="427"/>
                    </a:lnTo>
                    <a:lnTo>
                      <a:pt x="391" y="437"/>
                    </a:lnTo>
                    <a:lnTo>
                      <a:pt x="388" y="437"/>
                    </a:lnTo>
                    <a:lnTo>
                      <a:pt x="388" y="437"/>
                    </a:lnTo>
                    <a:lnTo>
                      <a:pt x="381" y="423"/>
                    </a:lnTo>
                    <a:lnTo>
                      <a:pt x="381" y="423"/>
                    </a:lnTo>
                    <a:lnTo>
                      <a:pt x="381" y="423"/>
                    </a:lnTo>
                    <a:lnTo>
                      <a:pt x="363" y="437"/>
                    </a:lnTo>
                    <a:lnTo>
                      <a:pt x="342" y="458"/>
                    </a:lnTo>
                    <a:lnTo>
                      <a:pt x="328" y="469"/>
                    </a:lnTo>
                    <a:lnTo>
                      <a:pt x="328" y="469"/>
                    </a:lnTo>
                    <a:lnTo>
                      <a:pt x="328" y="472"/>
                    </a:lnTo>
                    <a:lnTo>
                      <a:pt x="328" y="472"/>
                    </a:lnTo>
                    <a:lnTo>
                      <a:pt x="339" y="486"/>
                    </a:lnTo>
                    <a:lnTo>
                      <a:pt x="342" y="486"/>
                    </a:lnTo>
                    <a:lnTo>
                      <a:pt x="342" y="493"/>
                    </a:lnTo>
                    <a:lnTo>
                      <a:pt x="346" y="493"/>
                    </a:lnTo>
                    <a:lnTo>
                      <a:pt x="346" y="497"/>
                    </a:lnTo>
                    <a:lnTo>
                      <a:pt x="346" y="497"/>
                    </a:lnTo>
                    <a:lnTo>
                      <a:pt x="353" y="500"/>
                    </a:lnTo>
                    <a:lnTo>
                      <a:pt x="353" y="500"/>
                    </a:lnTo>
                    <a:lnTo>
                      <a:pt x="356" y="504"/>
                    </a:lnTo>
                    <a:lnTo>
                      <a:pt x="360" y="507"/>
                    </a:lnTo>
                    <a:lnTo>
                      <a:pt x="360" y="507"/>
                    </a:lnTo>
                    <a:lnTo>
                      <a:pt x="363" y="511"/>
                    </a:lnTo>
                    <a:lnTo>
                      <a:pt x="363" y="511"/>
                    </a:lnTo>
                    <a:lnTo>
                      <a:pt x="363" y="511"/>
                    </a:lnTo>
                    <a:lnTo>
                      <a:pt x="363" y="518"/>
                    </a:lnTo>
                    <a:lnTo>
                      <a:pt x="363" y="525"/>
                    </a:lnTo>
                    <a:lnTo>
                      <a:pt x="363" y="525"/>
                    </a:lnTo>
                    <a:lnTo>
                      <a:pt x="367" y="525"/>
                    </a:lnTo>
                    <a:lnTo>
                      <a:pt x="370" y="528"/>
                    </a:lnTo>
                    <a:lnTo>
                      <a:pt x="374" y="528"/>
                    </a:lnTo>
                    <a:lnTo>
                      <a:pt x="374" y="528"/>
                    </a:lnTo>
                    <a:lnTo>
                      <a:pt x="374" y="532"/>
                    </a:lnTo>
                    <a:lnTo>
                      <a:pt x="374" y="532"/>
                    </a:lnTo>
                    <a:lnTo>
                      <a:pt x="374" y="535"/>
                    </a:lnTo>
                    <a:lnTo>
                      <a:pt x="370" y="539"/>
                    </a:lnTo>
                    <a:lnTo>
                      <a:pt x="370" y="542"/>
                    </a:lnTo>
                    <a:lnTo>
                      <a:pt x="370" y="542"/>
                    </a:lnTo>
                    <a:lnTo>
                      <a:pt x="370" y="546"/>
                    </a:lnTo>
                    <a:lnTo>
                      <a:pt x="374" y="553"/>
                    </a:lnTo>
                    <a:lnTo>
                      <a:pt x="377" y="556"/>
                    </a:lnTo>
                    <a:lnTo>
                      <a:pt x="377" y="563"/>
                    </a:lnTo>
                    <a:lnTo>
                      <a:pt x="381" y="567"/>
                    </a:lnTo>
                    <a:lnTo>
                      <a:pt x="381" y="567"/>
                    </a:lnTo>
                    <a:lnTo>
                      <a:pt x="381" y="567"/>
                    </a:lnTo>
                    <a:lnTo>
                      <a:pt x="384" y="567"/>
                    </a:lnTo>
                    <a:lnTo>
                      <a:pt x="384" y="570"/>
                    </a:lnTo>
                    <a:lnTo>
                      <a:pt x="384" y="570"/>
                    </a:lnTo>
                    <a:lnTo>
                      <a:pt x="388" y="574"/>
                    </a:lnTo>
                    <a:lnTo>
                      <a:pt x="388" y="577"/>
                    </a:lnTo>
                    <a:lnTo>
                      <a:pt x="391" y="577"/>
                    </a:lnTo>
                    <a:lnTo>
                      <a:pt x="391" y="577"/>
                    </a:lnTo>
                    <a:lnTo>
                      <a:pt x="395" y="577"/>
                    </a:lnTo>
                    <a:lnTo>
                      <a:pt x="395" y="577"/>
                    </a:lnTo>
                    <a:lnTo>
                      <a:pt x="405" y="581"/>
                    </a:lnTo>
                    <a:lnTo>
                      <a:pt x="409" y="581"/>
                    </a:lnTo>
                    <a:lnTo>
                      <a:pt x="409" y="584"/>
                    </a:lnTo>
                    <a:lnTo>
                      <a:pt x="409" y="584"/>
                    </a:lnTo>
                    <a:lnTo>
                      <a:pt x="409" y="584"/>
                    </a:lnTo>
                    <a:lnTo>
                      <a:pt x="402" y="584"/>
                    </a:lnTo>
                    <a:lnTo>
                      <a:pt x="402" y="584"/>
                    </a:lnTo>
                    <a:lnTo>
                      <a:pt x="402" y="584"/>
                    </a:lnTo>
                    <a:lnTo>
                      <a:pt x="402" y="584"/>
                    </a:lnTo>
                    <a:lnTo>
                      <a:pt x="398" y="584"/>
                    </a:lnTo>
                    <a:lnTo>
                      <a:pt x="398" y="584"/>
                    </a:lnTo>
                    <a:lnTo>
                      <a:pt x="402" y="588"/>
                    </a:lnTo>
                    <a:lnTo>
                      <a:pt x="402" y="588"/>
                    </a:lnTo>
                    <a:lnTo>
                      <a:pt x="405" y="591"/>
                    </a:lnTo>
                    <a:lnTo>
                      <a:pt x="409" y="591"/>
                    </a:lnTo>
                    <a:lnTo>
                      <a:pt x="412" y="595"/>
                    </a:lnTo>
                    <a:lnTo>
                      <a:pt x="412" y="595"/>
                    </a:lnTo>
                    <a:lnTo>
                      <a:pt x="416" y="595"/>
                    </a:lnTo>
                    <a:lnTo>
                      <a:pt x="419" y="598"/>
                    </a:lnTo>
                    <a:lnTo>
                      <a:pt x="419" y="598"/>
                    </a:lnTo>
                    <a:lnTo>
                      <a:pt x="419" y="598"/>
                    </a:lnTo>
                    <a:lnTo>
                      <a:pt x="416" y="605"/>
                    </a:lnTo>
                    <a:lnTo>
                      <a:pt x="416" y="605"/>
                    </a:lnTo>
                    <a:lnTo>
                      <a:pt x="419" y="609"/>
                    </a:lnTo>
                    <a:lnTo>
                      <a:pt x="419" y="609"/>
                    </a:lnTo>
                    <a:lnTo>
                      <a:pt x="419" y="609"/>
                    </a:lnTo>
                    <a:lnTo>
                      <a:pt x="426" y="609"/>
                    </a:lnTo>
                    <a:lnTo>
                      <a:pt x="430" y="609"/>
                    </a:lnTo>
                    <a:lnTo>
                      <a:pt x="433" y="609"/>
                    </a:lnTo>
                    <a:lnTo>
                      <a:pt x="437" y="609"/>
                    </a:lnTo>
                    <a:lnTo>
                      <a:pt x="437" y="609"/>
                    </a:lnTo>
                    <a:lnTo>
                      <a:pt x="444" y="609"/>
                    </a:lnTo>
                    <a:lnTo>
                      <a:pt x="444" y="612"/>
                    </a:lnTo>
                    <a:lnTo>
                      <a:pt x="444" y="612"/>
                    </a:lnTo>
                    <a:lnTo>
                      <a:pt x="444" y="616"/>
                    </a:lnTo>
                    <a:lnTo>
                      <a:pt x="444" y="616"/>
                    </a:lnTo>
                    <a:lnTo>
                      <a:pt x="444" y="619"/>
                    </a:lnTo>
                    <a:lnTo>
                      <a:pt x="447" y="619"/>
                    </a:lnTo>
                    <a:lnTo>
                      <a:pt x="447" y="623"/>
                    </a:lnTo>
                    <a:lnTo>
                      <a:pt x="447" y="623"/>
                    </a:lnTo>
                    <a:lnTo>
                      <a:pt x="447" y="623"/>
                    </a:lnTo>
                    <a:lnTo>
                      <a:pt x="444" y="623"/>
                    </a:lnTo>
                    <a:lnTo>
                      <a:pt x="444" y="626"/>
                    </a:lnTo>
                    <a:lnTo>
                      <a:pt x="440" y="623"/>
                    </a:lnTo>
                    <a:lnTo>
                      <a:pt x="437" y="623"/>
                    </a:lnTo>
                    <a:lnTo>
                      <a:pt x="437" y="623"/>
                    </a:lnTo>
                    <a:lnTo>
                      <a:pt x="433" y="623"/>
                    </a:lnTo>
                    <a:lnTo>
                      <a:pt x="433" y="626"/>
                    </a:lnTo>
                    <a:lnTo>
                      <a:pt x="433" y="626"/>
                    </a:lnTo>
                    <a:lnTo>
                      <a:pt x="433" y="626"/>
                    </a:lnTo>
                    <a:lnTo>
                      <a:pt x="419" y="623"/>
                    </a:lnTo>
                    <a:lnTo>
                      <a:pt x="416" y="623"/>
                    </a:lnTo>
                    <a:lnTo>
                      <a:pt x="405" y="619"/>
                    </a:lnTo>
                    <a:lnTo>
                      <a:pt x="402" y="619"/>
                    </a:lnTo>
                    <a:lnTo>
                      <a:pt x="402" y="619"/>
                    </a:lnTo>
                    <a:lnTo>
                      <a:pt x="391" y="619"/>
                    </a:lnTo>
                    <a:lnTo>
                      <a:pt x="388" y="623"/>
                    </a:lnTo>
                    <a:lnTo>
                      <a:pt x="388" y="623"/>
                    </a:lnTo>
                    <a:lnTo>
                      <a:pt x="377" y="630"/>
                    </a:lnTo>
                    <a:lnTo>
                      <a:pt x="377" y="630"/>
                    </a:lnTo>
                    <a:lnTo>
                      <a:pt x="377" y="633"/>
                    </a:lnTo>
                    <a:lnTo>
                      <a:pt x="374" y="651"/>
                    </a:lnTo>
                    <a:lnTo>
                      <a:pt x="374" y="654"/>
                    </a:lnTo>
                    <a:lnTo>
                      <a:pt x="374" y="654"/>
                    </a:lnTo>
                    <a:lnTo>
                      <a:pt x="377" y="654"/>
                    </a:lnTo>
                    <a:lnTo>
                      <a:pt x="381" y="658"/>
                    </a:lnTo>
                    <a:lnTo>
                      <a:pt x="384" y="661"/>
                    </a:lnTo>
                    <a:lnTo>
                      <a:pt x="384" y="665"/>
                    </a:lnTo>
                    <a:lnTo>
                      <a:pt x="384" y="665"/>
                    </a:lnTo>
                    <a:lnTo>
                      <a:pt x="384" y="665"/>
                    </a:lnTo>
                    <a:lnTo>
                      <a:pt x="374" y="675"/>
                    </a:lnTo>
                    <a:lnTo>
                      <a:pt x="374" y="675"/>
                    </a:lnTo>
                    <a:lnTo>
                      <a:pt x="374" y="675"/>
                    </a:lnTo>
                    <a:lnTo>
                      <a:pt x="374" y="679"/>
                    </a:lnTo>
                    <a:lnTo>
                      <a:pt x="377" y="686"/>
                    </a:lnTo>
                    <a:lnTo>
                      <a:pt x="377" y="686"/>
                    </a:lnTo>
                    <a:lnTo>
                      <a:pt x="377" y="707"/>
                    </a:lnTo>
                    <a:lnTo>
                      <a:pt x="377" y="714"/>
                    </a:lnTo>
                    <a:lnTo>
                      <a:pt x="377" y="714"/>
                    </a:lnTo>
                    <a:lnTo>
                      <a:pt x="374" y="714"/>
                    </a:lnTo>
                    <a:lnTo>
                      <a:pt x="374" y="714"/>
                    </a:lnTo>
                    <a:lnTo>
                      <a:pt x="370" y="710"/>
                    </a:lnTo>
                    <a:lnTo>
                      <a:pt x="367" y="710"/>
                    </a:lnTo>
                    <a:lnTo>
                      <a:pt x="363" y="714"/>
                    </a:lnTo>
                    <a:lnTo>
                      <a:pt x="360" y="714"/>
                    </a:lnTo>
                    <a:lnTo>
                      <a:pt x="360" y="714"/>
                    </a:lnTo>
                    <a:lnTo>
                      <a:pt x="360" y="714"/>
                    </a:lnTo>
                    <a:lnTo>
                      <a:pt x="356" y="714"/>
                    </a:lnTo>
                    <a:lnTo>
                      <a:pt x="346" y="707"/>
                    </a:lnTo>
                    <a:lnTo>
                      <a:pt x="339" y="703"/>
                    </a:lnTo>
                    <a:lnTo>
                      <a:pt x="339" y="703"/>
                    </a:lnTo>
                    <a:lnTo>
                      <a:pt x="335" y="696"/>
                    </a:lnTo>
                    <a:lnTo>
                      <a:pt x="332" y="689"/>
                    </a:lnTo>
                    <a:lnTo>
                      <a:pt x="332" y="689"/>
                    </a:lnTo>
                    <a:lnTo>
                      <a:pt x="328" y="686"/>
                    </a:lnTo>
                    <a:lnTo>
                      <a:pt x="328" y="686"/>
                    </a:lnTo>
                    <a:lnTo>
                      <a:pt x="328" y="682"/>
                    </a:lnTo>
                    <a:lnTo>
                      <a:pt x="321" y="682"/>
                    </a:lnTo>
                    <a:lnTo>
                      <a:pt x="318" y="679"/>
                    </a:lnTo>
                    <a:lnTo>
                      <a:pt x="314" y="679"/>
                    </a:lnTo>
                    <a:lnTo>
                      <a:pt x="311" y="679"/>
                    </a:lnTo>
                    <a:lnTo>
                      <a:pt x="311" y="679"/>
                    </a:lnTo>
                    <a:lnTo>
                      <a:pt x="304" y="682"/>
                    </a:lnTo>
                    <a:lnTo>
                      <a:pt x="304" y="682"/>
                    </a:lnTo>
                    <a:lnTo>
                      <a:pt x="304" y="682"/>
                    </a:lnTo>
                    <a:lnTo>
                      <a:pt x="304" y="686"/>
                    </a:lnTo>
                    <a:lnTo>
                      <a:pt x="297" y="689"/>
                    </a:lnTo>
                    <a:lnTo>
                      <a:pt x="297" y="689"/>
                    </a:lnTo>
                    <a:lnTo>
                      <a:pt x="297" y="689"/>
                    </a:lnTo>
                    <a:lnTo>
                      <a:pt x="286" y="686"/>
                    </a:lnTo>
                    <a:lnTo>
                      <a:pt x="279" y="686"/>
                    </a:lnTo>
                    <a:lnTo>
                      <a:pt x="279" y="686"/>
                    </a:lnTo>
                    <a:lnTo>
                      <a:pt x="276" y="686"/>
                    </a:lnTo>
                    <a:lnTo>
                      <a:pt x="276" y="686"/>
                    </a:lnTo>
                    <a:lnTo>
                      <a:pt x="276" y="682"/>
                    </a:lnTo>
                    <a:lnTo>
                      <a:pt x="276" y="682"/>
                    </a:lnTo>
                    <a:lnTo>
                      <a:pt x="276" y="682"/>
                    </a:lnTo>
                    <a:lnTo>
                      <a:pt x="279" y="682"/>
                    </a:lnTo>
                    <a:lnTo>
                      <a:pt x="279" y="682"/>
                    </a:lnTo>
                    <a:lnTo>
                      <a:pt x="279" y="679"/>
                    </a:lnTo>
                    <a:lnTo>
                      <a:pt x="279" y="675"/>
                    </a:lnTo>
                    <a:lnTo>
                      <a:pt x="279" y="675"/>
                    </a:lnTo>
                    <a:lnTo>
                      <a:pt x="279" y="675"/>
                    </a:lnTo>
                    <a:lnTo>
                      <a:pt x="279" y="675"/>
                    </a:lnTo>
                    <a:lnTo>
                      <a:pt x="276" y="672"/>
                    </a:lnTo>
                    <a:lnTo>
                      <a:pt x="272" y="672"/>
                    </a:lnTo>
                    <a:lnTo>
                      <a:pt x="272" y="672"/>
                    </a:lnTo>
                    <a:lnTo>
                      <a:pt x="269" y="675"/>
                    </a:lnTo>
                    <a:lnTo>
                      <a:pt x="269" y="675"/>
                    </a:lnTo>
                    <a:lnTo>
                      <a:pt x="262" y="672"/>
                    </a:lnTo>
                    <a:lnTo>
                      <a:pt x="258" y="672"/>
                    </a:lnTo>
                    <a:lnTo>
                      <a:pt x="258" y="668"/>
                    </a:lnTo>
                    <a:lnTo>
                      <a:pt x="251" y="658"/>
                    </a:lnTo>
                    <a:lnTo>
                      <a:pt x="251" y="651"/>
                    </a:lnTo>
                    <a:lnTo>
                      <a:pt x="248" y="651"/>
                    </a:lnTo>
                    <a:lnTo>
                      <a:pt x="248" y="651"/>
                    </a:lnTo>
                    <a:lnTo>
                      <a:pt x="223" y="644"/>
                    </a:lnTo>
                    <a:lnTo>
                      <a:pt x="202" y="637"/>
                    </a:lnTo>
                    <a:lnTo>
                      <a:pt x="195" y="637"/>
                    </a:lnTo>
                    <a:lnTo>
                      <a:pt x="178" y="637"/>
                    </a:lnTo>
                    <a:lnTo>
                      <a:pt x="174" y="637"/>
                    </a:lnTo>
                    <a:lnTo>
                      <a:pt x="174" y="640"/>
                    </a:lnTo>
                    <a:lnTo>
                      <a:pt x="174" y="640"/>
                    </a:lnTo>
                    <a:lnTo>
                      <a:pt x="178" y="651"/>
                    </a:lnTo>
                    <a:lnTo>
                      <a:pt x="178" y="654"/>
                    </a:lnTo>
                    <a:lnTo>
                      <a:pt x="178" y="654"/>
                    </a:lnTo>
                    <a:lnTo>
                      <a:pt x="174" y="654"/>
                    </a:lnTo>
                    <a:lnTo>
                      <a:pt x="150" y="644"/>
                    </a:lnTo>
                    <a:lnTo>
                      <a:pt x="129" y="682"/>
                    </a:lnTo>
                    <a:lnTo>
                      <a:pt x="129" y="682"/>
                    </a:lnTo>
                    <a:lnTo>
                      <a:pt x="126" y="686"/>
                    </a:lnTo>
                    <a:lnTo>
                      <a:pt x="126" y="686"/>
                    </a:lnTo>
                    <a:lnTo>
                      <a:pt x="126" y="686"/>
                    </a:lnTo>
                    <a:lnTo>
                      <a:pt x="122" y="686"/>
                    </a:lnTo>
                    <a:lnTo>
                      <a:pt x="119" y="682"/>
                    </a:lnTo>
                    <a:lnTo>
                      <a:pt x="119" y="682"/>
                    </a:lnTo>
                    <a:lnTo>
                      <a:pt x="115" y="682"/>
                    </a:lnTo>
                    <a:lnTo>
                      <a:pt x="108" y="682"/>
                    </a:lnTo>
                    <a:lnTo>
                      <a:pt x="98" y="675"/>
                    </a:lnTo>
                    <a:lnTo>
                      <a:pt x="98" y="675"/>
                    </a:lnTo>
                    <a:lnTo>
                      <a:pt x="98" y="675"/>
                    </a:lnTo>
                    <a:lnTo>
                      <a:pt x="80" y="658"/>
                    </a:lnTo>
                    <a:lnTo>
                      <a:pt x="80" y="658"/>
                    </a:lnTo>
                    <a:lnTo>
                      <a:pt x="80" y="658"/>
                    </a:lnTo>
                    <a:lnTo>
                      <a:pt x="77" y="647"/>
                    </a:lnTo>
                    <a:lnTo>
                      <a:pt x="77" y="647"/>
                    </a:lnTo>
                    <a:lnTo>
                      <a:pt x="77" y="644"/>
                    </a:lnTo>
                    <a:lnTo>
                      <a:pt x="73" y="644"/>
                    </a:lnTo>
                    <a:lnTo>
                      <a:pt x="70" y="640"/>
                    </a:lnTo>
                    <a:lnTo>
                      <a:pt x="66" y="637"/>
                    </a:lnTo>
                    <a:lnTo>
                      <a:pt x="66" y="637"/>
                    </a:lnTo>
                    <a:lnTo>
                      <a:pt x="63" y="630"/>
                    </a:lnTo>
                    <a:lnTo>
                      <a:pt x="56" y="626"/>
                    </a:lnTo>
                    <a:lnTo>
                      <a:pt x="56" y="623"/>
                    </a:lnTo>
                    <a:lnTo>
                      <a:pt x="56" y="623"/>
                    </a:lnTo>
                    <a:lnTo>
                      <a:pt x="56" y="623"/>
                    </a:lnTo>
                    <a:lnTo>
                      <a:pt x="52" y="619"/>
                    </a:lnTo>
                    <a:lnTo>
                      <a:pt x="52" y="619"/>
                    </a:lnTo>
                    <a:lnTo>
                      <a:pt x="49" y="616"/>
                    </a:lnTo>
                    <a:lnTo>
                      <a:pt x="49" y="616"/>
                    </a:lnTo>
                    <a:lnTo>
                      <a:pt x="49" y="616"/>
                    </a:lnTo>
                    <a:lnTo>
                      <a:pt x="49" y="612"/>
                    </a:lnTo>
                    <a:lnTo>
                      <a:pt x="52" y="609"/>
                    </a:lnTo>
                    <a:lnTo>
                      <a:pt x="52" y="605"/>
                    </a:lnTo>
                    <a:lnTo>
                      <a:pt x="56" y="602"/>
                    </a:lnTo>
                    <a:lnTo>
                      <a:pt x="56" y="602"/>
                    </a:lnTo>
                    <a:lnTo>
                      <a:pt x="56" y="602"/>
                    </a:lnTo>
                    <a:lnTo>
                      <a:pt x="59" y="598"/>
                    </a:lnTo>
                    <a:lnTo>
                      <a:pt x="63" y="598"/>
                    </a:lnTo>
                    <a:lnTo>
                      <a:pt x="66" y="598"/>
                    </a:lnTo>
                    <a:lnTo>
                      <a:pt x="66" y="598"/>
                    </a:lnTo>
                    <a:lnTo>
                      <a:pt x="66" y="598"/>
                    </a:lnTo>
                    <a:lnTo>
                      <a:pt x="66" y="598"/>
                    </a:lnTo>
                    <a:lnTo>
                      <a:pt x="66" y="598"/>
                    </a:lnTo>
                    <a:lnTo>
                      <a:pt x="63" y="595"/>
                    </a:lnTo>
                    <a:lnTo>
                      <a:pt x="52" y="584"/>
                    </a:lnTo>
                    <a:lnTo>
                      <a:pt x="52" y="581"/>
                    </a:lnTo>
                    <a:lnTo>
                      <a:pt x="52" y="581"/>
                    </a:lnTo>
                    <a:lnTo>
                      <a:pt x="52" y="581"/>
                    </a:lnTo>
                    <a:lnTo>
                      <a:pt x="56" y="581"/>
                    </a:lnTo>
                    <a:lnTo>
                      <a:pt x="56" y="577"/>
                    </a:lnTo>
                    <a:lnTo>
                      <a:pt x="63" y="567"/>
                    </a:lnTo>
                    <a:lnTo>
                      <a:pt x="63" y="567"/>
                    </a:lnTo>
                    <a:lnTo>
                      <a:pt x="66" y="563"/>
                    </a:lnTo>
                    <a:lnTo>
                      <a:pt x="66" y="563"/>
                    </a:lnTo>
                    <a:lnTo>
                      <a:pt x="70" y="556"/>
                    </a:lnTo>
                    <a:lnTo>
                      <a:pt x="70" y="553"/>
                    </a:lnTo>
                    <a:lnTo>
                      <a:pt x="73" y="546"/>
                    </a:lnTo>
                    <a:lnTo>
                      <a:pt x="73" y="546"/>
                    </a:lnTo>
                    <a:lnTo>
                      <a:pt x="73" y="542"/>
                    </a:lnTo>
                    <a:lnTo>
                      <a:pt x="70" y="539"/>
                    </a:lnTo>
                    <a:lnTo>
                      <a:pt x="70" y="539"/>
                    </a:lnTo>
                    <a:lnTo>
                      <a:pt x="70" y="500"/>
                    </a:lnTo>
                    <a:lnTo>
                      <a:pt x="70" y="500"/>
                    </a:lnTo>
                    <a:lnTo>
                      <a:pt x="80" y="483"/>
                    </a:lnTo>
                    <a:lnTo>
                      <a:pt x="80" y="483"/>
                    </a:lnTo>
                    <a:lnTo>
                      <a:pt x="80" y="483"/>
                    </a:lnTo>
                    <a:lnTo>
                      <a:pt x="80" y="479"/>
                    </a:lnTo>
                    <a:lnTo>
                      <a:pt x="73" y="472"/>
                    </a:lnTo>
                    <a:lnTo>
                      <a:pt x="73" y="472"/>
                    </a:lnTo>
                    <a:lnTo>
                      <a:pt x="66" y="441"/>
                    </a:lnTo>
                    <a:lnTo>
                      <a:pt x="66" y="437"/>
                    </a:lnTo>
                    <a:lnTo>
                      <a:pt x="66" y="437"/>
                    </a:lnTo>
                    <a:lnTo>
                      <a:pt x="38" y="427"/>
                    </a:lnTo>
                    <a:lnTo>
                      <a:pt x="35" y="427"/>
                    </a:lnTo>
                    <a:lnTo>
                      <a:pt x="35" y="423"/>
                    </a:lnTo>
                    <a:lnTo>
                      <a:pt x="31" y="423"/>
                    </a:lnTo>
                    <a:lnTo>
                      <a:pt x="31" y="423"/>
                    </a:lnTo>
                    <a:lnTo>
                      <a:pt x="28" y="423"/>
                    </a:lnTo>
                    <a:lnTo>
                      <a:pt x="28" y="420"/>
                    </a:lnTo>
                    <a:lnTo>
                      <a:pt x="28" y="420"/>
                    </a:lnTo>
                    <a:lnTo>
                      <a:pt x="24" y="416"/>
                    </a:lnTo>
                    <a:lnTo>
                      <a:pt x="21" y="409"/>
                    </a:lnTo>
                    <a:lnTo>
                      <a:pt x="14" y="402"/>
                    </a:lnTo>
                    <a:lnTo>
                      <a:pt x="10" y="399"/>
                    </a:lnTo>
                    <a:lnTo>
                      <a:pt x="10" y="399"/>
                    </a:lnTo>
                    <a:lnTo>
                      <a:pt x="10" y="395"/>
                    </a:lnTo>
                    <a:lnTo>
                      <a:pt x="10" y="395"/>
                    </a:lnTo>
                    <a:lnTo>
                      <a:pt x="10" y="392"/>
                    </a:lnTo>
                    <a:lnTo>
                      <a:pt x="17" y="388"/>
                    </a:lnTo>
                    <a:lnTo>
                      <a:pt x="17" y="388"/>
                    </a:lnTo>
                    <a:lnTo>
                      <a:pt x="21" y="381"/>
                    </a:lnTo>
                    <a:lnTo>
                      <a:pt x="24" y="381"/>
                    </a:lnTo>
                    <a:lnTo>
                      <a:pt x="24" y="381"/>
                    </a:lnTo>
                    <a:lnTo>
                      <a:pt x="21" y="378"/>
                    </a:lnTo>
                    <a:lnTo>
                      <a:pt x="21" y="374"/>
                    </a:lnTo>
                    <a:lnTo>
                      <a:pt x="21" y="374"/>
                    </a:lnTo>
                    <a:lnTo>
                      <a:pt x="21" y="374"/>
                    </a:lnTo>
                    <a:lnTo>
                      <a:pt x="17" y="371"/>
                    </a:lnTo>
                    <a:lnTo>
                      <a:pt x="17" y="371"/>
                    </a:lnTo>
                    <a:lnTo>
                      <a:pt x="17" y="371"/>
                    </a:lnTo>
                    <a:lnTo>
                      <a:pt x="17" y="367"/>
                    </a:lnTo>
                    <a:lnTo>
                      <a:pt x="17" y="357"/>
                    </a:lnTo>
                    <a:lnTo>
                      <a:pt x="17" y="353"/>
                    </a:lnTo>
                    <a:lnTo>
                      <a:pt x="14" y="346"/>
                    </a:lnTo>
                    <a:lnTo>
                      <a:pt x="14" y="346"/>
                    </a:lnTo>
                    <a:lnTo>
                      <a:pt x="14" y="346"/>
                    </a:lnTo>
                    <a:lnTo>
                      <a:pt x="10" y="343"/>
                    </a:lnTo>
                    <a:lnTo>
                      <a:pt x="7" y="343"/>
                    </a:lnTo>
                    <a:lnTo>
                      <a:pt x="7" y="343"/>
                    </a:lnTo>
                    <a:lnTo>
                      <a:pt x="10" y="329"/>
                    </a:lnTo>
                    <a:lnTo>
                      <a:pt x="10" y="325"/>
                    </a:lnTo>
                    <a:lnTo>
                      <a:pt x="10" y="311"/>
                    </a:lnTo>
                    <a:lnTo>
                      <a:pt x="10" y="304"/>
                    </a:lnTo>
                    <a:lnTo>
                      <a:pt x="10" y="304"/>
                    </a:lnTo>
                    <a:lnTo>
                      <a:pt x="7" y="304"/>
                    </a:lnTo>
                    <a:lnTo>
                      <a:pt x="7" y="304"/>
                    </a:lnTo>
                    <a:lnTo>
                      <a:pt x="7" y="297"/>
                    </a:lnTo>
                    <a:lnTo>
                      <a:pt x="7" y="287"/>
                    </a:lnTo>
                    <a:lnTo>
                      <a:pt x="7" y="283"/>
                    </a:lnTo>
                    <a:lnTo>
                      <a:pt x="3" y="280"/>
                    </a:lnTo>
                    <a:lnTo>
                      <a:pt x="3" y="280"/>
                    </a:lnTo>
                    <a:lnTo>
                      <a:pt x="0" y="269"/>
                    </a:lnTo>
                    <a:lnTo>
                      <a:pt x="0" y="266"/>
                    </a:lnTo>
                    <a:lnTo>
                      <a:pt x="0" y="262"/>
                    </a:lnTo>
                    <a:lnTo>
                      <a:pt x="0" y="262"/>
                    </a:lnTo>
                    <a:lnTo>
                      <a:pt x="0" y="262"/>
                    </a:lnTo>
                    <a:lnTo>
                      <a:pt x="7" y="262"/>
                    </a:lnTo>
                    <a:lnTo>
                      <a:pt x="7" y="262"/>
                    </a:lnTo>
                    <a:lnTo>
                      <a:pt x="7" y="262"/>
                    </a:lnTo>
                    <a:lnTo>
                      <a:pt x="7" y="259"/>
                    </a:lnTo>
                    <a:lnTo>
                      <a:pt x="7" y="259"/>
                    </a:lnTo>
                    <a:lnTo>
                      <a:pt x="7" y="255"/>
                    </a:lnTo>
                    <a:lnTo>
                      <a:pt x="3" y="255"/>
                    </a:lnTo>
                    <a:lnTo>
                      <a:pt x="3" y="255"/>
                    </a:lnTo>
                    <a:lnTo>
                      <a:pt x="3" y="255"/>
                    </a:lnTo>
                    <a:lnTo>
                      <a:pt x="3" y="252"/>
                    </a:lnTo>
                    <a:lnTo>
                      <a:pt x="10" y="238"/>
                    </a:lnTo>
                    <a:lnTo>
                      <a:pt x="21" y="213"/>
                    </a:lnTo>
                    <a:lnTo>
                      <a:pt x="21" y="213"/>
                    </a:lnTo>
                    <a:lnTo>
                      <a:pt x="24" y="210"/>
                    </a:lnTo>
                    <a:lnTo>
                      <a:pt x="28" y="206"/>
                    </a:lnTo>
                    <a:lnTo>
                      <a:pt x="38" y="185"/>
                    </a:lnTo>
                    <a:lnTo>
                      <a:pt x="38" y="182"/>
                    </a:lnTo>
                    <a:lnTo>
                      <a:pt x="38" y="182"/>
                    </a:lnTo>
                    <a:lnTo>
                      <a:pt x="38" y="178"/>
                    </a:lnTo>
                    <a:lnTo>
                      <a:pt x="42" y="168"/>
                    </a:lnTo>
                    <a:lnTo>
                      <a:pt x="42" y="168"/>
                    </a:lnTo>
                    <a:lnTo>
                      <a:pt x="45" y="168"/>
                    </a:lnTo>
                    <a:lnTo>
                      <a:pt x="45" y="168"/>
                    </a:lnTo>
                    <a:lnTo>
                      <a:pt x="49" y="168"/>
                    </a:lnTo>
                    <a:lnTo>
                      <a:pt x="49" y="168"/>
                    </a:lnTo>
                    <a:lnTo>
                      <a:pt x="49" y="168"/>
                    </a:lnTo>
                    <a:lnTo>
                      <a:pt x="52" y="161"/>
                    </a:lnTo>
                    <a:lnTo>
                      <a:pt x="66" y="136"/>
                    </a:lnTo>
                    <a:lnTo>
                      <a:pt x="70" y="129"/>
                    </a:lnTo>
                    <a:lnTo>
                      <a:pt x="77" y="119"/>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3" name="Grupo 112">
              <a:extLst>
                <a:ext uri="{FF2B5EF4-FFF2-40B4-BE49-F238E27FC236}">
                  <a16:creationId xmlns:a16="http://schemas.microsoft.com/office/drawing/2014/main" id="{54E39D93-B86C-F929-7863-6DDA12F64CAD}"/>
                </a:ext>
              </a:extLst>
            </p:cNvPr>
            <p:cNvGrpSpPr/>
            <p:nvPr/>
          </p:nvGrpSpPr>
          <p:grpSpPr>
            <a:xfrm>
              <a:off x="7763084" y="2545059"/>
              <a:ext cx="4329036" cy="3807894"/>
              <a:chOff x="2694523" y="2251453"/>
              <a:chExt cx="4329036" cy="3807894"/>
            </a:xfrm>
          </p:grpSpPr>
          <p:sp>
            <p:nvSpPr>
              <p:cNvPr id="114" name="CuadroTexto 113">
                <a:extLst>
                  <a:ext uri="{FF2B5EF4-FFF2-40B4-BE49-F238E27FC236}">
                    <a16:creationId xmlns:a16="http://schemas.microsoft.com/office/drawing/2014/main" id="{4F6875BB-F34C-EE16-9EC3-EB4BCFBA477D}"/>
                  </a:ext>
                </a:extLst>
              </p:cNvPr>
              <p:cNvSpPr txBox="1"/>
              <p:nvPr/>
            </p:nvSpPr>
            <p:spPr>
              <a:xfrm>
                <a:off x="4095040" y="5366473"/>
                <a:ext cx="2416307" cy="6928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ED8C25"/>
                    </a:solidFill>
                    <a:effectLst/>
                    <a:uLnTx/>
                    <a:uFillTx/>
                    <a:latin typeface="Arial" panose="020B0604020202020204" pitchFamily="34" charset="0"/>
                    <a:ea typeface="+mn-ea"/>
                    <a:cs typeface="Arial" panose="020B0604020202020204" pitchFamily="34" charset="0"/>
                  </a:rPr>
                  <a:t>Estado de México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rPr>
                  <a:t>7.4 %</a:t>
                </a:r>
              </a:p>
            </p:txBody>
          </p:sp>
          <p:sp>
            <p:nvSpPr>
              <p:cNvPr id="115" name="CuadroTexto 114">
                <a:extLst>
                  <a:ext uri="{FF2B5EF4-FFF2-40B4-BE49-F238E27FC236}">
                    <a16:creationId xmlns:a16="http://schemas.microsoft.com/office/drawing/2014/main" id="{DEE18CD2-33E3-A4EF-1D7C-19FA65459731}"/>
                  </a:ext>
                </a:extLst>
              </p:cNvPr>
              <p:cNvSpPr txBox="1"/>
              <p:nvPr/>
            </p:nvSpPr>
            <p:spPr>
              <a:xfrm>
                <a:off x="4713490" y="2932984"/>
                <a:ext cx="2310069" cy="6928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ED8C25"/>
                    </a:solidFill>
                    <a:effectLst/>
                    <a:uLnTx/>
                    <a:uFillTx/>
                    <a:latin typeface="Arial" panose="020B0604020202020204" pitchFamily="34" charset="0"/>
                    <a:ea typeface="+mn-ea"/>
                    <a:cs typeface="Arial" panose="020B0604020202020204" pitchFamily="34" charset="0"/>
                  </a:rPr>
                  <a:t>Ciudad de México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rPr>
                  <a:t>22.6 </a:t>
                </a:r>
                <a:r>
                  <a:rPr kumimoji="0" lang="es-MX" sz="1800" b="0"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rPr>
                  <a:t>%</a:t>
                </a:r>
              </a:p>
            </p:txBody>
          </p:sp>
          <p:cxnSp>
            <p:nvCxnSpPr>
              <p:cNvPr id="116" name="Conector: angular 17">
                <a:extLst>
                  <a:ext uri="{FF2B5EF4-FFF2-40B4-BE49-F238E27FC236}">
                    <a16:creationId xmlns:a16="http://schemas.microsoft.com/office/drawing/2014/main" id="{3C643E23-9B75-06D8-3569-21377F021C3A}"/>
                  </a:ext>
                </a:extLst>
              </p:cNvPr>
              <p:cNvCxnSpPr>
                <a:cxnSpLocks/>
              </p:cNvCxnSpPr>
              <p:nvPr/>
            </p:nvCxnSpPr>
            <p:spPr>
              <a:xfrm rot="5400000" flipH="1" flipV="1">
                <a:off x="3825327" y="2318879"/>
                <a:ext cx="697235" cy="562384"/>
              </a:xfrm>
              <a:prstGeom prst="bentConnector3">
                <a:avLst>
                  <a:gd name="adj1" fmla="val 208"/>
                </a:avLst>
              </a:prstGeom>
              <a:ln>
                <a:solidFill>
                  <a:srgbClr val="5A5A58"/>
                </a:solidFill>
              </a:ln>
            </p:spPr>
            <p:style>
              <a:lnRef idx="1">
                <a:schemeClr val="accent1"/>
              </a:lnRef>
              <a:fillRef idx="0">
                <a:schemeClr val="accent1"/>
              </a:fillRef>
              <a:effectRef idx="0">
                <a:schemeClr val="accent1"/>
              </a:effectRef>
              <a:fontRef idx="minor">
                <a:schemeClr val="tx1"/>
              </a:fontRef>
            </p:style>
          </p:cxnSp>
          <p:cxnSp>
            <p:nvCxnSpPr>
              <p:cNvPr id="118" name="Conector: angular 25">
                <a:extLst>
                  <a:ext uri="{FF2B5EF4-FFF2-40B4-BE49-F238E27FC236}">
                    <a16:creationId xmlns:a16="http://schemas.microsoft.com/office/drawing/2014/main" id="{4A3A93BE-2658-888C-377F-C29B78ADE19E}"/>
                  </a:ext>
                </a:extLst>
              </p:cNvPr>
              <p:cNvCxnSpPr>
                <a:cxnSpLocks/>
              </p:cNvCxnSpPr>
              <p:nvPr/>
            </p:nvCxnSpPr>
            <p:spPr>
              <a:xfrm rot="5400000">
                <a:off x="2554889" y="4235436"/>
                <a:ext cx="1176207" cy="896940"/>
              </a:xfrm>
              <a:prstGeom prst="bentConnector3">
                <a:avLst>
                  <a:gd name="adj1" fmla="val 99622"/>
                </a:avLst>
              </a:prstGeom>
              <a:ln>
                <a:solidFill>
                  <a:srgbClr val="5A5A58"/>
                </a:solidFill>
              </a:ln>
            </p:spPr>
            <p:style>
              <a:lnRef idx="1">
                <a:schemeClr val="accent1"/>
              </a:lnRef>
              <a:fillRef idx="0">
                <a:schemeClr val="accent1"/>
              </a:fillRef>
              <a:effectRef idx="0">
                <a:schemeClr val="accent1"/>
              </a:effectRef>
              <a:fontRef idx="minor">
                <a:schemeClr val="tx1"/>
              </a:fontRef>
            </p:style>
          </p:cxnSp>
        </p:grpSp>
        <p:sp>
          <p:nvSpPr>
            <p:cNvPr id="119" name="CuadroTexto 118">
              <a:extLst>
                <a:ext uri="{FF2B5EF4-FFF2-40B4-BE49-F238E27FC236}">
                  <a16:creationId xmlns:a16="http://schemas.microsoft.com/office/drawing/2014/main" id="{28755DFB-FFC5-9E7A-3324-D18D2B1385BB}"/>
                </a:ext>
              </a:extLst>
            </p:cNvPr>
            <p:cNvSpPr txBox="1"/>
            <p:nvPr/>
          </p:nvSpPr>
          <p:spPr>
            <a:xfrm>
              <a:off x="4964416" y="4072478"/>
              <a:ext cx="2591355" cy="6928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ED8C25"/>
                  </a:solidFill>
                  <a:effectLst/>
                  <a:uLnTx/>
                  <a:uFillTx/>
                  <a:latin typeface="Arial" panose="020B0604020202020204" pitchFamily="34" charset="0"/>
                  <a:ea typeface="+mn-ea"/>
                  <a:cs typeface="Arial" panose="020B0604020202020204" pitchFamily="34" charset="0"/>
                </a:rPr>
                <a:t>Jalisco</a:t>
              </a:r>
              <a:endParaRPr kumimoji="0" lang="es-MX" sz="1600" b="0" i="0" u="none" strike="noStrike" kern="1200" cap="none" spc="0" normalizeH="0" baseline="0" noProof="0" dirty="0">
                <a:ln>
                  <a:noFill/>
                </a:ln>
                <a:solidFill>
                  <a:srgbClr val="ED8C25"/>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rPr>
                <a:t>6.0 </a:t>
              </a:r>
              <a:r>
                <a:rPr kumimoji="0" lang="es-MX" sz="1800" b="0"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rPr>
                <a:t>%</a:t>
              </a:r>
            </a:p>
          </p:txBody>
        </p:sp>
        <p:sp>
          <p:nvSpPr>
            <p:cNvPr id="120" name="Elipse 119">
              <a:extLst>
                <a:ext uri="{FF2B5EF4-FFF2-40B4-BE49-F238E27FC236}">
                  <a16:creationId xmlns:a16="http://schemas.microsoft.com/office/drawing/2014/main" id="{25EDB962-7DB7-C3B9-63DC-F86890A1AD4E}"/>
                </a:ext>
              </a:extLst>
            </p:cNvPr>
            <p:cNvSpPr/>
            <p:nvPr/>
          </p:nvSpPr>
          <p:spPr>
            <a:xfrm>
              <a:off x="10776951" y="2748679"/>
              <a:ext cx="455613" cy="4372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a:ln>
                    <a:noFill/>
                  </a:ln>
                  <a:solidFill>
                    <a:srgbClr val="585857"/>
                  </a:solidFill>
                  <a:effectLst/>
                  <a:uLnTx/>
                  <a:uFillTx/>
                  <a:latin typeface="Arial Black" panose="020B0A04020102020204" pitchFamily="34" charset="0"/>
                  <a:ea typeface="+mn-ea"/>
                  <a:cs typeface="+mn-cs"/>
                </a:rPr>
                <a:t>1</a:t>
              </a:r>
            </a:p>
          </p:txBody>
        </p:sp>
        <p:sp>
          <p:nvSpPr>
            <p:cNvPr id="121" name="Elipse 120">
              <a:extLst>
                <a:ext uri="{FF2B5EF4-FFF2-40B4-BE49-F238E27FC236}">
                  <a16:creationId xmlns:a16="http://schemas.microsoft.com/office/drawing/2014/main" id="{3DED8C9A-B43B-2BA4-45C9-A3C87F2D9ACF}"/>
                </a:ext>
              </a:extLst>
            </p:cNvPr>
            <p:cNvSpPr/>
            <p:nvPr/>
          </p:nvSpPr>
          <p:spPr>
            <a:xfrm>
              <a:off x="9270255" y="1462471"/>
              <a:ext cx="455613" cy="4372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a:ln>
                    <a:noFill/>
                  </a:ln>
                  <a:solidFill>
                    <a:srgbClr val="585857"/>
                  </a:solidFill>
                  <a:effectLst/>
                  <a:uLnTx/>
                  <a:uFillTx/>
                  <a:latin typeface="Arial Black" panose="020B0A04020102020204" pitchFamily="34" charset="0"/>
                  <a:ea typeface="+mn-ea"/>
                  <a:cs typeface="+mn-cs"/>
                </a:rPr>
                <a:t>2</a:t>
              </a:r>
            </a:p>
          </p:txBody>
        </p:sp>
        <p:sp>
          <p:nvSpPr>
            <p:cNvPr id="122" name="Elipse 121">
              <a:extLst>
                <a:ext uri="{FF2B5EF4-FFF2-40B4-BE49-F238E27FC236}">
                  <a16:creationId xmlns:a16="http://schemas.microsoft.com/office/drawing/2014/main" id="{0BD08C7E-3EE2-0F51-EDE8-E841A1E4246B}"/>
                </a:ext>
              </a:extLst>
            </p:cNvPr>
            <p:cNvSpPr/>
            <p:nvPr/>
          </p:nvSpPr>
          <p:spPr>
            <a:xfrm>
              <a:off x="9784737" y="5252177"/>
              <a:ext cx="455613" cy="4372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a:ln>
                    <a:noFill/>
                  </a:ln>
                  <a:solidFill>
                    <a:srgbClr val="585857"/>
                  </a:solidFill>
                  <a:effectLst/>
                  <a:uLnTx/>
                  <a:uFillTx/>
                  <a:latin typeface="Arial Black" panose="020B0A04020102020204" pitchFamily="34" charset="0"/>
                  <a:ea typeface="+mn-ea"/>
                  <a:cs typeface="+mn-cs"/>
                </a:rPr>
                <a:t>3</a:t>
              </a:r>
            </a:p>
          </p:txBody>
        </p:sp>
        <p:sp>
          <p:nvSpPr>
            <p:cNvPr id="123" name="Elipse 122">
              <a:extLst>
                <a:ext uri="{FF2B5EF4-FFF2-40B4-BE49-F238E27FC236}">
                  <a16:creationId xmlns:a16="http://schemas.microsoft.com/office/drawing/2014/main" id="{CF5D8047-257D-9450-52AC-3F6896B7B4FE}"/>
                </a:ext>
              </a:extLst>
            </p:cNvPr>
            <p:cNvSpPr/>
            <p:nvPr/>
          </p:nvSpPr>
          <p:spPr>
            <a:xfrm>
              <a:off x="6006572" y="3643144"/>
              <a:ext cx="455613" cy="4372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a:ln>
                    <a:noFill/>
                  </a:ln>
                  <a:solidFill>
                    <a:srgbClr val="585857"/>
                  </a:solidFill>
                  <a:effectLst/>
                  <a:uLnTx/>
                  <a:uFillTx/>
                  <a:latin typeface="Arial Black" panose="020B0A04020102020204" pitchFamily="34" charset="0"/>
                  <a:ea typeface="+mn-ea"/>
                  <a:cs typeface="+mn-cs"/>
                </a:rPr>
                <a:t>4</a:t>
              </a:r>
            </a:p>
          </p:txBody>
        </p:sp>
        <p:cxnSp>
          <p:nvCxnSpPr>
            <p:cNvPr id="124" name="Conector: angular 162">
              <a:extLst>
                <a:ext uri="{FF2B5EF4-FFF2-40B4-BE49-F238E27FC236}">
                  <a16:creationId xmlns:a16="http://schemas.microsoft.com/office/drawing/2014/main" id="{B147709E-58FF-D885-9B15-17C3244754E2}"/>
                </a:ext>
              </a:extLst>
            </p:cNvPr>
            <p:cNvCxnSpPr>
              <a:cxnSpLocks/>
              <a:stCxn id="40" idx="3"/>
              <a:endCxn id="115" idx="1"/>
            </p:cNvCxnSpPr>
            <p:nvPr/>
          </p:nvCxnSpPr>
          <p:spPr>
            <a:xfrm flipV="1">
              <a:off x="9106059" y="3573027"/>
              <a:ext cx="675992" cy="999028"/>
            </a:xfrm>
            <a:prstGeom prst="bentConnector3">
              <a:avLst>
                <a:gd name="adj1" fmla="val 50000"/>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CuadroTexto 124">
              <a:extLst>
                <a:ext uri="{FF2B5EF4-FFF2-40B4-BE49-F238E27FC236}">
                  <a16:creationId xmlns:a16="http://schemas.microsoft.com/office/drawing/2014/main" id="{FE83B97E-B59A-62C7-EC7D-95EFDD5D8C70}"/>
                </a:ext>
              </a:extLst>
            </p:cNvPr>
            <p:cNvSpPr txBox="1"/>
            <p:nvPr/>
          </p:nvSpPr>
          <p:spPr>
            <a:xfrm>
              <a:off x="8325654" y="1837365"/>
              <a:ext cx="2416307" cy="758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ED8C25"/>
                  </a:solidFill>
                  <a:effectLst/>
                  <a:uLnTx/>
                  <a:uFillTx/>
                  <a:latin typeface="Arial" panose="020B0604020202020204" pitchFamily="34" charset="0"/>
                  <a:ea typeface="+mn-ea"/>
                  <a:cs typeface="Arial" panose="020B0604020202020204" pitchFamily="34" charset="0"/>
                </a:rPr>
                <a:t>Nuevo León </a:t>
              </a:r>
              <a:endParaRPr kumimoji="0" lang="es-MX" sz="1800" b="0" i="0" u="none" strike="noStrike" kern="1200" cap="none" spc="0" normalizeH="0" baseline="0" noProof="0" dirty="0">
                <a:ln>
                  <a:noFill/>
                </a:ln>
                <a:solidFill>
                  <a:srgbClr val="ED8C25"/>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rPr>
                <a:t>8.5 </a:t>
              </a:r>
              <a:r>
                <a:rPr kumimoji="0" lang="es-MX" sz="2000" b="0"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rPr>
                <a:t>%</a:t>
              </a:r>
            </a:p>
          </p:txBody>
        </p:sp>
        <p:grpSp>
          <p:nvGrpSpPr>
            <p:cNvPr id="126" name="Grupo 125">
              <a:extLst>
                <a:ext uri="{FF2B5EF4-FFF2-40B4-BE49-F238E27FC236}">
                  <a16:creationId xmlns:a16="http://schemas.microsoft.com/office/drawing/2014/main" id="{158F5DCD-21B3-5D26-D2E1-04BA8DADDCE6}"/>
                </a:ext>
              </a:extLst>
            </p:cNvPr>
            <p:cNvGrpSpPr/>
            <p:nvPr/>
          </p:nvGrpSpPr>
          <p:grpSpPr>
            <a:xfrm>
              <a:off x="5817402" y="4932202"/>
              <a:ext cx="2416307" cy="1114701"/>
              <a:chOff x="9600273" y="2434005"/>
              <a:chExt cx="2416307" cy="1114701"/>
            </a:xfrm>
          </p:grpSpPr>
          <p:sp>
            <p:nvSpPr>
              <p:cNvPr id="127" name="CuadroTexto 126">
                <a:extLst>
                  <a:ext uri="{FF2B5EF4-FFF2-40B4-BE49-F238E27FC236}">
                    <a16:creationId xmlns:a16="http://schemas.microsoft.com/office/drawing/2014/main" id="{0E278DF1-154D-FF78-AFE8-C00E17509252}"/>
                  </a:ext>
                </a:extLst>
              </p:cNvPr>
              <p:cNvSpPr txBox="1"/>
              <p:nvPr/>
            </p:nvSpPr>
            <p:spPr>
              <a:xfrm>
                <a:off x="9600273" y="2855832"/>
                <a:ext cx="2416307" cy="6928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ED8C25"/>
                    </a:solidFill>
                    <a:effectLst/>
                    <a:uLnTx/>
                    <a:uFillTx/>
                    <a:latin typeface="Arial" panose="020B0604020202020204" pitchFamily="34" charset="0"/>
                    <a:ea typeface="+mn-ea"/>
                    <a:cs typeface="Arial" panose="020B0604020202020204" pitchFamily="34" charset="0"/>
                  </a:rPr>
                  <a:t>Guanajuato</a:t>
                </a:r>
                <a:endParaRPr kumimoji="0" lang="es-MX" sz="1200" b="1" i="0" u="none" strike="noStrike" kern="1200" cap="none" spc="0" normalizeH="0" baseline="0" noProof="0" dirty="0">
                  <a:ln>
                    <a:noFill/>
                  </a:ln>
                  <a:solidFill>
                    <a:srgbClr val="ED8C25"/>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rPr>
                  <a:t>5.3 </a:t>
                </a:r>
                <a:r>
                  <a:rPr kumimoji="0" lang="es-MX" sz="1800" b="0" i="0" u="none" strike="noStrike" kern="1200" cap="none" spc="0" normalizeH="0" baseline="0" noProof="0" dirty="0">
                    <a:ln>
                      <a:noFill/>
                    </a:ln>
                    <a:solidFill>
                      <a:srgbClr val="595957"/>
                    </a:solidFill>
                    <a:effectLst/>
                    <a:uLnTx/>
                    <a:uFillTx/>
                    <a:latin typeface="Arial" panose="020B0604020202020204" pitchFamily="34" charset="0"/>
                    <a:ea typeface="+mn-ea"/>
                    <a:cs typeface="Arial" panose="020B0604020202020204" pitchFamily="34" charset="0"/>
                  </a:rPr>
                  <a:t>%</a:t>
                </a:r>
              </a:p>
            </p:txBody>
          </p:sp>
          <p:sp>
            <p:nvSpPr>
              <p:cNvPr id="128" name="Elipse 127">
                <a:extLst>
                  <a:ext uri="{FF2B5EF4-FFF2-40B4-BE49-F238E27FC236}">
                    <a16:creationId xmlns:a16="http://schemas.microsoft.com/office/drawing/2014/main" id="{80A7F693-9D91-E429-3E00-A74B6B42A0E4}"/>
                  </a:ext>
                </a:extLst>
              </p:cNvPr>
              <p:cNvSpPr/>
              <p:nvPr/>
            </p:nvSpPr>
            <p:spPr>
              <a:xfrm>
                <a:off x="10535691" y="2434005"/>
                <a:ext cx="455613" cy="4372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srgbClr val="585857"/>
                    </a:solidFill>
                    <a:effectLst/>
                    <a:uLnTx/>
                    <a:uFillTx/>
                    <a:latin typeface="Arial Black" panose="020B0A04020102020204" pitchFamily="34" charset="0"/>
                    <a:ea typeface="+mn-ea"/>
                    <a:cs typeface="Arial" panose="020B0604020202020204" pitchFamily="34" charset="0"/>
                  </a:rPr>
                  <a:t>5</a:t>
                </a:r>
              </a:p>
            </p:txBody>
          </p:sp>
        </p:grpSp>
      </p:grpSp>
      <p:pic>
        <p:nvPicPr>
          <p:cNvPr id="130" name="Graphic 17">
            <a:extLst>
              <a:ext uri="{FF2B5EF4-FFF2-40B4-BE49-F238E27FC236}">
                <a16:creationId xmlns:a16="http://schemas.microsoft.com/office/drawing/2014/main" id="{5F12C380-2B8C-ACB0-3501-72478617BA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140" y="1192582"/>
            <a:ext cx="3674586" cy="118884"/>
          </a:xfrm>
          <a:prstGeom prst="rect">
            <a:avLst/>
          </a:prstGeom>
        </p:spPr>
      </p:pic>
      <p:sp>
        <p:nvSpPr>
          <p:cNvPr id="131" name="Título 13">
            <a:extLst>
              <a:ext uri="{FF2B5EF4-FFF2-40B4-BE49-F238E27FC236}">
                <a16:creationId xmlns:a16="http://schemas.microsoft.com/office/drawing/2014/main" id="{0E87BAF2-2FC0-A6F2-23B2-4A5E32878A35}"/>
              </a:ext>
            </a:extLst>
          </p:cNvPr>
          <p:cNvSpPr txBox="1">
            <a:spLocks/>
          </p:cNvSpPr>
          <p:nvPr/>
        </p:nvSpPr>
        <p:spPr>
          <a:xfrm>
            <a:off x="654961" y="149615"/>
            <a:ext cx="9009938" cy="1076161"/>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585857"/>
                </a:solidFill>
                <a:effectLst/>
                <a:uLnTx/>
                <a:uFillTx/>
                <a:latin typeface="Arial Black" panose="020B0604020202020204" pitchFamily="34" charset="0"/>
                <a:ea typeface="+mj-ea"/>
                <a:cs typeface="Arial Black" panose="020B0604020202020204" pitchFamily="34" charset="0"/>
              </a:rPr>
              <a:t>FEDERAL ENTITIES WITH THE HIGHEST CONTRIBUTION TO GROSS CENSAL ADDED VALUE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000" b="0" i="0" u="none" strike="noStrike" kern="1200" cap="none" spc="0" normalizeH="0" baseline="0" noProof="0" dirty="0">
                <a:ln>
                  <a:noFill/>
                </a:ln>
                <a:solidFill>
                  <a:srgbClr val="585857"/>
                </a:solidFill>
                <a:effectLst/>
                <a:uLnTx/>
                <a:uFillTx/>
                <a:latin typeface="Arial" panose="020B0604020202020204" pitchFamily="34" charset="0"/>
                <a:ea typeface="+mj-ea"/>
                <a:cs typeface="Arial" panose="020B0604020202020204" pitchFamily="34" charset="0"/>
              </a:rPr>
              <a:t>2018 and 2023</a:t>
            </a:r>
          </a:p>
        </p:txBody>
      </p:sp>
      <p:cxnSp>
        <p:nvCxnSpPr>
          <p:cNvPr id="112" name="Conector recto 111">
            <a:extLst>
              <a:ext uri="{FF2B5EF4-FFF2-40B4-BE49-F238E27FC236}">
                <a16:creationId xmlns:a16="http://schemas.microsoft.com/office/drawing/2014/main" id="{A4D37F45-690B-4D1D-A0D9-9DE8545526F3}"/>
              </a:ext>
            </a:extLst>
          </p:cNvPr>
          <p:cNvCxnSpPr>
            <a:cxnSpLocks/>
          </p:cNvCxnSpPr>
          <p:nvPr/>
        </p:nvCxnSpPr>
        <p:spPr>
          <a:xfrm>
            <a:off x="7079456" y="4202931"/>
            <a:ext cx="897732" cy="0"/>
          </a:xfrm>
          <a:prstGeom prst="line">
            <a:avLst/>
          </a:prstGeom>
        </p:spPr>
        <p:style>
          <a:lnRef idx="1">
            <a:schemeClr val="dk1"/>
          </a:lnRef>
          <a:fillRef idx="0">
            <a:schemeClr val="dk1"/>
          </a:fillRef>
          <a:effectRef idx="0">
            <a:schemeClr val="dk1"/>
          </a:effectRef>
          <a:fontRef idx="minor">
            <a:schemeClr val="tx1"/>
          </a:fontRef>
        </p:style>
      </p:cxnSp>
      <p:cxnSp>
        <p:nvCxnSpPr>
          <p:cNvPr id="137" name="Conector: angular 136">
            <a:extLst>
              <a:ext uri="{FF2B5EF4-FFF2-40B4-BE49-F238E27FC236}">
                <a16:creationId xmlns:a16="http://schemas.microsoft.com/office/drawing/2014/main" id="{9D50B46A-CFBD-40B0-BB3F-9709C45209FA}"/>
              </a:ext>
            </a:extLst>
          </p:cNvPr>
          <p:cNvCxnSpPr>
            <a:cxnSpLocks/>
          </p:cNvCxnSpPr>
          <p:nvPr/>
        </p:nvCxnSpPr>
        <p:spPr>
          <a:xfrm rot="10800000">
            <a:off x="8891470" y="4346657"/>
            <a:ext cx="265851" cy="1188000"/>
          </a:xfrm>
          <a:prstGeom prst="bentConnector2">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5665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725FC-4825-FB24-F104-20AFC46297AE}"/>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0A4E1C35-EC0E-9CE6-1DAA-FAE268EDE1EB}"/>
              </a:ext>
            </a:extLst>
          </p:cNvPr>
          <p:cNvGrpSpPr/>
          <p:nvPr/>
        </p:nvGrpSpPr>
        <p:grpSpPr>
          <a:xfrm>
            <a:off x="0" y="1497091"/>
            <a:ext cx="4381502" cy="4318102"/>
            <a:chOff x="0" y="1939219"/>
            <a:chExt cx="4381502" cy="4318102"/>
          </a:xfrm>
        </p:grpSpPr>
        <p:pic>
          <p:nvPicPr>
            <p:cNvPr id="4" name="Picture 10" descr="Origen colonial de la Virgen del Carmen - Gaceta UNAM">
              <a:extLst>
                <a:ext uri="{FF2B5EF4-FFF2-40B4-BE49-F238E27FC236}">
                  <a16:creationId xmlns:a16="http://schemas.microsoft.com/office/drawing/2014/main" id="{1F781F98-534F-C80E-82A1-146C4464FC82}"/>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921495" y="3409416"/>
              <a:ext cx="2086473" cy="1312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Atracciones en Monterrey - xenpal.com.mx">
              <a:extLst>
                <a:ext uri="{FF2B5EF4-FFF2-40B4-BE49-F238E27FC236}">
                  <a16:creationId xmlns:a16="http://schemas.microsoft.com/office/drawing/2014/main" id="{8896918E-3B40-9C63-14AB-34B8FF5B6291}"/>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10403" t="5853" r="9380" b="2998"/>
            <a:stretch/>
          </p:blipFill>
          <p:spPr bwMode="auto">
            <a:xfrm>
              <a:off x="17670" y="4764788"/>
              <a:ext cx="1973875" cy="14925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descr="Conoce la historia de La Minerva, el emblemático monumento de Guadalajara -  El Heraldo de México">
              <a:extLst>
                <a:ext uri="{FF2B5EF4-FFF2-40B4-BE49-F238E27FC236}">
                  <a16:creationId xmlns:a16="http://schemas.microsoft.com/office/drawing/2014/main" id="{0ECFE561-18F3-1605-C6F3-CF3D20D1B5FC}"/>
                </a:ext>
              </a:extLst>
            </p:cNvPr>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27778" t="1869" r="39164" b="3930"/>
            <a:stretch/>
          </p:blipFill>
          <p:spPr bwMode="auto">
            <a:xfrm>
              <a:off x="10071" y="3410316"/>
              <a:ext cx="856966" cy="1312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7 Datos fascinantes sobre el Ángel de la Independencia">
              <a:extLst>
                <a:ext uri="{FF2B5EF4-FFF2-40B4-BE49-F238E27FC236}">
                  <a16:creationId xmlns:a16="http://schemas.microsoft.com/office/drawing/2014/main" id="{867FAEC3-330F-5514-848D-6A1B7B75470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7374"/>
            <a:stretch/>
          </p:blipFill>
          <p:spPr bwMode="auto">
            <a:xfrm>
              <a:off x="0" y="1939220"/>
              <a:ext cx="1775521" cy="14366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our 4 días por Baja California Norte">
              <a:extLst>
                <a:ext uri="{FF2B5EF4-FFF2-40B4-BE49-F238E27FC236}">
                  <a16:creationId xmlns:a16="http://schemas.microsoft.com/office/drawing/2014/main" id="{248A8300-C105-B15D-0CB0-FA8177B3E777}"/>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12408" r="13502"/>
            <a:stretch/>
          </p:blipFill>
          <p:spPr bwMode="auto">
            <a:xfrm>
              <a:off x="3062426" y="3408381"/>
              <a:ext cx="1319075" cy="13135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altillo, la ciudad más competitiva de México en 2024: IMCO">
              <a:extLst>
                <a:ext uri="{FF2B5EF4-FFF2-40B4-BE49-F238E27FC236}">
                  <a16:creationId xmlns:a16="http://schemas.microsoft.com/office/drawing/2014/main" id="{F48401A3-B49E-756D-4B8A-9DE2DD664BAC}"/>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t="3286" r="10311"/>
            <a:stretch/>
          </p:blipFill>
          <p:spPr bwMode="auto">
            <a:xfrm>
              <a:off x="1829980" y="1939219"/>
              <a:ext cx="2551522" cy="144446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Graphic 17">
            <a:extLst>
              <a:ext uri="{FF2B5EF4-FFF2-40B4-BE49-F238E27FC236}">
                <a16:creationId xmlns:a16="http://schemas.microsoft.com/office/drawing/2014/main" id="{126829C3-B1C2-161C-2ED6-910938526A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4140" y="1216560"/>
            <a:ext cx="3674586" cy="118884"/>
          </a:xfrm>
          <a:prstGeom prst="rect">
            <a:avLst/>
          </a:prstGeom>
        </p:spPr>
      </p:pic>
      <p:sp>
        <p:nvSpPr>
          <p:cNvPr id="12" name="Título 1">
            <a:extLst>
              <a:ext uri="{FF2B5EF4-FFF2-40B4-BE49-F238E27FC236}">
                <a16:creationId xmlns:a16="http://schemas.microsoft.com/office/drawing/2014/main" id="{00142FD3-CD0B-2A51-9260-7FFF230CA85A}"/>
              </a:ext>
            </a:extLst>
          </p:cNvPr>
          <p:cNvSpPr txBox="1">
            <a:spLocks/>
          </p:cNvSpPr>
          <p:nvPr/>
        </p:nvSpPr>
        <p:spPr>
          <a:xfrm>
            <a:off x="714140" y="264552"/>
            <a:ext cx="9002696" cy="107617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384800" algn="l"/>
              </a:tabLst>
              <a:defRPr/>
            </a:pPr>
            <a:r>
              <a:rPr kumimoji="0" lang="en-US" sz="2800" b="1" i="0" u="none" strike="noStrike" kern="1200" cap="none" spc="0" normalizeH="0" baseline="0" noProof="0" dirty="0">
                <a:ln>
                  <a:noFill/>
                </a:ln>
                <a:solidFill>
                  <a:srgbClr val="585857"/>
                </a:solidFill>
                <a:effectLst/>
                <a:uLnTx/>
                <a:uFillTx/>
                <a:latin typeface="Arial Black" panose="020B0604020202020204" pitchFamily="34" charset="0"/>
                <a:ea typeface="+mj-ea"/>
                <a:cs typeface="Arial Black" panose="020B0604020202020204" pitchFamily="34" charset="0"/>
              </a:rPr>
              <a:t>MUNICIPALITIES WITH THE HIGHEST CONTRIBUTION TO GROSS CENSAL ADDED VALUE</a:t>
            </a:r>
          </a:p>
          <a:p>
            <a:pPr marL="0" marR="0" lvl="0" indent="0" algn="l" defTabSz="914400" rtl="0" eaLnBrk="1" fontAlgn="auto" latinLnBrk="0" hangingPunct="1">
              <a:lnSpc>
                <a:spcPct val="90000"/>
              </a:lnSpc>
              <a:spcBef>
                <a:spcPct val="0"/>
              </a:spcBef>
              <a:spcAft>
                <a:spcPts val="0"/>
              </a:spcAft>
              <a:buClrTx/>
              <a:buSzTx/>
              <a:buFontTx/>
              <a:buNone/>
              <a:tabLst>
                <a:tab pos="5384800" algn="l"/>
              </a:tabLst>
              <a:defRPr/>
            </a:pPr>
            <a:r>
              <a:rPr kumimoji="0" lang="es-MX" sz="2400" b="0" i="0" u="none" strike="noStrike" kern="1200" cap="none" spc="0" normalizeH="0" baseline="0" noProof="0" dirty="0">
                <a:ln>
                  <a:noFill/>
                </a:ln>
                <a:solidFill>
                  <a:srgbClr val="585857"/>
                </a:solidFill>
                <a:effectLst/>
                <a:uLnTx/>
                <a:uFillTx/>
                <a:latin typeface="Arial" panose="020B0604020202020204" pitchFamily="34" charset="0"/>
                <a:ea typeface="+mj-ea"/>
                <a:cs typeface="Arial" panose="020B0604020202020204" pitchFamily="34" charset="0"/>
              </a:rPr>
              <a:t>2018 and 2023</a:t>
            </a:r>
          </a:p>
        </p:txBody>
      </p:sp>
      <p:graphicFrame>
        <p:nvGraphicFramePr>
          <p:cNvPr id="20" name="5 Tabla">
            <a:extLst>
              <a:ext uri="{FF2B5EF4-FFF2-40B4-BE49-F238E27FC236}">
                <a16:creationId xmlns:a16="http://schemas.microsoft.com/office/drawing/2014/main" id="{86244110-FBF4-8307-82DC-6E964B62777A}"/>
              </a:ext>
            </a:extLst>
          </p:cNvPr>
          <p:cNvGraphicFramePr>
            <a:graphicFrameLocks noGrp="1"/>
          </p:cNvGraphicFramePr>
          <p:nvPr/>
        </p:nvGraphicFramePr>
        <p:xfrm>
          <a:off x="4435959" y="1497091"/>
          <a:ext cx="7365886" cy="4338933"/>
        </p:xfrm>
        <a:graphic>
          <a:graphicData uri="http://schemas.openxmlformats.org/drawingml/2006/table">
            <a:tbl>
              <a:tblPr firstRow="1" bandRow="1">
                <a:tableStyleId>{5940675A-B579-460E-94D1-54222C63F5DA}</a:tableStyleId>
              </a:tblPr>
              <a:tblGrid>
                <a:gridCol w="581121">
                  <a:extLst>
                    <a:ext uri="{9D8B030D-6E8A-4147-A177-3AD203B41FA5}">
                      <a16:colId xmlns:a16="http://schemas.microsoft.com/office/drawing/2014/main" val="2488410719"/>
                    </a:ext>
                  </a:extLst>
                </a:gridCol>
                <a:gridCol w="3469324">
                  <a:extLst>
                    <a:ext uri="{9D8B030D-6E8A-4147-A177-3AD203B41FA5}">
                      <a16:colId xmlns:a16="http://schemas.microsoft.com/office/drawing/2014/main" val="20000"/>
                    </a:ext>
                  </a:extLst>
                </a:gridCol>
                <a:gridCol w="907502">
                  <a:extLst>
                    <a:ext uri="{9D8B030D-6E8A-4147-A177-3AD203B41FA5}">
                      <a16:colId xmlns:a16="http://schemas.microsoft.com/office/drawing/2014/main" val="20001"/>
                    </a:ext>
                  </a:extLst>
                </a:gridCol>
                <a:gridCol w="787400">
                  <a:extLst>
                    <a:ext uri="{9D8B030D-6E8A-4147-A177-3AD203B41FA5}">
                      <a16:colId xmlns:a16="http://schemas.microsoft.com/office/drawing/2014/main" val="3781444951"/>
                    </a:ext>
                  </a:extLst>
                </a:gridCol>
                <a:gridCol w="777858">
                  <a:extLst>
                    <a:ext uri="{9D8B030D-6E8A-4147-A177-3AD203B41FA5}">
                      <a16:colId xmlns:a16="http://schemas.microsoft.com/office/drawing/2014/main" val="3925791179"/>
                    </a:ext>
                  </a:extLst>
                </a:gridCol>
                <a:gridCol w="842681">
                  <a:extLst>
                    <a:ext uri="{9D8B030D-6E8A-4147-A177-3AD203B41FA5}">
                      <a16:colId xmlns:a16="http://schemas.microsoft.com/office/drawing/2014/main" val="4179992785"/>
                    </a:ext>
                  </a:extLst>
                </a:gridCol>
              </a:tblGrid>
              <a:tr h="332529">
                <a:tc rowSpan="3">
                  <a:txBody>
                    <a:bodyPr/>
                    <a:lstStyle/>
                    <a:p>
                      <a:pPr algn="ctr" fontAlgn="b"/>
                      <a:r>
                        <a:rPr lang="es-MX" sz="1600" b="1" i="0" u="none" strike="noStrike" dirty="0">
                          <a:solidFill>
                            <a:schemeClr val="bg1"/>
                          </a:solidFill>
                          <a:latin typeface="Arial" panose="020B0604020202020204" pitchFamily="34" charset="0"/>
                          <a:cs typeface="Arial" panose="020B0604020202020204" pitchFamily="34" charset="0"/>
                        </a:rPr>
                        <a:t>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B24E"/>
                    </a:solidFill>
                  </a:tcPr>
                </a:tc>
                <a:tc rowSpan="3">
                  <a:txBody>
                    <a:bodyPr/>
                    <a:lstStyle/>
                    <a:p>
                      <a:pPr algn="ctr" fontAlgn="b"/>
                      <a:r>
                        <a:rPr lang="es-MX" sz="1600" b="1" i="0" u="none" strike="noStrike" dirty="0" err="1">
                          <a:solidFill>
                            <a:schemeClr val="bg1"/>
                          </a:solidFill>
                          <a:latin typeface="Arial" panose="020B0604020202020204" pitchFamily="34" charset="0"/>
                          <a:cs typeface="Arial" panose="020B0604020202020204" pitchFamily="34" charset="0"/>
                        </a:rPr>
                        <a:t>Municipality</a:t>
                      </a:r>
                      <a:endParaRPr lang="es-MX" sz="16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B24E"/>
                    </a:solidFill>
                  </a:tcPr>
                </a:tc>
                <a:tc gridSpan="4">
                  <a:txBody>
                    <a:bodyPr/>
                    <a:lstStyle/>
                    <a:p>
                      <a:pPr algn="ctr" fontAlgn="b"/>
                      <a:r>
                        <a:rPr lang="es-MX" sz="1600" b="1" u="none" strike="noStrike" baseline="0" dirty="0">
                          <a:solidFill>
                            <a:schemeClr val="bg1"/>
                          </a:solidFill>
                          <a:latin typeface="Arial" panose="020B0604020202020204" pitchFamily="34" charset="0"/>
                          <a:cs typeface="Arial" panose="020B0604020202020204" pitchFamily="34" charset="0"/>
                        </a:rPr>
                        <a:t>Gross censal </a:t>
                      </a:r>
                      <a:r>
                        <a:rPr lang="es-MX" sz="1600" b="1" u="none" strike="noStrike" baseline="0" dirty="0" err="1">
                          <a:solidFill>
                            <a:schemeClr val="bg1"/>
                          </a:solidFill>
                          <a:latin typeface="Arial" panose="020B0604020202020204" pitchFamily="34" charset="0"/>
                          <a:cs typeface="Arial" panose="020B0604020202020204" pitchFamily="34" charset="0"/>
                        </a:rPr>
                        <a:t>added</a:t>
                      </a:r>
                      <a:r>
                        <a:rPr lang="es-MX" sz="1600" b="1" u="none" strike="noStrike" baseline="0" dirty="0">
                          <a:solidFill>
                            <a:schemeClr val="bg1"/>
                          </a:solidFill>
                          <a:latin typeface="Arial" panose="020B0604020202020204" pitchFamily="34" charset="0"/>
                          <a:cs typeface="Arial" panose="020B0604020202020204" pitchFamily="34" charset="0"/>
                        </a:rPr>
                        <a:t> </a:t>
                      </a:r>
                      <a:r>
                        <a:rPr lang="es-MX" sz="1600" b="1" u="none" strike="noStrike" baseline="0" dirty="0" err="1">
                          <a:solidFill>
                            <a:schemeClr val="bg1"/>
                          </a:solidFill>
                          <a:latin typeface="Arial" panose="020B0604020202020204" pitchFamily="34" charset="0"/>
                          <a:cs typeface="Arial" panose="020B0604020202020204" pitchFamily="34" charset="0"/>
                        </a:rPr>
                        <a:t>value</a:t>
                      </a:r>
                      <a:endParaRPr lang="es-MX" sz="1600" b="1" u="none" strike="noStrike" baseline="0" dirty="0">
                        <a:solidFill>
                          <a:schemeClr val="bg1"/>
                        </a:solidFill>
                        <a:latin typeface="Arial" panose="020B0604020202020204" pitchFamily="34" charset="0"/>
                        <a:cs typeface="Arial" panose="020B0604020202020204" pitchFamily="34" charset="0"/>
                      </a:endParaRPr>
                    </a:p>
                  </a:txBody>
                  <a:tcPr marL="100584" marR="10058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pPr algn="ctr" fontAlgn="b"/>
                      <a:endParaRPr lang="es-MX" sz="1800" b="1" i="0" u="none" strike="noStrike">
                        <a:solidFill>
                          <a:schemeClr val="bg1"/>
                        </a:solidFill>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pPr algn="ctr" fontAlgn="b"/>
                      <a:r>
                        <a:rPr lang="es-MX" sz="1800" b="1" u="none" strike="noStrike">
                          <a:solidFill>
                            <a:schemeClr val="bg1"/>
                          </a:solidFill>
                          <a:latin typeface="Arial" pitchFamily="34" charset="0"/>
                          <a:cs typeface="Arial" pitchFamily="34" charset="0"/>
                        </a:rPr>
                        <a:t>Personal</a:t>
                      </a:r>
                      <a:r>
                        <a:rPr lang="es-MX" sz="1800" b="1" u="none" strike="noStrike" baseline="0">
                          <a:solidFill>
                            <a:schemeClr val="bg1"/>
                          </a:solidFill>
                          <a:latin typeface="Arial" pitchFamily="34" charset="0"/>
                          <a:cs typeface="Arial" pitchFamily="34" charset="0"/>
                        </a:rPr>
                        <a:t> ocupado</a:t>
                      </a:r>
                      <a:endParaRPr lang="es-MX" sz="1800" b="1" i="0" u="none" strike="noStrike">
                        <a:solidFill>
                          <a:schemeClr val="bg1"/>
                        </a:solidFill>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endParaRPr lang="es-MX"/>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53A2B"/>
                    </a:solidFill>
                  </a:tcPr>
                </a:tc>
                <a:extLst>
                  <a:ext uri="{0D108BD9-81ED-4DB2-BD59-A6C34878D82A}">
                    <a16:rowId xmlns:a16="http://schemas.microsoft.com/office/drawing/2014/main" val="10000"/>
                  </a:ext>
                </a:extLst>
              </a:tr>
              <a:tr h="333680">
                <a:tc vMerge="1">
                  <a:txBody>
                    <a:bodyPr/>
                    <a:lstStyle/>
                    <a:p>
                      <a:endParaRPr lang="es-MX"/>
                    </a:p>
                  </a:txBody>
                  <a:tcPr/>
                </a:tc>
                <a:tc vMerge="1">
                  <a:txBody>
                    <a:bodyPr/>
                    <a:lstStyle/>
                    <a:p>
                      <a:pPr marL="85725" indent="0" algn="ctr" fontAlgn="b"/>
                      <a:endParaRPr lang="es-MX" sz="1300" b="1" i="0" u="none" strike="noStrike">
                        <a:solidFill>
                          <a:schemeClr val="tx1">
                            <a:lumMod val="65000"/>
                            <a:lumOff val="35000"/>
                          </a:schemeClr>
                        </a:solidFill>
                        <a:latin typeface="Arial" pitchFamily="34" charset="0"/>
                        <a:cs typeface="Arial" pitchFamily="34" charset="0"/>
                      </a:endParaRPr>
                    </a:p>
                  </a:txBody>
                  <a:tcPr marL="0" marR="0" marT="0" marB="0" anchor="ctr">
                    <a:solidFill>
                      <a:schemeClr val="accent2">
                        <a:lumMod val="20000"/>
                        <a:lumOff val="80000"/>
                      </a:schemeClr>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2018</a:t>
                      </a:r>
                    </a:p>
                  </a:txBody>
                  <a:tcPr marL="100584" marR="10058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s-MX"/>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2023</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fontAlgn="b"/>
                      <a:endParaRPr lang="es-MX" sz="1600" b="1" i="0" u="none" strike="noStrike">
                        <a:solidFill>
                          <a:schemeClr val="bg1"/>
                        </a:solidFill>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1"/>
                  </a:ext>
                </a:extLst>
              </a:tr>
              <a:tr h="258633">
                <a:tc vMerge="1">
                  <a:txBody>
                    <a:bodyPr/>
                    <a:lstStyle/>
                    <a:p>
                      <a:endParaRPr lang="es-MX"/>
                    </a:p>
                  </a:txBody>
                  <a:tcPr/>
                </a:tc>
                <a:tc vMerge="1">
                  <a:txBody>
                    <a:bodyPr/>
                    <a:lstStyle/>
                    <a:p>
                      <a:pPr algn="l" fontAlgn="b"/>
                      <a:endParaRPr lang="es-MX"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06060"/>
                    </a:solidFill>
                  </a:tcPr>
                </a:tc>
                <a:tc>
                  <a:txBody>
                    <a:bodyPr/>
                    <a:lstStyle/>
                    <a:p>
                      <a:pPr algn="ctr" fontAlgn="b"/>
                      <a:r>
                        <a:rPr lang="es-MX" sz="1400" b="1" i="0" u="none" strike="noStrike">
                          <a:solidFill>
                            <a:schemeClr val="bg1"/>
                          </a:solidFill>
                          <a:effectLst/>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1400" b="1" i="0" u="none" strike="noStrike" dirty="0">
                          <a:solidFill>
                            <a:schemeClr val="bg1"/>
                          </a:solidFill>
                          <a:effectLst/>
                          <a:latin typeface="Arial" panose="020B0604020202020204" pitchFamily="34" charset="0"/>
                          <a:cs typeface="Arial" panose="020B0604020202020204" pitchFamily="34" charset="0"/>
                        </a:rPr>
                        <a:t>Position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1400" b="1" i="0" u="none" strike="noStrike">
                          <a:solidFill>
                            <a:schemeClr val="bg1"/>
                          </a:solidFill>
                          <a:effectLst/>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1400" b="1" i="0" u="none" strike="noStrike" dirty="0">
                          <a:solidFill>
                            <a:schemeClr val="bg1"/>
                          </a:solidFill>
                          <a:effectLst/>
                          <a:latin typeface="Arial" panose="020B0604020202020204" pitchFamily="34" charset="0"/>
                          <a:cs typeface="Arial" panose="020B0604020202020204" pitchFamily="34" charset="0"/>
                        </a:rPr>
                        <a:t>Position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309156">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Cuauhtémoc, Ciudad de México</a:t>
                      </a:r>
                    </a:p>
                  </a:txBody>
                  <a:tcPr marL="30175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09156">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t"/>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Miguel Hidalgo, Ciudad de México</a:t>
                      </a:r>
                    </a:p>
                  </a:txBody>
                  <a:tcPr marL="30175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3342682"/>
                  </a:ext>
                </a:extLst>
              </a:tr>
              <a:tr h="457104">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Álvaro Obregón, Ciudad de México</a:t>
                      </a:r>
                    </a:p>
                  </a:txBody>
                  <a:tcPr marL="30175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1300" b="0" i="0" u="none" strike="noStrike">
                          <a:solidFill>
                            <a:srgbClr val="585857"/>
                          </a:solidFill>
                          <a:effectLst/>
                          <a:latin typeface="Arial" panose="020B0604020202020204" pitchFamily="34" charset="0"/>
                          <a:cs typeface="Arial" panose="020B0604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MX" sz="1300" b="0" i="0" u="none" strike="noStrike">
                          <a:solidFill>
                            <a:srgbClr val="585857"/>
                          </a:solidFill>
                          <a:effectLst/>
                          <a:latin typeface="Arial" panose="020B0604020202020204" pitchFamily="34" charset="0"/>
                          <a:cs typeface="Arial" panose="020B0604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4875295"/>
                  </a:ext>
                </a:extLst>
              </a:tr>
              <a:tr h="309156">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t"/>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Monterrey, Nuevo León</a:t>
                      </a:r>
                    </a:p>
                  </a:txBody>
                  <a:tcPr marL="30175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2550449"/>
                  </a:ext>
                </a:extLst>
              </a:tr>
              <a:tr h="305579">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Carmen, Campeche</a:t>
                      </a:r>
                    </a:p>
                  </a:txBody>
                  <a:tcPr marL="30175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4546670"/>
                  </a:ext>
                </a:extLst>
              </a:tr>
              <a:tr h="401588">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t"/>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Tijuana, Baja California</a:t>
                      </a:r>
                    </a:p>
                  </a:txBody>
                  <a:tcPr marL="30175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300" b="0" i="0" u="none" strike="noStrike" dirty="0">
                          <a:solidFill>
                            <a:srgbClr val="585857"/>
                          </a:solidFill>
                          <a:effectLst/>
                          <a:latin typeface="Arial" panose="020B0604020202020204" pitchFamily="34" charset="0"/>
                          <a:cs typeface="Arial" panose="020B0604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300" b="0" i="0" u="none" strike="noStrike">
                          <a:solidFill>
                            <a:srgbClr val="585857"/>
                          </a:solidFill>
                          <a:effectLst/>
                          <a:latin typeface="Arial" panose="020B0604020202020204" pitchFamily="34" charset="0"/>
                          <a:cs typeface="Arial" panose="020B0604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7709582"/>
                  </a:ext>
                </a:extLst>
              </a:tr>
              <a:tr h="325669">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Benito Juárez, Ciudad de México </a:t>
                      </a:r>
                    </a:p>
                  </a:txBody>
                  <a:tcPr marL="30175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5361">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Saltillo, Coahuila</a:t>
                      </a:r>
                    </a:p>
                  </a:txBody>
                  <a:tcPr marL="30175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09156">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Guadalajara, Jalisco</a:t>
                      </a:r>
                    </a:p>
                  </a:txBody>
                  <a:tcPr marL="30175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4710288"/>
                  </a:ext>
                </a:extLst>
              </a:tr>
              <a:tr h="350566">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t"/>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Paraíso, Tabasco</a:t>
                      </a:r>
                    </a:p>
                  </a:txBody>
                  <a:tcPr marL="30175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4428169"/>
                  </a:ext>
                </a:extLst>
              </a:tr>
            </a:tbl>
          </a:graphicData>
        </a:graphic>
      </p:graphicFrame>
      <p:pic>
        <p:nvPicPr>
          <p:cNvPr id="3" name="Imagen 2">
            <a:extLst>
              <a:ext uri="{FF2B5EF4-FFF2-40B4-BE49-F238E27FC236}">
                <a16:creationId xmlns:a16="http://schemas.microsoft.com/office/drawing/2014/main" id="{BF27517C-8602-15CF-4165-462E372F6328}"/>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2046002" y="4322954"/>
            <a:ext cx="2335499" cy="1492240"/>
          </a:xfrm>
          <a:prstGeom prst="rect">
            <a:avLst/>
          </a:prstGeom>
        </p:spPr>
      </p:pic>
    </p:spTree>
    <p:extLst>
      <p:ext uri="{BB962C8B-B14F-4D97-AF65-F5344CB8AC3E}">
        <p14:creationId xmlns:p14="http://schemas.microsoft.com/office/powerpoint/2010/main" val="82703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A85F0-EE47-E7A8-7F55-B3A2F358D9B4}"/>
            </a:ext>
          </a:extLst>
        </p:cNvPr>
        <p:cNvGrpSpPr/>
        <p:nvPr/>
      </p:nvGrpSpPr>
      <p:grpSpPr>
        <a:xfrm>
          <a:off x="0" y="0"/>
          <a:ext cx="0" cy="0"/>
          <a:chOff x="0" y="0"/>
          <a:chExt cx="0" cy="0"/>
        </a:xfrm>
      </p:grpSpPr>
      <p:sp>
        <p:nvSpPr>
          <p:cNvPr id="3" name="Título 1">
            <a:extLst>
              <a:ext uri="{FF2B5EF4-FFF2-40B4-BE49-F238E27FC236}">
                <a16:creationId xmlns:a16="http://schemas.microsoft.com/office/drawing/2014/main" id="{1ED02DE7-CEBB-CCAB-B2A4-D13DC27077F9}"/>
              </a:ext>
            </a:extLst>
          </p:cNvPr>
          <p:cNvSpPr txBox="1">
            <a:spLocks/>
          </p:cNvSpPr>
          <p:nvPr/>
        </p:nvSpPr>
        <p:spPr>
          <a:xfrm>
            <a:off x="305533" y="363426"/>
            <a:ext cx="4008549" cy="182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5A5A58"/>
                </a:solidFill>
                <a:latin typeface="Poppins" panose="00000500000000000000" pitchFamily="2" charset="0"/>
                <a:ea typeface="+mj-ea"/>
                <a:cs typeface="Poppins" panose="000005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585857"/>
                </a:solidFill>
                <a:effectLst/>
                <a:uLnTx/>
                <a:uFillTx/>
                <a:latin typeface="Arial Black" panose="020B0604020202020204" pitchFamily="34" charset="0"/>
                <a:ea typeface="+mj-ea"/>
                <a:cs typeface="Arial Black" panose="020B0604020202020204" pitchFamily="34" charset="0"/>
              </a:rPr>
              <a:t>ECONOMIC ACTIVITIES WITH THE HIGHEST INCREASE IN EMPLOYED PERSONS</a:t>
            </a:r>
            <a:endParaRPr kumimoji="0" lang="es-MX" sz="2400" b="0" i="0" u="none" strike="noStrike" kern="1200" cap="none" spc="0" normalizeH="0" baseline="0" noProof="0" dirty="0">
              <a:ln>
                <a:noFill/>
              </a:ln>
              <a:solidFill>
                <a:srgbClr val="585857"/>
              </a:solidFill>
              <a:effectLst/>
              <a:uLnTx/>
              <a:uFillTx/>
              <a:latin typeface="Arial" panose="020B0604020202020204" pitchFamily="34" charset="0"/>
              <a:ea typeface="+mj-ea"/>
              <a:cs typeface="Arial" panose="020B0604020202020204" pitchFamily="34" charset="0"/>
            </a:endParaRPr>
          </a:p>
        </p:txBody>
      </p:sp>
      <p:sp>
        <p:nvSpPr>
          <p:cNvPr id="5" name="TextBox 12">
            <a:extLst>
              <a:ext uri="{FF2B5EF4-FFF2-40B4-BE49-F238E27FC236}">
                <a16:creationId xmlns:a16="http://schemas.microsoft.com/office/drawing/2014/main" id="{33AA9623-990F-8E10-B465-54CEDA8383BE}"/>
              </a:ext>
            </a:extLst>
          </p:cNvPr>
          <p:cNvSpPr txBox="1"/>
          <p:nvPr/>
        </p:nvSpPr>
        <p:spPr>
          <a:xfrm>
            <a:off x="4678419" y="6233110"/>
            <a:ext cx="44508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30000" noProof="0" dirty="0">
                <a:ln>
                  <a:noFill/>
                </a:ln>
                <a:solidFill>
                  <a:srgbClr val="585857"/>
                </a:solidFill>
                <a:effectLst/>
                <a:uLnTx/>
                <a:uFillTx/>
                <a:latin typeface="Arial" panose="020B0604020202020204" pitchFamily="34" charset="0"/>
                <a:ea typeface="+mn-ea"/>
                <a:cs typeface="Arial" panose="020B0604020202020204" pitchFamily="34" charset="0"/>
              </a:rPr>
              <a:t>1/ </a:t>
            </a:r>
            <a:r>
              <a:rPr kumimoji="0" lang="en-US"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rPr>
              <a:t>Excludes long-distance transport of agricultural products</a:t>
            </a:r>
            <a:endParaRPr kumimoji="0" lang="es-MX" sz="12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endParaRPr>
          </a:p>
        </p:txBody>
      </p:sp>
      <p:pic>
        <p:nvPicPr>
          <p:cNvPr id="6" name="Picture 2" descr="Cofece encuentra indicios de posibles acuerdos ilegales entre proveedores  de autotransporte federal de carga Fecha de publicación: 09-04-2024 No. de  comunicado: Cofece-17-2024 – Comisión Federal de Competencia Económica">
            <a:extLst>
              <a:ext uri="{FF2B5EF4-FFF2-40B4-BE49-F238E27FC236}">
                <a16:creationId xmlns:a16="http://schemas.microsoft.com/office/drawing/2014/main" id="{6F34A713-0D86-0313-33DA-BF3B107D237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9949" t="14021" r="9778" b="8337"/>
          <a:stretch>
            <a:fillRect/>
          </a:stretch>
        </p:blipFill>
        <p:spPr bwMode="auto">
          <a:xfrm>
            <a:off x="2166938" y="2568357"/>
            <a:ext cx="2238425" cy="1322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8 itens da Flavors que não podem faltar na sua cafeteria – Flavors">
            <a:extLst>
              <a:ext uri="{FF2B5EF4-FFF2-40B4-BE49-F238E27FC236}">
                <a16:creationId xmlns:a16="http://schemas.microsoft.com/office/drawing/2014/main" id="{35BCB79D-3CBE-BB69-3CA7-9D70A2BFCA2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9986" t="8426" r="1769" b="6848"/>
          <a:stretch/>
        </p:blipFill>
        <p:spPr bwMode="auto">
          <a:xfrm>
            <a:off x="2166938" y="3968152"/>
            <a:ext cx="2238426" cy="1322222"/>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7">
            <a:extLst>
              <a:ext uri="{FF2B5EF4-FFF2-40B4-BE49-F238E27FC236}">
                <a16:creationId xmlns:a16="http://schemas.microsoft.com/office/drawing/2014/main" id="{9BD2C2A3-9102-CF58-1EBF-8D76EC3D48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6420" y="2210701"/>
            <a:ext cx="3674586" cy="118884"/>
          </a:xfrm>
          <a:prstGeom prst="rect">
            <a:avLst/>
          </a:prstGeom>
        </p:spPr>
      </p:pic>
      <p:graphicFrame>
        <p:nvGraphicFramePr>
          <p:cNvPr id="8" name="Tabla 10">
            <a:extLst>
              <a:ext uri="{FF2B5EF4-FFF2-40B4-BE49-F238E27FC236}">
                <a16:creationId xmlns:a16="http://schemas.microsoft.com/office/drawing/2014/main" id="{7BA9239C-4A67-F645-837F-868643895CDB}"/>
              </a:ext>
            </a:extLst>
          </p:cNvPr>
          <p:cNvGraphicFramePr>
            <a:graphicFrameLocks noGrp="1"/>
          </p:cNvGraphicFramePr>
          <p:nvPr>
            <p:extLst>
              <p:ext uri="{D42A27DB-BD31-4B8C-83A1-F6EECF244321}">
                <p14:modId xmlns:p14="http://schemas.microsoft.com/office/powerpoint/2010/main" val="2547072444"/>
              </p:ext>
            </p:extLst>
          </p:nvPr>
        </p:nvGraphicFramePr>
        <p:xfrm>
          <a:off x="4678418" y="508897"/>
          <a:ext cx="7269108" cy="5572226"/>
        </p:xfrm>
        <a:graphic>
          <a:graphicData uri="http://schemas.openxmlformats.org/drawingml/2006/table">
            <a:tbl>
              <a:tblPr firstRow="1" bandRow="1">
                <a:tableStyleId>{5C22544A-7EE6-4342-B048-85BDC9FD1C3A}</a:tableStyleId>
              </a:tblPr>
              <a:tblGrid>
                <a:gridCol w="502865">
                  <a:extLst>
                    <a:ext uri="{9D8B030D-6E8A-4147-A177-3AD203B41FA5}">
                      <a16:colId xmlns:a16="http://schemas.microsoft.com/office/drawing/2014/main" val="3412272412"/>
                    </a:ext>
                  </a:extLst>
                </a:gridCol>
                <a:gridCol w="3450882">
                  <a:extLst>
                    <a:ext uri="{9D8B030D-6E8A-4147-A177-3AD203B41FA5}">
                      <a16:colId xmlns:a16="http://schemas.microsoft.com/office/drawing/2014/main" val="3738417101"/>
                    </a:ext>
                  </a:extLst>
                </a:gridCol>
                <a:gridCol w="1725441">
                  <a:extLst>
                    <a:ext uri="{9D8B030D-6E8A-4147-A177-3AD203B41FA5}">
                      <a16:colId xmlns:a16="http://schemas.microsoft.com/office/drawing/2014/main" val="2606454667"/>
                    </a:ext>
                  </a:extLst>
                </a:gridCol>
                <a:gridCol w="1589920">
                  <a:extLst>
                    <a:ext uri="{9D8B030D-6E8A-4147-A177-3AD203B41FA5}">
                      <a16:colId xmlns:a16="http://schemas.microsoft.com/office/drawing/2014/main" val="4161317514"/>
                    </a:ext>
                  </a:extLst>
                </a:gridCol>
              </a:tblGrid>
              <a:tr h="1184641">
                <a:tc>
                  <a:txBody>
                    <a:bodyPr/>
                    <a:lstStyle/>
                    <a:p>
                      <a:pPr algn="ctr"/>
                      <a:r>
                        <a:rPr lang="es-MX" sz="1600">
                          <a:solidFill>
                            <a:schemeClr val="bg1"/>
                          </a:solidFill>
                          <a:latin typeface="Arial" panose="020B0604020202020204" pitchFamily="34" charset="0"/>
                          <a:cs typeface="Arial" panose="020B0604020202020204" pitchFamily="34" charset="0"/>
                        </a:rPr>
                        <a:t>No.</a:t>
                      </a:r>
                    </a:p>
                  </a:txBody>
                  <a:tcPr marL="82383" marR="82383" marT="41192" marB="4119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9B14D"/>
                    </a:solidFill>
                  </a:tcPr>
                </a:tc>
                <a:tc>
                  <a:txBody>
                    <a:bodyPr/>
                    <a:lstStyle/>
                    <a:p>
                      <a:pPr algn="ctr"/>
                      <a:r>
                        <a:rPr lang="es-MX" sz="1600" dirty="0" err="1">
                          <a:solidFill>
                            <a:schemeClr val="bg1"/>
                          </a:solidFill>
                          <a:latin typeface="Arial" panose="020B0604020202020204" pitchFamily="34" charset="0"/>
                          <a:cs typeface="Arial" panose="020B0604020202020204" pitchFamily="34" charset="0"/>
                        </a:rPr>
                        <a:t>Class</a:t>
                      </a:r>
                      <a:r>
                        <a:rPr lang="es-MX" sz="1600" dirty="0">
                          <a:solidFill>
                            <a:schemeClr val="bg1"/>
                          </a:solidFill>
                          <a:latin typeface="Arial" panose="020B0604020202020204" pitchFamily="34" charset="0"/>
                          <a:cs typeface="Arial" panose="020B0604020202020204" pitchFamily="34" charset="0"/>
                        </a:rPr>
                        <a:t> </a:t>
                      </a:r>
                      <a:r>
                        <a:rPr lang="es-MX" sz="1600" dirty="0" err="1">
                          <a:solidFill>
                            <a:schemeClr val="bg1"/>
                          </a:solidFill>
                          <a:latin typeface="Arial" panose="020B0604020202020204" pitchFamily="34" charset="0"/>
                          <a:cs typeface="Arial" panose="020B0604020202020204" pitchFamily="34" charset="0"/>
                        </a:rPr>
                        <a:t>of</a:t>
                      </a:r>
                      <a:r>
                        <a:rPr lang="es-MX" sz="1600" dirty="0">
                          <a:solidFill>
                            <a:schemeClr val="bg1"/>
                          </a:solidFill>
                          <a:latin typeface="Arial" panose="020B0604020202020204" pitchFamily="34" charset="0"/>
                          <a:cs typeface="Arial" panose="020B0604020202020204" pitchFamily="34" charset="0"/>
                        </a:rPr>
                        <a:t> </a:t>
                      </a:r>
                      <a:r>
                        <a:rPr lang="es-MX" sz="1600" dirty="0" err="1">
                          <a:solidFill>
                            <a:schemeClr val="bg1"/>
                          </a:solidFill>
                          <a:latin typeface="Arial" panose="020B0604020202020204" pitchFamily="34" charset="0"/>
                          <a:cs typeface="Arial" panose="020B0604020202020204" pitchFamily="34" charset="0"/>
                        </a:rPr>
                        <a:t>economic</a:t>
                      </a:r>
                      <a:r>
                        <a:rPr lang="es-MX" sz="1600" dirty="0">
                          <a:solidFill>
                            <a:schemeClr val="bg1"/>
                          </a:solidFill>
                          <a:latin typeface="Arial" panose="020B0604020202020204" pitchFamily="34" charset="0"/>
                          <a:cs typeface="Arial" panose="020B0604020202020204" pitchFamily="34" charset="0"/>
                        </a:rPr>
                        <a:t> </a:t>
                      </a:r>
                      <a:r>
                        <a:rPr lang="es-MX" sz="1600" dirty="0" err="1">
                          <a:solidFill>
                            <a:schemeClr val="bg1"/>
                          </a:solidFill>
                          <a:latin typeface="Arial" panose="020B0604020202020204" pitchFamily="34" charset="0"/>
                          <a:cs typeface="Arial" panose="020B0604020202020204" pitchFamily="34" charset="0"/>
                        </a:rPr>
                        <a:t>activity</a:t>
                      </a:r>
                      <a:endParaRPr lang="es-MX" sz="1600" dirty="0">
                        <a:solidFill>
                          <a:schemeClr val="bg1"/>
                        </a:solidFill>
                        <a:latin typeface="Arial" panose="020B0604020202020204" pitchFamily="34" charset="0"/>
                        <a:cs typeface="Arial" panose="020B0604020202020204" pitchFamily="34" charset="0"/>
                      </a:endParaRPr>
                    </a:p>
                  </a:txBody>
                  <a:tcPr marL="82383" marR="82383" marT="41192" marB="4119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9B14D"/>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Difference between 2018 and 2023 (persons)</a:t>
                      </a:r>
                      <a:endParaRPr lang="es-MX" sz="1600" b="0" dirty="0">
                        <a:solidFill>
                          <a:schemeClr val="bg1"/>
                        </a:solidFill>
                        <a:latin typeface="Arial" panose="020B0604020202020204" pitchFamily="34" charset="0"/>
                        <a:cs typeface="Arial" panose="020B0604020202020204" pitchFamily="34" charset="0"/>
                      </a:endParaRPr>
                    </a:p>
                  </a:txBody>
                  <a:tcPr marL="82383" marR="82383" marT="41192" marB="4119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9B1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Average annual growth rate (percentage)</a:t>
                      </a:r>
                      <a:endParaRPr lang="es-MX" sz="1600" b="0" dirty="0">
                        <a:solidFill>
                          <a:schemeClr val="bg1"/>
                        </a:solidFill>
                        <a:latin typeface="Arial" panose="020B0604020202020204" pitchFamily="34" charset="0"/>
                        <a:cs typeface="Arial" panose="020B0604020202020204" pitchFamily="34" charset="0"/>
                      </a:endParaRPr>
                    </a:p>
                  </a:txBody>
                  <a:tcPr marL="82383" marR="82383" marT="41192" marB="4119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9B14D"/>
                    </a:solidFill>
                  </a:tcPr>
                </a:tc>
                <a:extLst>
                  <a:ext uri="{0D108BD9-81ED-4DB2-BD59-A6C34878D82A}">
                    <a16:rowId xmlns:a16="http://schemas.microsoft.com/office/drawing/2014/main" val="2845986084"/>
                  </a:ext>
                </a:extLst>
              </a:tr>
              <a:tr h="454864">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72000" algn="l" fontAlgn="b"/>
                      <a:r>
                        <a:rPr lang="en-US" sz="1300" b="0" i="0" u="none" strike="noStrike" dirty="0">
                          <a:solidFill>
                            <a:srgbClr val="585857"/>
                          </a:solidFill>
                          <a:effectLst/>
                          <a:latin typeface="Arial" panose="020B0604020202020204" pitchFamily="34" charset="0"/>
                          <a:cs typeface="Arial" panose="020B0604020202020204" pitchFamily="34" charset="0"/>
                        </a:rPr>
                        <a:t>Retail trade in grocery stores</a:t>
                      </a:r>
                      <a:endParaRPr lang="es-MX" sz="1300" b="0" i="0" u="none" strike="noStrike" dirty="0">
                        <a:solidFill>
                          <a:srgbClr val="585857"/>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 216 191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4.1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8317055"/>
                  </a:ext>
                </a:extLst>
              </a:tr>
              <a:tr h="454864">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72000" algn="l" fontAlgn="b"/>
                      <a:r>
                        <a:rPr lang="es-MX" sz="1300" b="0" i="0" u="none" strike="noStrike" dirty="0">
                          <a:solidFill>
                            <a:srgbClr val="585857"/>
                          </a:solidFill>
                          <a:effectLst/>
                          <a:latin typeface="Arial" panose="020B0604020202020204" pitchFamily="34" charset="0"/>
                          <a:cs typeface="Arial" panose="020B0604020202020204" pitchFamily="34" charset="0"/>
                        </a:rPr>
                        <a:t>Full-</a:t>
                      </a:r>
                      <a:r>
                        <a:rPr lang="es-MX" sz="1300" b="0" i="0" u="none" strike="noStrike" dirty="0" err="1">
                          <a:solidFill>
                            <a:srgbClr val="585857"/>
                          </a:solidFill>
                          <a:effectLst/>
                          <a:latin typeface="Arial" panose="020B0604020202020204" pitchFamily="34" charset="0"/>
                          <a:cs typeface="Arial" panose="020B0604020202020204" pitchFamily="34" charset="0"/>
                        </a:rPr>
                        <a:t>service</a:t>
                      </a:r>
                      <a:r>
                        <a:rPr lang="es-MX" sz="1300" b="0" i="0" u="none" strike="noStrike" dirty="0">
                          <a:solidFill>
                            <a:srgbClr val="585857"/>
                          </a:solidFill>
                          <a:effectLst/>
                          <a:latin typeface="Arial" panose="020B0604020202020204" pitchFamily="34" charset="0"/>
                          <a:cs typeface="Arial" panose="020B0604020202020204" pitchFamily="34" charset="0"/>
                        </a:rPr>
                        <a:t> restaurants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 108 579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31065886"/>
                  </a:ext>
                </a:extLst>
              </a:tr>
              <a:tr h="256054">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72000" algn="l" fontAlgn="b"/>
                      <a:r>
                        <a:rPr lang="en-US" sz="1300" b="0" i="0" u="none" strike="noStrike" dirty="0">
                          <a:solidFill>
                            <a:srgbClr val="585857"/>
                          </a:solidFill>
                          <a:effectLst/>
                          <a:latin typeface="Arial" panose="020B0604020202020204" pitchFamily="34" charset="0"/>
                          <a:cs typeface="Arial" panose="020B0604020202020204" pitchFamily="34" charset="0"/>
                        </a:rPr>
                        <a:t>Beauty salons, spas, and barbershops</a:t>
                      </a:r>
                      <a:endParaRPr lang="es-MX" sz="1300" b="0" i="0" u="none" strike="noStrike" dirty="0">
                        <a:solidFill>
                          <a:srgbClr val="585857"/>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a:solidFill>
                            <a:srgbClr val="585857"/>
                          </a:solidFill>
                          <a:effectLst/>
                          <a:latin typeface="Arial" panose="020B0604020202020204" pitchFamily="34" charset="0"/>
                          <a:ea typeface="+mn-ea"/>
                          <a:cs typeface="Arial" panose="020B0604020202020204" pitchFamily="34" charset="0"/>
                        </a:rPr>
                        <a:t> 104 780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9416594"/>
                  </a:ext>
                </a:extLst>
              </a:tr>
              <a:tr h="454337">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72000" algn="l" fontAlgn="b"/>
                      <a:r>
                        <a:rPr lang="en-US" sz="1300" b="0" i="0" u="none" strike="noStrike" dirty="0">
                          <a:solidFill>
                            <a:srgbClr val="585857"/>
                          </a:solidFill>
                          <a:effectLst/>
                          <a:latin typeface="Arial" panose="020B0604020202020204" pitchFamily="34" charset="0"/>
                          <a:cs typeface="Arial" panose="020B0604020202020204" pitchFamily="34" charset="0"/>
                        </a:rPr>
                        <a:t>General freight trucking, long-distance, truckload</a:t>
                      </a:r>
                      <a:r>
                        <a:rPr lang="es-MX" sz="1300" b="0" i="0" u="none" strike="noStrike" baseline="30000" dirty="0">
                          <a:solidFill>
                            <a:srgbClr val="585857"/>
                          </a:solidFill>
                          <a:effectLst/>
                          <a:latin typeface="Arial" panose="020B0604020202020204" pitchFamily="34" charset="0"/>
                          <a:cs typeface="Arial" panose="020B0604020202020204" pitchFamily="34" charset="0"/>
                        </a:rPr>
                        <a:t>1/</a:t>
                      </a:r>
                      <a:endParaRPr lang="es-MX" sz="1300" b="0" i="0" u="none" strike="noStrike" dirty="0">
                        <a:solidFill>
                          <a:srgbClr val="585857"/>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 90 592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61212580"/>
                  </a:ext>
                </a:extLst>
              </a:tr>
              <a:tr h="601088">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72000" algn="l" fontAlgn="b"/>
                      <a:r>
                        <a:rPr lang="en-US" sz="1300" b="0" i="0" u="none" strike="noStrike" dirty="0">
                          <a:solidFill>
                            <a:srgbClr val="585857"/>
                          </a:solidFill>
                          <a:effectLst/>
                          <a:latin typeface="Arial" panose="020B0604020202020204" pitchFamily="34" charset="0"/>
                          <a:cs typeface="Arial" panose="020B0604020202020204" pitchFamily="34" charset="0"/>
                        </a:rPr>
                        <a:t>Manufacture of electrical and electronic</a:t>
                      </a:r>
                    </a:p>
                    <a:p>
                      <a:pPr marL="72000" algn="l" fontAlgn="b"/>
                      <a:r>
                        <a:rPr lang="en-US" sz="1300" b="0" i="0" u="none" strike="noStrike" dirty="0">
                          <a:solidFill>
                            <a:srgbClr val="585857"/>
                          </a:solidFill>
                          <a:effectLst/>
                          <a:latin typeface="Arial" panose="020B0604020202020204" pitchFamily="34" charset="0"/>
                          <a:cs typeface="Arial" panose="020B0604020202020204" pitchFamily="34" charset="0"/>
                        </a:rPr>
                        <a:t>equipment and parts for motor vehicles</a:t>
                      </a:r>
                      <a:endParaRPr lang="es-MX" sz="1300" b="0" i="0" u="none" strike="noStrike" dirty="0">
                        <a:solidFill>
                          <a:srgbClr val="585857"/>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 79 865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3322364"/>
                  </a:ext>
                </a:extLst>
              </a:tr>
              <a:tr h="256519">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72000" algn="l" fontAlgn="b"/>
                      <a:r>
                        <a:rPr lang="es-MX" sz="1300" b="0" i="0" u="none" strike="noStrike" dirty="0" err="1">
                          <a:solidFill>
                            <a:srgbClr val="585857"/>
                          </a:solidFill>
                          <a:effectLst/>
                          <a:latin typeface="Arial" panose="020B0604020202020204" pitchFamily="34" charset="0"/>
                          <a:cs typeface="Arial" panose="020B0604020202020204" pitchFamily="34" charset="0"/>
                        </a:rPr>
                        <a:t>Pharmacies</a:t>
                      </a:r>
                      <a:r>
                        <a:rPr lang="es-MX" sz="1300" b="0" i="0" u="none" strike="noStrike" dirty="0">
                          <a:solidFill>
                            <a:srgbClr val="585857"/>
                          </a:solidFill>
                          <a:effectLst/>
                          <a:latin typeface="Arial" panose="020B0604020202020204" pitchFamily="34" charset="0"/>
                          <a:cs typeface="Arial" panose="020B0604020202020204" pitchFamily="34" charset="0"/>
                        </a:rPr>
                        <a:t> and </a:t>
                      </a:r>
                      <a:r>
                        <a:rPr lang="es-MX" sz="1300" b="0" i="0" u="none" strike="noStrike" dirty="0" err="1">
                          <a:solidFill>
                            <a:srgbClr val="585857"/>
                          </a:solidFill>
                          <a:effectLst/>
                          <a:latin typeface="Arial" panose="020B0604020202020204" pitchFamily="34" charset="0"/>
                          <a:cs typeface="Arial" panose="020B0604020202020204" pitchFamily="34" charset="0"/>
                        </a:rPr>
                        <a:t>drug</a:t>
                      </a:r>
                      <a:r>
                        <a:rPr lang="es-MX" sz="1300" b="0" i="0" u="none" strike="noStrike" dirty="0">
                          <a:solidFill>
                            <a:srgbClr val="585857"/>
                          </a:solidFill>
                          <a:effectLst/>
                          <a:latin typeface="Arial" panose="020B0604020202020204" pitchFamily="34" charset="0"/>
                          <a:cs typeface="Arial" panose="020B0604020202020204" pitchFamily="34" charset="0"/>
                        </a:rPr>
                        <a:t> </a:t>
                      </a:r>
                      <a:r>
                        <a:rPr lang="es-MX" sz="1300" b="0" i="0" u="none" strike="noStrike" dirty="0" err="1">
                          <a:solidFill>
                            <a:srgbClr val="585857"/>
                          </a:solidFill>
                          <a:effectLst/>
                          <a:latin typeface="Arial" panose="020B0604020202020204" pitchFamily="34" charset="0"/>
                          <a:cs typeface="Arial" panose="020B0604020202020204" pitchFamily="34" charset="0"/>
                        </a:rPr>
                        <a:t>retailers</a:t>
                      </a:r>
                      <a:endParaRPr lang="es-MX" sz="1300" b="0" i="0" u="none" strike="noStrike" dirty="0">
                        <a:solidFill>
                          <a:srgbClr val="585857"/>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 73 880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22376843"/>
                  </a:ext>
                </a:extLst>
              </a:tr>
              <a:tr h="507540">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72000" algn="l" fontAlgn="b"/>
                      <a:r>
                        <a:rPr lang="en-US" sz="1300" b="0" i="0" u="none" strike="noStrike" dirty="0">
                          <a:solidFill>
                            <a:srgbClr val="585857"/>
                          </a:solidFill>
                          <a:effectLst/>
                          <a:latin typeface="Arial" panose="020B0604020202020204" pitchFamily="34" charset="0"/>
                          <a:cs typeface="Arial" panose="020B0604020202020204" pitchFamily="34" charset="0"/>
                        </a:rPr>
                        <a:t>Retail clothing trade, except baby and lingerie</a:t>
                      </a:r>
                      <a:endParaRPr lang="es-MX" sz="1300" b="0" i="0" u="none" strike="noStrike" dirty="0">
                        <a:solidFill>
                          <a:srgbClr val="585857"/>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 72 886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0139598"/>
                  </a:ext>
                </a:extLst>
              </a:tr>
              <a:tr h="454864">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72000" algn="l" fontAlgn="b"/>
                      <a:r>
                        <a:rPr lang="en-US" sz="1300" b="0" i="0" u="none" strike="noStrike" dirty="0">
                          <a:solidFill>
                            <a:srgbClr val="585857"/>
                          </a:solidFill>
                          <a:effectLst/>
                          <a:latin typeface="Arial" panose="020B0604020202020204" pitchFamily="34" charset="0"/>
                          <a:cs typeface="Arial" panose="020B0604020202020204" pitchFamily="34" charset="0"/>
                        </a:rPr>
                        <a:t>Limited-service restaurants</a:t>
                      </a:r>
                      <a:endParaRPr lang="es-MX" sz="1300" b="0" i="0" u="none" strike="noStrike" dirty="0">
                        <a:solidFill>
                          <a:srgbClr val="585857"/>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 68 632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15826668"/>
                  </a:ext>
                </a:extLst>
              </a:tr>
              <a:tr h="492591">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72000" algn="l" fontAlgn="b"/>
                      <a:r>
                        <a:rPr lang="en-US" sz="1300" b="0" i="0" u="none" strike="noStrike" dirty="0">
                          <a:solidFill>
                            <a:srgbClr val="585857"/>
                          </a:solidFill>
                          <a:effectLst/>
                          <a:latin typeface="Arial" panose="020B0604020202020204" pitchFamily="34" charset="0"/>
                          <a:cs typeface="Arial" panose="020B0604020202020204" pitchFamily="34" charset="0"/>
                        </a:rPr>
                        <a:t>Snack and nonalcoholic beverage bars</a:t>
                      </a:r>
                      <a:endParaRPr lang="es-MX" sz="1300" b="0" i="0" u="none" strike="noStrike" dirty="0">
                        <a:solidFill>
                          <a:srgbClr val="585857"/>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 67 391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872"/>
                  </a:ext>
                </a:extLst>
              </a:tr>
              <a:tr h="454864">
                <a:tc>
                  <a:txBody>
                    <a:bodyPr/>
                    <a:lstStyle/>
                    <a:p>
                      <a:pPr marL="72000" algn="ctr" fontAlgn="b"/>
                      <a:r>
                        <a:rPr lang="es-MX" sz="1300" b="0" i="0" u="none" strike="noStrike">
                          <a:solidFill>
                            <a:srgbClr val="585857"/>
                          </a:solidFill>
                          <a:effectLst/>
                          <a:latin typeface="Arial" panose="020B0604020202020204" pitchFamily="34" charset="0"/>
                          <a:cs typeface="Arial" panose="020B060402020202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72000" algn="l" fontAlgn="b"/>
                      <a:r>
                        <a:rPr lang="en-US" sz="1300" b="0" i="0" u="none" strike="noStrike" dirty="0">
                          <a:solidFill>
                            <a:srgbClr val="585857"/>
                          </a:solidFill>
                          <a:effectLst/>
                          <a:latin typeface="Arial" panose="020B0604020202020204" pitchFamily="34" charset="0"/>
                          <a:cs typeface="Arial" panose="020B0604020202020204" pitchFamily="34" charset="0"/>
                        </a:rPr>
                        <a:t>Construction of electric and railway transportation infrastructure</a:t>
                      </a:r>
                      <a:endParaRPr lang="es-MX" sz="1300" b="0" i="0" u="none" strike="noStrike" dirty="0">
                        <a:solidFill>
                          <a:srgbClr val="585857"/>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 54 046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es-MX" sz="1300" b="0" i="0" u="none" strike="noStrike" kern="1200" dirty="0">
                          <a:solidFill>
                            <a:srgbClr val="585857"/>
                          </a:solidFill>
                          <a:effectLst/>
                          <a:latin typeface="Arial" panose="020B0604020202020204" pitchFamily="34" charset="0"/>
                          <a:ea typeface="+mn-ea"/>
                          <a:cs typeface="Arial" panose="020B0604020202020204" pitchFamily="34" charset="0"/>
                        </a:rPr>
                        <a:t>68.0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81381873"/>
                  </a:ext>
                </a:extLst>
              </a:tr>
            </a:tbl>
          </a:graphicData>
        </a:graphic>
      </p:graphicFrame>
      <p:pic>
        <p:nvPicPr>
          <p:cNvPr id="4" name="Imagen 3">
            <a:extLst>
              <a:ext uri="{FF2B5EF4-FFF2-40B4-BE49-F238E27FC236}">
                <a16:creationId xmlns:a16="http://schemas.microsoft.com/office/drawing/2014/main" id="{496692E4-4511-D817-E010-6958441105B1}"/>
              </a:ext>
            </a:extLst>
          </p:cNvPr>
          <p:cNvPicPr>
            <a:picLocks noChangeAspect="1"/>
          </p:cNvPicPr>
          <p:nvPr/>
        </p:nvPicPr>
        <p:blipFill>
          <a:blip r:embed="rId8"/>
          <a:stretch>
            <a:fillRect/>
          </a:stretch>
        </p:blipFill>
        <p:spPr>
          <a:xfrm>
            <a:off x="-1" y="4120134"/>
            <a:ext cx="2109389" cy="1170240"/>
          </a:xfrm>
          <a:prstGeom prst="rect">
            <a:avLst/>
          </a:prstGeom>
        </p:spPr>
      </p:pic>
      <p:pic>
        <p:nvPicPr>
          <p:cNvPr id="12" name="Imagen 11">
            <a:extLst>
              <a:ext uri="{FF2B5EF4-FFF2-40B4-BE49-F238E27FC236}">
                <a16:creationId xmlns:a16="http://schemas.microsoft.com/office/drawing/2014/main" id="{102A54FF-BF9C-7D1B-FEED-EF34145F7AE6}"/>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rcRect r="2728"/>
          <a:stretch>
            <a:fillRect/>
          </a:stretch>
        </p:blipFill>
        <p:spPr>
          <a:xfrm flipH="1">
            <a:off x="-1" y="2582005"/>
            <a:ext cx="2109389" cy="1457333"/>
          </a:xfrm>
          <a:prstGeom prst="rect">
            <a:avLst/>
          </a:prstGeom>
        </p:spPr>
      </p:pic>
    </p:spTree>
    <p:extLst>
      <p:ext uri="{BB962C8B-B14F-4D97-AF65-F5344CB8AC3E}">
        <p14:creationId xmlns:p14="http://schemas.microsoft.com/office/powerpoint/2010/main" val="1435904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BDFE02C9-657D-8871-525B-17D5DF647ECC}"/>
              </a:ext>
            </a:extLst>
          </p:cNvPr>
          <p:cNvSpPr txBox="1"/>
          <p:nvPr/>
        </p:nvSpPr>
        <p:spPr>
          <a:xfrm>
            <a:off x="1167810" y="2117864"/>
            <a:ext cx="9856380"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85857"/>
                </a:solidFill>
                <a:effectLst/>
                <a:uLnTx/>
                <a:uFillTx/>
                <a:latin typeface="Arial"/>
                <a:ea typeface="+mn-ea"/>
                <a:cs typeface="Arial"/>
              </a:rPr>
              <a:t>CONSULT THE FINAL RESULTS OF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AF42"/>
                </a:solidFill>
                <a:effectLst/>
                <a:uLnTx/>
                <a:uFillTx/>
                <a:latin typeface="Arial Black" panose="020B0604020202020204" pitchFamily="34" charset="0"/>
                <a:ea typeface="+mn-ea"/>
                <a:cs typeface="Arial Black" panose="020B0604020202020204" pitchFamily="34" charset="0"/>
              </a:rPr>
              <a:t>2024 ECONOMIC CENSUSES</a:t>
            </a:r>
          </a:p>
        </p:txBody>
      </p:sp>
      <p:pic>
        <p:nvPicPr>
          <p:cNvPr id="6" name="Gráfico 5">
            <a:hlinkClick r:id="rId2"/>
            <a:extLst>
              <a:ext uri="{FF2B5EF4-FFF2-40B4-BE49-F238E27FC236}">
                <a16:creationId xmlns:a16="http://schemas.microsoft.com/office/drawing/2014/main" id="{28ABAA58-DBE6-E2B7-7646-45CCF8B1D4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5512" y="3297029"/>
            <a:ext cx="3608039" cy="854890"/>
          </a:xfrm>
          <a:prstGeom prst="rect">
            <a:avLst/>
          </a:prstGeom>
        </p:spPr>
      </p:pic>
      <p:sp>
        <p:nvSpPr>
          <p:cNvPr id="4" name="CuadroTexto 3">
            <a:extLst>
              <a:ext uri="{FF2B5EF4-FFF2-40B4-BE49-F238E27FC236}">
                <a16:creationId xmlns:a16="http://schemas.microsoft.com/office/drawing/2014/main" id="{3BC4DCB9-3C25-F335-0974-F9AE0E4CE213}"/>
              </a:ext>
            </a:extLst>
          </p:cNvPr>
          <p:cNvSpPr txBox="1"/>
          <p:nvPr/>
        </p:nvSpPr>
        <p:spPr>
          <a:xfrm>
            <a:off x="1342086" y="4315421"/>
            <a:ext cx="956380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878787"/>
                </a:solidFill>
                <a:effectLst/>
                <a:uLnTx/>
                <a:uFillTx/>
                <a:latin typeface="HelveticaNeueLT Std" panose="020B0604020202020204" pitchFamily="34" charset="0"/>
                <a:ea typeface="+mn-ea"/>
                <a:cs typeface="Arial" panose="020B0604020202020204" pitchFamily="34" charset="0"/>
              </a:rPr>
              <a:t>https://www.inegi.org.mx/programas/ce/2024/</a:t>
            </a:r>
          </a:p>
        </p:txBody>
      </p:sp>
    </p:spTree>
    <p:extLst>
      <p:ext uri="{BB962C8B-B14F-4D97-AF65-F5344CB8AC3E}">
        <p14:creationId xmlns:p14="http://schemas.microsoft.com/office/powerpoint/2010/main" val="606136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DAFB5-3AA4-C60C-8460-ACE798981996}"/>
              </a:ext>
            </a:extLst>
          </p:cNvPr>
          <p:cNvSpPr txBox="1">
            <a:spLocks/>
          </p:cNvSpPr>
          <p:nvPr/>
        </p:nvSpPr>
        <p:spPr>
          <a:xfrm>
            <a:off x="629240" y="460489"/>
            <a:ext cx="8754790" cy="957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585857"/>
                </a:solidFill>
                <a:effectLst/>
                <a:uLnTx/>
                <a:uFillTx/>
                <a:latin typeface="Arial Black" panose="020B0604020202020204" pitchFamily="34" charset="0"/>
                <a:ea typeface="+mj-ea"/>
                <a:cs typeface="Arial Black" panose="020B0604020202020204" pitchFamily="34" charset="0"/>
              </a:rPr>
              <a:t>WHAT ARE ECONOMIC CENSUSES?</a:t>
            </a:r>
          </a:p>
        </p:txBody>
      </p:sp>
      <p:pic>
        <p:nvPicPr>
          <p:cNvPr id="3" name="Graphic 17">
            <a:extLst>
              <a:ext uri="{FF2B5EF4-FFF2-40B4-BE49-F238E27FC236}">
                <a16:creationId xmlns:a16="http://schemas.microsoft.com/office/drawing/2014/main" id="{EF1E13D1-3075-F97A-A8B3-8A9B61A156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040" y="943929"/>
            <a:ext cx="3569027" cy="115469"/>
          </a:xfrm>
          <a:prstGeom prst="rect">
            <a:avLst/>
          </a:prstGeom>
        </p:spPr>
      </p:pic>
      <p:sp>
        <p:nvSpPr>
          <p:cNvPr id="4" name="CuadroTexto 3">
            <a:extLst>
              <a:ext uri="{FF2B5EF4-FFF2-40B4-BE49-F238E27FC236}">
                <a16:creationId xmlns:a16="http://schemas.microsoft.com/office/drawing/2014/main" id="{84A6B4BE-2536-1EE7-052C-06E84ADD70B7}"/>
              </a:ext>
            </a:extLst>
          </p:cNvPr>
          <p:cNvSpPr txBox="1"/>
          <p:nvPr/>
        </p:nvSpPr>
        <p:spPr>
          <a:xfrm>
            <a:off x="4686300" y="1814725"/>
            <a:ext cx="6728460" cy="707886"/>
          </a:xfrm>
          <a:prstGeom prst="rect">
            <a:avLst/>
          </a:prstGeom>
          <a:noFill/>
        </p:spPr>
        <p:txBody>
          <a:bodyPr wrap="square" lIns="324000" rIns="144000">
            <a:spAutoFit/>
          </a:bodyPr>
          <a:lstStyle/>
          <a:p>
            <a:pPr marL="0" marR="0" lvl="0" indent="0" algn="just" defTabSz="1217613" rtl="0" eaLnBrk="1" fontAlgn="auto" latinLnBrk="0" hangingPunct="1">
              <a:lnSpc>
                <a:spcPct val="100000"/>
              </a:lnSpc>
              <a:spcBef>
                <a:spcPct val="0"/>
              </a:spcBef>
              <a:spcAft>
                <a:spcPts val="0"/>
              </a:spcAft>
              <a:buClrTx/>
              <a:buSzTx/>
              <a:buFontTx/>
              <a:buNone/>
              <a:tabLst/>
              <a:defRPr/>
            </a:pPr>
            <a:r>
              <a:rPr kumimoji="0" lang="en-US" altLang="es-MX" sz="2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rPr>
              <a:t>The most </a:t>
            </a:r>
            <a:r>
              <a:rPr kumimoji="0" lang="en-US" altLang="es-MX" sz="20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rPr>
              <a:t>comprehensive and detailed source of basic economic information in Mexico</a:t>
            </a:r>
            <a:r>
              <a:rPr kumimoji="0" lang="en-US" altLang="es-MX" sz="2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rPr>
              <a:t>.</a:t>
            </a:r>
            <a:endParaRPr kumimoji="0" lang="es-MX" altLang="es-MX" sz="20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Rectángulo: esquinas redondeadas 6">
            <a:extLst>
              <a:ext uri="{FF2B5EF4-FFF2-40B4-BE49-F238E27FC236}">
                <a16:creationId xmlns:a16="http://schemas.microsoft.com/office/drawing/2014/main" id="{BE14A162-D45A-3798-B1A3-BE68CC71E29D}"/>
              </a:ext>
            </a:extLst>
          </p:cNvPr>
          <p:cNvSpPr/>
          <p:nvPr/>
        </p:nvSpPr>
        <p:spPr>
          <a:xfrm>
            <a:off x="4686300" y="2490885"/>
            <a:ext cx="6945040" cy="1824883"/>
          </a:xfrm>
          <a:prstGeom prst="roundRect">
            <a:avLst>
              <a:gd name="adj" fmla="val 0"/>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24000" tIns="324000" rIns="324000" rtlCol="0" anchor="ctr"/>
          <a:lstStyle/>
          <a:p>
            <a:pPr marL="0" marR="0" lvl="0" indent="0" algn="just" defTabSz="1217613" rtl="0" eaLnBrk="1" fontAlgn="auto" latinLnBrk="0" hangingPunct="1">
              <a:lnSpc>
                <a:spcPct val="100000"/>
              </a:lnSpc>
              <a:spcBef>
                <a:spcPct val="0"/>
              </a:spcBef>
              <a:spcAft>
                <a:spcPts val="0"/>
              </a:spcAft>
              <a:buClrTx/>
              <a:buSzTx/>
              <a:buFontTx/>
              <a:buNone/>
              <a:tabLst/>
              <a:defRPr/>
            </a:pPr>
            <a:r>
              <a:rPr kumimoji="0" lang="en-US" altLang="es-MX" sz="2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rPr>
              <a:t>They collect information from all establishments that produce goods, market merchandise, and provide services in order </a:t>
            </a:r>
            <a:r>
              <a:rPr kumimoji="0" lang="en-US" altLang="es-MX" sz="20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rPr>
              <a:t>to</a:t>
            </a:r>
            <a:r>
              <a:rPr kumimoji="0" lang="en-US" altLang="es-MX" sz="2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US" altLang="es-MX" sz="20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rPr>
              <a:t>generate economic indicators for the country at a high level of geographical, sectoral, and thematic detail.</a:t>
            </a:r>
            <a:endParaRPr kumimoji="0" lang="es-MX" sz="20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endParaRPr>
          </a:p>
        </p:txBody>
      </p:sp>
      <p:sp>
        <p:nvSpPr>
          <p:cNvPr id="6" name="CuadroTexto 5">
            <a:extLst>
              <a:ext uri="{FF2B5EF4-FFF2-40B4-BE49-F238E27FC236}">
                <a16:creationId xmlns:a16="http://schemas.microsoft.com/office/drawing/2014/main" id="{AE8FAABD-FDC4-B80C-EC1B-ABB3400F51EF}"/>
              </a:ext>
            </a:extLst>
          </p:cNvPr>
          <p:cNvSpPr txBox="1"/>
          <p:nvPr/>
        </p:nvSpPr>
        <p:spPr>
          <a:xfrm>
            <a:off x="4686301" y="4560743"/>
            <a:ext cx="6945039" cy="923330"/>
          </a:xfrm>
          <a:prstGeom prst="rect">
            <a:avLst/>
          </a:prstGeom>
          <a:noFill/>
        </p:spPr>
        <p:txBody>
          <a:bodyPr wrap="square" lIns="324000" tIns="0" rIns="324000" bIns="0" anchor="b">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s-MX" sz="2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rPr>
              <a:t>Necessary for </a:t>
            </a:r>
            <a:r>
              <a:rPr kumimoji="0" lang="en-US" altLang="es-MX" sz="2000" b="1"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rPr>
              <a:t>decision-making, analysis, and research </a:t>
            </a:r>
            <a:r>
              <a:rPr kumimoji="0" lang="en-US" altLang="es-MX" sz="2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rPr>
              <a:t>in the social, public, private, and academic sectors.</a:t>
            </a:r>
            <a:endParaRPr kumimoji="0" lang="es-MX" altLang="es-MX" sz="2000" b="0" i="0" u="none" strike="noStrike" kern="1200" cap="none" spc="0" normalizeH="0" baseline="0" noProof="0" dirty="0">
              <a:ln>
                <a:noFill/>
              </a:ln>
              <a:solidFill>
                <a:srgbClr val="585857"/>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7" name="Picture 4" descr="El Impacto de las Marcas Internacionales en los Centros Comerciales de  México">
            <a:extLst>
              <a:ext uri="{FF2B5EF4-FFF2-40B4-BE49-F238E27FC236}">
                <a16:creationId xmlns:a16="http://schemas.microsoft.com/office/drawing/2014/main" id="{6BF968F6-A57F-432C-673C-18366B16DB1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74960" y="3178707"/>
            <a:ext cx="2079869" cy="15805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Operan 33 cadenas de tiendas de autoservicios en México - Opportimes">
            <a:extLst>
              <a:ext uri="{FF2B5EF4-FFF2-40B4-BE49-F238E27FC236}">
                <a16:creationId xmlns:a16="http://schemas.microsoft.com/office/drawing/2014/main" id="{2874B844-CB75-B387-E533-B522AFAA14D6}"/>
              </a:ext>
            </a:extLst>
          </p:cNvPr>
          <p:cNvPicPr>
            <a:picLocks noChangeAspect="1" noChangeArrowheads="1"/>
          </p:cNvPicPr>
          <p:nvPr/>
        </p:nvPicPr>
        <p:blipFill rotWithShape="1">
          <a:blip r:embed="rId5">
            <a:grayscl/>
            <a:extLst>
              <a:ext uri="{28A0092B-C50C-407E-A947-70E740481C1C}">
                <a14:useLocalDpi xmlns:a14="http://schemas.microsoft.com/office/drawing/2010/main" val="0"/>
              </a:ext>
            </a:extLst>
          </a:blip>
          <a:srcRect l="32796" t="45056" r="28151" b="102"/>
          <a:stretch>
            <a:fillRect/>
          </a:stretch>
        </p:blipFill>
        <p:spPr bwMode="auto">
          <a:xfrm>
            <a:off x="2842988" y="4841819"/>
            <a:ext cx="1400999" cy="1205022"/>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38B4F347-057C-CD83-D9F4-94B45BDAAEAA}"/>
              </a:ext>
            </a:extLst>
          </p:cNvPr>
          <p:cNvSpPr/>
          <p:nvPr/>
        </p:nvSpPr>
        <p:spPr>
          <a:xfrm>
            <a:off x="2842988" y="3178707"/>
            <a:ext cx="1400999" cy="1580532"/>
          </a:xfrm>
          <a:prstGeom prst="rect">
            <a:avLst/>
          </a:prstGeom>
          <a:solidFill>
            <a:srgbClr val="FFAF4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B61BAB22-95F6-A460-4DC4-76AEBB7D063D}"/>
              </a:ext>
            </a:extLst>
          </p:cNvPr>
          <p:cNvSpPr/>
          <p:nvPr/>
        </p:nvSpPr>
        <p:spPr>
          <a:xfrm>
            <a:off x="674960" y="4834279"/>
            <a:ext cx="2079869" cy="1212562"/>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8" descr="Introduction to Mexico's Peso, its Coins &amp; Banknotes">
            <a:extLst>
              <a:ext uri="{FF2B5EF4-FFF2-40B4-BE49-F238E27FC236}">
                <a16:creationId xmlns:a16="http://schemas.microsoft.com/office/drawing/2014/main" id="{48A7CA35-FBF2-AD7D-0149-984C44B0D43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28507" b="6406"/>
          <a:stretch/>
        </p:blipFill>
        <p:spPr bwMode="auto">
          <a:xfrm>
            <a:off x="674960" y="1523135"/>
            <a:ext cx="3569027" cy="158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7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F6372-9297-2A17-2866-9DF372918BB4}"/>
            </a:ext>
          </a:extLst>
        </p:cNvPr>
        <p:cNvGrpSpPr/>
        <p:nvPr/>
      </p:nvGrpSpPr>
      <p:grpSpPr>
        <a:xfrm>
          <a:off x="0" y="0"/>
          <a:ext cx="0" cy="0"/>
          <a:chOff x="0" y="0"/>
          <a:chExt cx="0" cy="0"/>
        </a:xfrm>
      </p:grpSpPr>
      <p:pic>
        <p:nvPicPr>
          <p:cNvPr id="8" name="Graphic 17">
            <a:extLst>
              <a:ext uri="{FF2B5EF4-FFF2-40B4-BE49-F238E27FC236}">
                <a16:creationId xmlns:a16="http://schemas.microsoft.com/office/drawing/2014/main" id="{03AF04BF-2945-7B0D-3DF5-C27AA49B83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197" y="1458952"/>
            <a:ext cx="3674586" cy="118884"/>
          </a:xfrm>
          <a:prstGeom prst="rect">
            <a:avLst/>
          </a:prstGeom>
        </p:spPr>
      </p:pic>
      <p:sp>
        <p:nvSpPr>
          <p:cNvPr id="9" name="CuadroTexto 8">
            <a:extLst>
              <a:ext uri="{FF2B5EF4-FFF2-40B4-BE49-F238E27FC236}">
                <a16:creationId xmlns:a16="http://schemas.microsoft.com/office/drawing/2014/main" id="{A26D17D4-A507-EA53-E0D8-BBC82C3E5B8F}"/>
              </a:ext>
            </a:extLst>
          </p:cNvPr>
          <p:cNvSpPr txBox="1"/>
          <p:nvPr/>
        </p:nvSpPr>
        <p:spPr>
          <a:xfrm>
            <a:off x="634791" y="494289"/>
            <a:ext cx="10715379"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5453"/>
                </a:solidFill>
                <a:effectLst/>
                <a:uLnTx/>
                <a:uFillTx/>
                <a:latin typeface="Arial" panose="020B0604020202020204" pitchFamily="34" charset="0"/>
                <a:ea typeface="+mn-ea"/>
                <a:cs typeface="Arial" panose="020B0604020202020204" pitchFamily="34" charset="0"/>
              </a:rPr>
              <a:t>SINCE 1930, MEXICO HAS CONDUCTED ECONOMIC CENSUSES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45453"/>
                </a:solidFill>
                <a:effectLst/>
                <a:uLnTx/>
                <a:uFillTx/>
                <a:latin typeface="Arial Black" panose="020B0A04020102020204" pitchFamily="34" charset="0"/>
                <a:ea typeface="+mn-ea"/>
                <a:cs typeface="Arial" panose="020B0604020202020204" pitchFamily="34" charset="0"/>
              </a:rPr>
              <a:t>EVERY FIVE YEARS</a:t>
            </a:r>
          </a:p>
        </p:txBody>
      </p:sp>
      <p:sp>
        <p:nvSpPr>
          <p:cNvPr id="10" name="Rectángulo 9">
            <a:extLst>
              <a:ext uri="{FF2B5EF4-FFF2-40B4-BE49-F238E27FC236}">
                <a16:creationId xmlns:a16="http://schemas.microsoft.com/office/drawing/2014/main" id="{5A195209-9E7E-4389-12A8-05909D91DCD1}"/>
              </a:ext>
            </a:extLst>
          </p:cNvPr>
          <p:cNvSpPr/>
          <p:nvPr/>
        </p:nvSpPr>
        <p:spPr>
          <a:xfrm>
            <a:off x="0" y="4356864"/>
            <a:ext cx="12192000" cy="1530022"/>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1" name="Picture 16" descr="Picture 16">
            <a:extLst>
              <a:ext uri="{FF2B5EF4-FFF2-40B4-BE49-F238E27FC236}">
                <a16:creationId xmlns:a16="http://schemas.microsoft.com/office/drawing/2014/main" id="{16781209-4C10-A750-AE9B-7BE79A882245}"/>
              </a:ext>
            </a:extLst>
          </p:cNvPr>
          <p:cNvPicPr>
            <a:picLocks noChangeAspect="1"/>
          </p:cNvPicPr>
          <p:nvPr/>
        </p:nvPicPr>
        <p:blipFill>
          <a:blip r:embed="rId4"/>
          <a:stretch>
            <a:fillRect/>
          </a:stretch>
        </p:blipFill>
        <p:spPr>
          <a:xfrm>
            <a:off x="6908190" y="2707374"/>
            <a:ext cx="368438" cy="562678"/>
          </a:xfrm>
          <a:prstGeom prst="rect">
            <a:avLst/>
          </a:prstGeom>
          <a:ln w="12700">
            <a:miter lim="400000"/>
          </a:ln>
        </p:spPr>
      </p:pic>
      <p:pic>
        <p:nvPicPr>
          <p:cNvPr id="12" name="Picture 2" descr="Picture 2">
            <a:extLst>
              <a:ext uri="{FF2B5EF4-FFF2-40B4-BE49-F238E27FC236}">
                <a16:creationId xmlns:a16="http://schemas.microsoft.com/office/drawing/2014/main" id="{53C7F35C-8A1D-9D07-565C-DAD156CE8E46}"/>
              </a:ext>
            </a:extLst>
          </p:cNvPr>
          <p:cNvPicPr>
            <a:picLocks noChangeAspect="1"/>
          </p:cNvPicPr>
          <p:nvPr/>
        </p:nvPicPr>
        <p:blipFill>
          <a:blip r:embed="rId5"/>
          <a:stretch>
            <a:fillRect/>
          </a:stretch>
        </p:blipFill>
        <p:spPr>
          <a:xfrm>
            <a:off x="8158988" y="2691739"/>
            <a:ext cx="373529" cy="576186"/>
          </a:xfrm>
          <a:prstGeom prst="rect">
            <a:avLst/>
          </a:prstGeom>
          <a:ln w="12700">
            <a:miter lim="400000"/>
          </a:ln>
        </p:spPr>
      </p:pic>
      <p:pic>
        <p:nvPicPr>
          <p:cNvPr id="13" name="Picture 5" descr="Picture 5">
            <a:extLst>
              <a:ext uri="{FF2B5EF4-FFF2-40B4-BE49-F238E27FC236}">
                <a16:creationId xmlns:a16="http://schemas.microsoft.com/office/drawing/2014/main" id="{B7744A9B-2117-FD06-CC78-CFA91290CF4B}"/>
              </a:ext>
            </a:extLst>
          </p:cNvPr>
          <p:cNvPicPr>
            <a:picLocks noChangeAspect="1"/>
          </p:cNvPicPr>
          <p:nvPr/>
        </p:nvPicPr>
        <p:blipFill>
          <a:blip r:embed="rId6"/>
          <a:stretch>
            <a:fillRect/>
          </a:stretch>
        </p:blipFill>
        <p:spPr>
          <a:xfrm>
            <a:off x="9412644" y="2706883"/>
            <a:ext cx="362543" cy="561682"/>
          </a:xfrm>
          <a:prstGeom prst="rect">
            <a:avLst/>
          </a:prstGeom>
          <a:ln w="12700">
            <a:miter lim="400000"/>
          </a:ln>
        </p:spPr>
      </p:pic>
      <p:pic>
        <p:nvPicPr>
          <p:cNvPr id="14" name="Picture 6" descr="Picture 6">
            <a:extLst>
              <a:ext uri="{FF2B5EF4-FFF2-40B4-BE49-F238E27FC236}">
                <a16:creationId xmlns:a16="http://schemas.microsoft.com/office/drawing/2014/main" id="{2CB18471-12F3-220A-97E9-8978DB67BCCB}"/>
              </a:ext>
            </a:extLst>
          </p:cNvPr>
          <p:cNvPicPr>
            <a:picLocks noChangeAspect="1"/>
          </p:cNvPicPr>
          <p:nvPr/>
        </p:nvPicPr>
        <p:blipFill>
          <a:blip r:embed="rId7"/>
          <a:stretch>
            <a:fillRect/>
          </a:stretch>
        </p:blipFill>
        <p:spPr>
          <a:xfrm>
            <a:off x="8791309" y="2701846"/>
            <a:ext cx="362543" cy="561042"/>
          </a:xfrm>
          <a:prstGeom prst="rect">
            <a:avLst/>
          </a:prstGeom>
          <a:ln w="12700">
            <a:miter lim="400000"/>
          </a:ln>
        </p:spPr>
      </p:pic>
      <p:pic>
        <p:nvPicPr>
          <p:cNvPr id="15" name="Picture 10" descr="Picture 10">
            <a:extLst>
              <a:ext uri="{FF2B5EF4-FFF2-40B4-BE49-F238E27FC236}">
                <a16:creationId xmlns:a16="http://schemas.microsoft.com/office/drawing/2014/main" id="{31BF324B-4545-B34E-9B26-D4019F6317A9}"/>
              </a:ext>
            </a:extLst>
          </p:cNvPr>
          <p:cNvPicPr>
            <a:picLocks noChangeAspect="1"/>
          </p:cNvPicPr>
          <p:nvPr/>
        </p:nvPicPr>
        <p:blipFill>
          <a:blip r:embed="rId8"/>
          <a:stretch>
            <a:fillRect/>
          </a:stretch>
        </p:blipFill>
        <p:spPr>
          <a:xfrm>
            <a:off x="7535420" y="2701846"/>
            <a:ext cx="364776" cy="567454"/>
          </a:xfrm>
          <a:prstGeom prst="rect">
            <a:avLst/>
          </a:prstGeom>
          <a:ln w="12700">
            <a:miter lim="400000"/>
          </a:ln>
        </p:spPr>
      </p:pic>
      <p:pic>
        <p:nvPicPr>
          <p:cNvPr id="16" name="Imagen 10" descr="Imagen 10">
            <a:extLst>
              <a:ext uri="{FF2B5EF4-FFF2-40B4-BE49-F238E27FC236}">
                <a16:creationId xmlns:a16="http://schemas.microsoft.com/office/drawing/2014/main" id="{F89A2183-87AD-A73D-A9DF-7E884C9247CD}"/>
              </a:ext>
            </a:extLst>
          </p:cNvPr>
          <p:cNvPicPr>
            <a:picLocks noChangeAspect="1"/>
          </p:cNvPicPr>
          <p:nvPr/>
        </p:nvPicPr>
        <p:blipFill>
          <a:blip r:embed="rId9"/>
          <a:srcRect l="17381" r="23096"/>
          <a:stretch>
            <a:fillRect/>
          </a:stretch>
        </p:blipFill>
        <p:spPr>
          <a:xfrm>
            <a:off x="6123172" y="2682238"/>
            <a:ext cx="526226" cy="548595"/>
          </a:xfrm>
          <a:prstGeom prst="rect">
            <a:avLst/>
          </a:prstGeom>
          <a:ln w="12700">
            <a:miter lim="400000"/>
          </a:ln>
        </p:spPr>
      </p:pic>
      <p:sp>
        <p:nvSpPr>
          <p:cNvPr id="17" name="Shape">
            <a:extLst>
              <a:ext uri="{FF2B5EF4-FFF2-40B4-BE49-F238E27FC236}">
                <a16:creationId xmlns:a16="http://schemas.microsoft.com/office/drawing/2014/main" id="{D2FEB6CF-6439-03FC-C0A2-70E5AA9755C7}"/>
              </a:ext>
            </a:extLst>
          </p:cNvPr>
          <p:cNvSpPr/>
          <p:nvPr/>
        </p:nvSpPr>
        <p:spPr>
          <a:xfrm>
            <a:off x="477443" y="2175477"/>
            <a:ext cx="5701729" cy="37114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00" y="12000"/>
                  <a:pt x="8898" y="5700"/>
                  <a:pt x="19494" y="2700"/>
                </a:cubicBezTo>
                <a:lnTo>
                  <a:pt x="19376" y="0"/>
                </a:lnTo>
                <a:lnTo>
                  <a:pt x="21600" y="4320"/>
                </a:lnTo>
                <a:lnTo>
                  <a:pt x="19850" y="10800"/>
                </a:lnTo>
                <a:lnTo>
                  <a:pt x="19732" y="8100"/>
                </a:lnTo>
                <a:cubicBezTo>
                  <a:pt x="10177" y="9300"/>
                  <a:pt x="3600" y="13800"/>
                  <a:pt x="0" y="21600"/>
                </a:cubicBezTo>
                <a:close/>
              </a:path>
            </a:pathLst>
          </a:custGeom>
          <a:solidFill>
            <a:srgbClr val="FFAF42"/>
          </a:solidFill>
          <a:ln>
            <a:noFill/>
          </a:ln>
        </p:spPr>
        <p:style>
          <a:lnRef idx="0">
            <a:schemeClr val="accent2"/>
          </a:lnRef>
          <a:fillRef idx="3">
            <a:schemeClr val="accent2"/>
          </a:fillRef>
          <a:effectRef idx="3">
            <a:schemeClr val="accent2"/>
          </a:effectRef>
          <a:fontRef idx="minor">
            <a:schemeClr val="lt1"/>
          </a:fontRef>
        </p:style>
        <p:txBody>
          <a:bodyPr lIns="45716" rIns="45716" anchor="ctr"/>
          <a:lstStyle/>
          <a:p>
            <a:pPr marL="0" marR="0" lvl="0" indent="0" algn="l" defTabSz="554492" rtl="0" eaLnBrk="1" fontAlgn="auto" latinLnBrk="0" hangingPunct="1">
              <a:lnSpc>
                <a:spcPct val="100000"/>
              </a:lnSpc>
              <a:spcBef>
                <a:spcPts val="0"/>
              </a:spcBef>
              <a:spcAft>
                <a:spcPts val="0"/>
              </a:spcAft>
              <a:buClrTx/>
              <a:buSzTx/>
              <a:buFontTx/>
              <a:buNone/>
              <a:tabLst/>
              <a:defRPr sz="1800">
                <a:solidFill>
                  <a:srgbClr val="000000"/>
                </a:solidFill>
                <a:latin typeface="+mn-lt"/>
                <a:ea typeface="+mn-ea"/>
                <a:cs typeface="+mn-cs"/>
                <a:sym typeface="Calibri"/>
              </a:defRPr>
            </a:pPr>
            <a:endParaRPr kumimoji="0" sz="1700" b="1" i="0" u="none" strike="noStrike" kern="1200" cap="none" spc="0" normalizeH="0" baseline="0" noProof="0">
              <a:ln>
                <a:noFill/>
              </a:ln>
              <a:solidFill>
                <a:srgbClr val="00A1E2">
                  <a:lumMod val="50000"/>
                </a:srgbClr>
              </a:solidFill>
              <a:effectLst/>
              <a:uLnTx/>
              <a:uFillTx/>
              <a:latin typeface="Arial" panose="020B0604020202020204" pitchFamily="34" charset="0"/>
              <a:ea typeface="+mn-ea"/>
              <a:cs typeface="Arial" panose="020B0604020202020204" pitchFamily="34" charset="0"/>
              <a:sym typeface="Calibri"/>
            </a:endParaRPr>
          </a:p>
        </p:txBody>
      </p:sp>
      <p:sp>
        <p:nvSpPr>
          <p:cNvPr id="18" name="CuadroTexto 12">
            <a:extLst>
              <a:ext uri="{FF2B5EF4-FFF2-40B4-BE49-F238E27FC236}">
                <a16:creationId xmlns:a16="http://schemas.microsoft.com/office/drawing/2014/main" id="{E0A3B9FF-68E1-8BD3-F571-351B3C20E6D9}"/>
              </a:ext>
            </a:extLst>
          </p:cNvPr>
          <p:cNvSpPr txBox="1"/>
          <p:nvPr/>
        </p:nvSpPr>
        <p:spPr>
          <a:xfrm>
            <a:off x="144458" y="4881889"/>
            <a:ext cx="979795" cy="38403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1930</a:t>
            </a:r>
          </a:p>
        </p:txBody>
      </p:sp>
      <p:sp>
        <p:nvSpPr>
          <p:cNvPr id="19" name="CuadroTexto 13">
            <a:extLst>
              <a:ext uri="{FF2B5EF4-FFF2-40B4-BE49-F238E27FC236}">
                <a16:creationId xmlns:a16="http://schemas.microsoft.com/office/drawing/2014/main" id="{272E0A60-3768-2BAA-B8EF-3AA7E3598552}"/>
              </a:ext>
            </a:extLst>
          </p:cNvPr>
          <p:cNvSpPr txBox="1"/>
          <p:nvPr/>
        </p:nvSpPr>
        <p:spPr>
          <a:xfrm>
            <a:off x="675633" y="4156357"/>
            <a:ext cx="818211" cy="38403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1940</a:t>
            </a:r>
          </a:p>
        </p:txBody>
      </p:sp>
      <p:sp>
        <p:nvSpPr>
          <p:cNvPr id="20" name="CuadroTexto 14">
            <a:extLst>
              <a:ext uri="{FF2B5EF4-FFF2-40B4-BE49-F238E27FC236}">
                <a16:creationId xmlns:a16="http://schemas.microsoft.com/office/drawing/2014/main" id="{27285E3C-1936-B016-62C4-B2F6B3AC352E}"/>
              </a:ext>
            </a:extLst>
          </p:cNvPr>
          <p:cNvSpPr txBox="1"/>
          <p:nvPr/>
        </p:nvSpPr>
        <p:spPr>
          <a:xfrm>
            <a:off x="1364850" y="3519527"/>
            <a:ext cx="818209" cy="39990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1951</a:t>
            </a:r>
          </a:p>
        </p:txBody>
      </p:sp>
      <p:sp>
        <p:nvSpPr>
          <p:cNvPr id="21" name="CuadroTexto 15">
            <a:extLst>
              <a:ext uri="{FF2B5EF4-FFF2-40B4-BE49-F238E27FC236}">
                <a16:creationId xmlns:a16="http://schemas.microsoft.com/office/drawing/2014/main" id="{CAC55752-A5AE-6491-C4A0-6F638BA89CEE}"/>
              </a:ext>
            </a:extLst>
          </p:cNvPr>
          <p:cNvSpPr txBox="1"/>
          <p:nvPr/>
        </p:nvSpPr>
        <p:spPr>
          <a:xfrm>
            <a:off x="3260186" y="2605767"/>
            <a:ext cx="818209" cy="399899"/>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1971</a:t>
            </a:r>
          </a:p>
        </p:txBody>
      </p:sp>
      <p:sp>
        <p:nvSpPr>
          <p:cNvPr id="22" name="CuadroTexto 16">
            <a:extLst>
              <a:ext uri="{FF2B5EF4-FFF2-40B4-BE49-F238E27FC236}">
                <a16:creationId xmlns:a16="http://schemas.microsoft.com/office/drawing/2014/main" id="{874F02CD-B453-C25D-82E4-1CA8E03DB825}"/>
              </a:ext>
            </a:extLst>
          </p:cNvPr>
          <p:cNvSpPr txBox="1"/>
          <p:nvPr/>
        </p:nvSpPr>
        <p:spPr>
          <a:xfrm>
            <a:off x="2205372" y="3002414"/>
            <a:ext cx="818209" cy="399899"/>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1961</a:t>
            </a:r>
          </a:p>
        </p:txBody>
      </p:sp>
      <p:sp>
        <p:nvSpPr>
          <p:cNvPr id="23" name="CuadroTexto 17">
            <a:extLst>
              <a:ext uri="{FF2B5EF4-FFF2-40B4-BE49-F238E27FC236}">
                <a16:creationId xmlns:a16="http://schemas.microsoft.com/office/drawing/2014/main" id="{FDFDE568-72A4-35F2-6FF8-73C180D78DF9}"/>
              </a:ext>
            </a:extLst>
          </p:cNvPr>
          <p:cNvSpPr txBox="1"/>
          <p:nvPr/>
        </p:nvSpPr>
        <p:spPr>
          <a:xfrm>
            <a:off x="2765944" y="2815044"/>
            <a:ext cx="818209" cy="399899"/>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1966</a:t>
            </a:r>
          </a:p>
        </p:txBody>
      </p:sp>
      <p:sp>
        <p:nvSpPr>
          <p:cNvPr id="24" name="CuadroTexto 18">
            <a:extLst>
              <a:ext uri="{FF2B5EF4-FFF2-40B4-BE49-F238E27FC236}">
                <a16:creationId xmlns:a16="http://schemas.microsoft.com/office/drawing/2014/main" id="{648BBC8E-488F-60DC-62F1-F7EDB4F10DF8}"/>
              </a:ext>
            </a:extLst>
          </p:cNvPr>
          <p:cNvSpPr txBox="1"/>
          <p:nvPr/>
        </p:nvSpPr>
        <p:spPr>
          <a:xfrm>
            <a:off x="1763591" y="3283505"/>
            <a:ext cx="818211" cy="39990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1956</a:t>
            </a:r>
          </a:p>
        </p:txBody>
      </p:sp>
      <p:sp>
        <p:nvSpPr>
          <p:cNvPr id="25" name="CuadroTexto 19">
            <a:extLst>
              <a:ext uri="{FF2B5EF4-FFF2-40B4-BE49-F238E27FC236}">
                <a16:creationId xmlns:a16="http://schemas.microsoft.com/office/drawing/2014/main" id="{B48DDEB5-5561-E94A-241C-91C7E7A41AB3}"/>
              </a:ext>
            </a:extLst>
          </p:cNvPr>
          <p:cNvSpPr txBox="1"/>
          <p:nvPr/>
        </p:nvSpPr>
        <p:spPr>
          <a:xfrm>
            <a:off x="1007622" y="3830399"/>
            <a:ext cx="818209" cy="38403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1945</a:t>
            </a:r>
          </a:p>
        </p:txBody>
      </p:sp>
      <p:sp>
        <p:nvSpPr>
          <p:cNvPr id="26" name="CuadroTexto 20">
            <a:extLst>
              <a:ext uri="{FF2B5EF4-FFF2-40B4-BE49-F238E27FC236}">
                <a16:creationId xmlns:a16="http://schemas.microsoft.com/office/drawing/2014/main" id="{1285FEE7-EDE2-FCA5-FA78-66ED6E375939}"/>
              </a:ext>
            </a:extLst>
          </p:cNvPr>
          <p:cNvSpPr txBox="1"/>
          <p:nvPr/>
        </p:nvSpPr>
        <p:spPr>
          <a:xfrm>
            <a:off x="4882188" y="2243721"/>
            <a:ext cx="818211" cy="39990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1986</a:t>
            </a:r>
          </a:p>
        </p:txBody>
      </p:sp>
      <p:sp>
        <p:nvSpPr>
          <p:cNvPr id="27" name="CuadroTexto 21">
            <a:extLst>
              <a:ext uri="{FF2B5EF4-FFF2-40B4-BE49-F238E27FC236}">
                <a16:creationId xmlns:a16="http://schemas.microsoft.com/office/drawing/2014/main" id="{EC6428F4-979F-DDA1-5453-942C5A240657}"/>
              </a:ext>
            </a:extLst>
          </p:cNvPr>
          <p:cNvSpPr txBox="1"/>
          <p:nvPr/>
        </p:nvSpPr>
        <p:spPr>
          <a:xfrm>
            <a:off x="3794366" y="2445479"/>
            <a:ext cx="818209" cy="399899"/>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1976</a:t>
            </a:r>
          </a:p>
        </p:txBody>
      </p:sp>
      <p:sp>
        <p:nvSpPr>
          <p:cNvPr id="28" name="CuadroTexto 22">
            <a:extLst>
              <a:ext uri="{FF2B5EF4-FFF2-40B4-BE49-F238E27FC236}">
                <a16:creationId xmlns:a16="http://schemas.microsoft.com/office/drawing/2014/main" id="{2B3DF24A-4670-B40A-F9A0-C390D24D2F4F}"/>
              </a:ext>
            </a:extLst>
          </p:cNvPr>
          <p:cNvSpPr txBox="1"/>
          <p:nvPr/>
        </p:nvSpPr>
        <p:spPr>
          <a:xfrm>
            <a:off x="431312" y="4519123"/>
            <a:ext cx="818209" cy="384030"/>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1935</a:t>
            </a:r>
          </a:p>
        </p:txBody>
      </p:sp>
      <p:sp>
        <p:nvSpPr>
          <p:cNvPr id="29" name="CuadroTexto 23">
            <a:extLst>
              <a:ext uri="{FF2B5EF4-FFF2-40B4-BE49-F238E27FC236}">
                <a16:creationId xmlns:a16="http://schemas.microsoft.com/office/drawing/2014/main" id="{96EE43A4-4570-B1E6-C256-17103351FF21}"/>
              </a:ext>
            </a:extLst>
          </p:cNvPr>
          <p:cNvSpPr txBox="1"/>
          <p:nvPr/>
        </p:nvSpPr>
        <p:spPr>
          <a:xfrm>
            <a:off x="4348879" y="2344808"/>
            <a:ext cx="818209" cy="399899"/>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1981</a:t>
            </a:r>
          </a:p>
        </p:txBody>
      </p:sp>
      <p:sp>
        <p:nvSpPr>
          <p:cNvPr id="30" name="CuadroTexto 24">
            <a:extLst>
              <a:ext uri="{FF2B5EF4-FFF2-40B4-BE49-F238E27FC236}">
                <a16:creationId xmlns:a16="http://schemas.microsoft.com/office/drawing/2014/main" id="{F72A6A50-3FF9-3E54-398E-944E96454E52}"/>
              </a:ext>
            </a:extLst>
          </p:cNvPr>
          <p:cNvSpPr txBox="1"/>
          <p:nvPr/>
        </p:nvSpPr>
        <p:spPr>
          <a:xfrm>
            <a:off x="8687657" y="2271803"/>
            <a:ext cx="724719" cy="28183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2009</a:t>
            </a:r>
          </a:p>
        </p:txBody>
      </p:sp>
      <p:sp>
        <p:nvSpPr>
          <p:cNvPr id="31" name="CuadroTexto 25">
            <a:extLst>
              <a:ext uri="{FF2B5EF4-FFF2-40B4-BE49-F238E27FC236}">
                <a16:creationId xmlns:a16="http://schemas.microsoft.com/office/drawing/2014/main" id="{8D177BFB-3477-0FA4-A4D3-732209627C4B}"/>
              </a:ext>
            </a:extLst>
          </p:cNvPr>
          <p:cNvSpPr txBox="1"/>
          <p:nvPr/>
        </p:nvSpPr>
        <p:spPr>
          <a:xfrm>
            <a:off x="7411726" y="2273996"/>
            <a:ext cx="724720" cy="28183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1999</a:t>
            </a:r>
          </a:p>
        </p:txBody>
      </p:sp>
      <p:sp>
        <p:nvSpPr>
          <p:cNvPr id="32" name="CuadroTexto 26">
            <a:extLst>
              <a:ext uri="{FF2B5EF4-FFF2-40B4-BE49-F238E27FC236}">
                <a16:creationId xmlns:a16="http://schemas.microsoft.com/office/drawing/2014/main" id="{FB5CD2F3-96E5-4DCE-AD1A-8A9C802AA8E1}"/>
              </a:ext>
            </a:extLst>
          </p:cNvPr>
          <p:cNvSpPr txBox="1"/>
          <p:nvPr/>
        </p:nvSpPr>
        <p:spPr>
          <a:xfrm>
            <a:off x="9325622" y="2272905"/>
            <a:ext cx="724720" cy="29456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2014</a:t>
            </a:r>
          </a:p>
        </p:txBody>
      </p:sp>
      <p:sp>
        <p:nvSpPr>
          <p:cNvPr id="33" name="CuadroTexto 27">
            <a:extLst>
              <a:ext uri="{FF2B5EF4-FFF2-40B4-BE49-F238E27FC236}">
                <a16:creationId xmlns:a16="http://schemas.microsoft.com/office/drawing/2014/main" id="{95BA0FF3-89B2-26CC-A5B1-085262B9F5EF}"/>
              </a:ext>
            </a:extLst>
          </p:cNvPr>
          <p:cNvSpPr txBox="1"/>
          <p:nvPr/>
        </p:nvSpPr>
        <p:spPr>
          <a:xfrm>
            <a:off x="6773761" y="2277157"/>
            <a:ext cx="724719" cy="28183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1994</a:t>
            </a:r>
          </a:p>
        </p:txBody>
      </p:sp>
      <p:sp>
        <p:nvSpPr>
          <p:cNvPr id="34" name="CuadroTexto 28">
            <a:extLst>
              <a:ext uri="{FF2B5EF4-FFF2-40B4-BE49-F238E27FC236}">
                <a16:creationId xmlns:a16="http://schemas.microsoft.com/office/drawing/2014/main" id="{7CD7B8F2-E477-B26E-A654-7F50605A1D07}"/>
              </a:ext>
            </a:extLst>
          </p:cNvPr>
          <p:cNvSpPr txBox="1"/>
          <p:nvPr/>
        </p:nvSpPr>
        <p:spPr>
          <a:xfrm>
            <a:off x="8049692" y="2270462"/>
            <a:ext cx="724719" cy="28183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2004</a:t>
            </a:r>
          </a:p>
        </p:txBody>
      </p:sp>
      <p:sp>
        <p:nvSpPr>
          <p:cNvPr id="35" name="CuadroTexto 29">
            <a:extLst>
              <a:ext uri="{FF2B5EF4-FFF2-40B4-BE49-F238E27FC236}">
                <a16:creationId xmlns:a16="http://schemas.microsoft.com/office/drawing/2014/main" id="{911ED94E-F981-ABB1-02E6-A587BCBD24C4}"/>
              </a:ext>
            </a:extLst>
          </p:cNvPr>
          <p:cNvSpPr txBox="1"/>
          <p:nvPr/>
        </p:nvSpPr>
        <p:spPr>
          <a:xfrm>
            <a:off x="6135796" y="2271244"/>
            <a:ext cx="724719" cy="28183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1989</a:t>
            </a:r>
          </a:p>
        </p:txBody>
      </p:sp>
      <p:sp>
        <p:nvSpPr>
          <p:cNvPr id="36" name="CuadroTexto 35">
            <a:extLst>
              <a:ext uri="{FF2B5EF4-FFF2-40B4-BE49-F238E27FC236}">
                <a16:creationId xmlns:a16="http://schemas.microsoft.com/office/drawing/2014/main" id="{8ED8576B-0004-EBFC-07CC-1E30A42974B7}"/>
              </a:ext>
            </a:extLst>
          </p:cNvPr>
          <p:cNvSpPr txBox="1"/>
          <p:nvPr/>
        </p:nvSpPr>
        <p:spPr>
          <a:xfrm>
            <a:off x="444249" y="1915362"/>
            <a:ext cx="2504563" cy="1015663"/>
          </a:xfrm>
          <a:prstGeom prst="rect">
            <a:avLst/>
          </a:prstGeom>
          <a:noFill/>
        </p:spPr>
        <p:txBody>
          <a:bodyPr wrap="square" rtlCol="0">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rPr>
              <a:t>More </a:t>
            </a:r>
            <a:r>
              <a:rPr kumimoji="0" lang="es-MX" sz="2000" b="0" i="0" u="none" strike="noStrike" kern="1200" cap="none" spc="0" normalizeH="0" baseline="0" noProof="0" dirty="0" err="1">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rPr>
              <a:t>than</a:t>
            </a:r>
            <a:r>
              <a:rPr kumimoji="0" lang="es-MX" sz="2000" b="0" i="0" u="none" strike="noStrike" kern="1200" cap="none" spc="0" normalizeH="0" baseline="0" noProof="0" dirty="0">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s-MX" sz="2000" b="1" i="0" u="none" strike="noStrike" kern="1200" cap="none" spc="0" normalizeH="0" baseline="0" noProof="0" dirty="0">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rPr>
              <a:t>90 </a:t>
            </a:r>
            <a:r>
              <a:rPr kumimoji="0" lang="es-MX" sz="2000" b="1" i="0" u="none" strike="noStrike" kern="1200" cap="none" spc="0" normalizeH="0" baseline="0" noProof="0" dirty="0" err="1">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rPr>
              <a:t>years</a:t>
            </a:r>
            <a:r>
              <a:rPr kumimoji="0" lang="es-MX" sz="2000" b="1" i="0" u="none" strike="noStrike" kern="1200" cap="none" spc="0" normalizeH="0" baseline="0" noProof="0" dirty="0">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s-MX" sz="2000" b="1" i="0" u="none" strike="noStrike" kern="1200" cap="none" spc="0" normalizeH="0" baseline="0" noProof="0" dirty="0" err="1">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rPr>
              <a:t>of</a:t>
            </a:r>
            <a:r>
              <a:rPr kumimoji="0" lang="es-MX" sz="2000" b="1" i="0" u="none" strike="noStrike" kern="1200" cap="none" spc="0" normalizeH="0" baseline="0" noProof="0" dirty="0">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s-MX" sz="2000" b="1" i="0" u="none" strike="noStrike" kern="1200" cap="none" spc="0" normalizeH="0" baseline="0" noProof="0" dirty="0" err="1">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rPr>
              <a:t>economic</a:t>
            </a:r>
            <a:r>
              <a:rPr kumimoji="0" lang="es-MX" sz="2000" b="1" i="0" u="none" strike="noStrike" kern="1200" cap="none" spc="0" normalizeH="0" baseline="0" noProof="0" dirty="0">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s-MX" sz="2000" b="1" i="0" u="none" strike="noStrike" kern="1200" cap="none" spc="0" normalizeH="0" baseline="0" noProof="0" dirty="0" err="1">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rPr>
              <a:t>history</a:t>
            </a:r>
            <a:endParaRPr kumimoji="0" lang="es-MX" sz="2000" b="0" i="0" u="none" strike="noStrike" kern="1200" cap="none" spc="0" normalizeH="0" baseline="0" noProof="0" dirty="0">
              <a:ln>
                <a:noFill/>
              </a:ln>
              <a:solidFill>
                <a:srgbClr val="FE8C1A"/>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DEBB733A-7C7D-24DE-8815-008D54B84D6F}"/>
              </a:ext>
            </a:extLst>
          </p:cNvPr>
          <p:cNvSpPr txBox="1"/>
          <p:nvPr/>
        </p:nvSpPr>
        <p:spPr>
          <a:xfrm>
            <a:off x="2183059" y="4465736"/>
            <a:ext cx="7894000" cy="1323439"/>
          </a:xfrm>
          <a:prstGeom prst="rect">
            <a:avLst/>
          </a:prstGeom>
          <a:noFill/>
        </p:spPr>
        <p:txBody>
          <a:bodyPr wrap="square" rtlCol="0">
            <a:spAutoFit/>
          </a:bodyPr>
          <a:lstStyle/>
          <a:p>
            <a:pPr marL="0" marR="0" lvl="0" indent="0" algn="just" defTabSz="55449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Verdana" panose="020B0604030504040204" pitchFamily="34" charset="0"/>
                <a:cs typeface="Arial" panose="020B0604020202020204" pitchFamily="34" charset="0"/>
              </a:rPr>
              <a:t>The data collected corresponds to the economic activity carried out from January 1</a:t>
            </a:r>
            <a:r>
              <a:rPr kumimoji="0" lang="en-US" sz="2000" b="0" i="0" u="none" strike="noStrike" kern="1200" cap="none" spc="0" normalizeH="0" baseline="30000" noProof="0" dirty="0" err="1">
                <a:ln>
                  <a:noFill/>
                </a:ln>
                <a:solidFill>
                  <a:prstClr val="black">
                    <a:lumMod val="75000"/>
                    <a:lumOff val="25000"/>
                  </a:prstClr>
                </a:solidFill>
                <a:effectLst/>
                <a:uLnTx/>
                <a:uFillTx/>
                <a:latin typeface="Arial" panose="020B0604020202020204" pitchFamily="34" charset="0"/>
                <a:ea typeface="Verdana" panose="020B0604030504040204" pitchFamily="34" charset="0"/>
                <a:cs typeface="Arial" panose="020B0604020202020204" pitchFamily="34" charset="0"/>
              </a:rPr>
              <a:t>st</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Verdana" panose="020B0604030504040204" pitchFamily="34" charset="0"/>
                <a:cs typeface="Arial" panose="020B0604020202020204" pitchFamily="34" charset="0"/>
              </a:rPr>
              <a:t> to December 31</a:t>
            </a:r>
            <a:r>
              <a:rPr kumimoji="0" lang="en-US" sz="2000" b="0" i="0" u="none" strike="noStrike" kern="1200" cap="none" spc="0" normalizeH="0" baseline="30000" noProof="0" dirty="0" err="1">
                <a:ln>
                  <a:noFill/>
                </a:ln>
                <a:solidFill>
                  <a:prstClr val="black">
                    <a:lumMod val="75000"/>
                    <a:lumOff val="25000"/>
                  </a:prstClr>
                </a:solidFill>
                <a:effectLst/>
                <a:uLnTx/>
                <a:uFillTx/>
                <a:latin typeface="Arial" panose="020B0604020202020204" pitchFamily="34" charset="0"/>
                <a:ea typeface="Verdana" panose="020B0604030504040204" pitchFamily="34" charset="0"/>
                <a:cs typeface="Arial" panose="020B0604020202020204" pitchFamily="34" charset="0"/>
              </a:rPr>
              <a:t>st</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Verdana" panose="020B0604030504040204" pitchFamily="34" charset="0"/>
                <a:cs typeface="Arial" panose="020B0604020202020204" pitchFamily="34" charset="0"/>
              </a:rPr>
              <a:t> of the prior year to the year of collection; in 2024 Economic Censuses, the data corresponded to 2023.</a:t>
            </a:r>
            <a:endParaRPr kumimoji="0" lang="es-MX"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38" name="Grupo 37">
            <a:extLst>
              <a:ext uri="{FF2B5EF4-FFF2-40B4-BE49-F238E27FC236}">
                <a16:creationId xmlns:a16="http://schemas.microsoft.com/office/drawing/2014/main" id="{1B6134FB-1FDE-07B6-875F-8525EF5F39B6}"/>
              </a:ext>
            </a:extLst>
          </p:cNvPr>
          <p:cNvGrpSpPr/>
          <p:nvPr/>
        </p:nvGrpSpPr>
        <p:grpSpPr>
          <a:xfrm>
            <a:off x="10041527" y="2682238"/>
            <a:ext cx="584568" cy="741650"/>
            <a:chOff x="5135167" y="2540351"/>
            <a:chExt cx="1760874" cy="2147873"/>
          </a:xfrm>
        </p:grpSpPr>
        <p:pic>
          <p:nvPicPr>
            <p:cNvPr id="39" name="Imagen 38">
              <a:extLst>
                <a:ext uri="{FF2B5EF4-FFF2-40B4-BE49-F238E27FC236}">
                  <a16:creationId xmlns:a16="http://schemas.microsoft.com/office/drawing/2014/main" id="{6EA137F3-BCB6-C008-F363-CB3320539E8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5689"/>
            <a:stretch/>
          </p:blipFill>
          <p:spPr>
            <a:xfrm>
              <a:off x="5233408" y="2540351"/>
              <a:ext cx="1605183" cy="1608929"/>
            </a:xfrm>
            <a:prstGeom prst="rect">
              <a:avLst/>
            </a:prstGeom>
          </p:spPr>
        </p:pic>
        <p:sp>
          <p:nvSpPr>
            <p:cNvPr id="40" name="CuadroTexto 39">
              <a:extLst>
                <a:ext uri="{FF2B5EF4-FFF2-40B4-BE49-F238E27FC236}">
                  <a16:creationId xmlns:a16="http://schemas.microsoft.com/office/drawing/2014/main" id="{1DA9C44D-D0E1-712F-FBC1-472B83051589}"/>
                </a:ext>
              </a:extLst>
            </p:cNvPr>
            <p:cNvSpPr txBox="1"/>
            <p:nvPr/>
          </p:nvSpPr>
          <p:spPr>
            <a:xfrm>
              <a:off x="5135167" y="4149282"/>
              <a:ext cx="1760874" cy="53894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700" b="1" i="0" u="none" strike="noStrike" kern="1200" cap="none" spc="0" normalizeH="0" baseline="0" noProof="0" dirty="0">
                  <a:ln>
                    <a:noFill/>
                  </a:ln>
                  <a:solidFill>
                    <a:srgbClr val="000000">
                      <a:lumMod val="50000"/>
                      <a:lumOff val="50000"/>
                    </a:srgbClr>
                  </a:solidFill>
                  <a:effectLst/>
                  <a:uLnTx/>
                  <a:uFillTx/>
                  <a:latin typeface="Adobe Gothic Std B" panose="020B0800000000000000" pitchFamily="34" charset="-128"/>
                  <a:ea typeface="Adobe Gothic Std B" panose="020B0800000000000000" pitchFamily="34" charset="-128"/>
                  <a:cs typeface="+mn-cs"/>
                </a:rPr>
                <a:t>2019</a:t>
              </a:r>
            </a:p>
          </p:txBody>
        </p:sp>
      </p:grpSp>
      <p:sp>
        <p:nvSpPr>
          <p:cNvPr id="41" name="CuadroTexto 26">
            <a:extLst>
              <a:ext uri="{FF2B5EF4-FFF2-40B4-BE49-F238E27FC236}">
                <a16:creationId xmlns:a16="http://schemas.microsoft.com/office/drawing/2014/main" id="{FEF6074E-48B9-569A-0F09-F9FD1D62DF65}"/>
              </a:ext>
            </a:extLst>
          </p:cNvPr>
          <p:cNvSpPr txBox="1"/>
          <p:nvPr/>
        </p:nvSpPr>
        <p:spPr>
          <a:xfrm>
            <a:off x="9963589" y="2273424"/>
            <a:ext cx="724720" cy="294567"/>
          </a:xfrm>
          <a:prstGeom prst="rect">
            <a:avLst/>
          </a:prstGeom>
          <a:ln w="12700">
            <a:miter lim="400000"/>
          </a:ln>
          <a:extLst>
            <a:ext uri="{C572A759-6A51-4108-AA02-DFA0A04FC94B}">
              <ma14:wrappingTextBoxFlag xmlns="" xmlns:ma14="http://schemas.microsoft.com/office/mac/drawingml/2011/main" val="1"/>
            </a:ext>
          </a:extLst>
        </p:spPr>
        <p:txBody>
          <a:bodyPr lIns="45716" rIns="45716"/>
          <a:lstStyle>
            <a:lvl1pPr>
              <a:defRPr sz="1200"/>
            </a:lvl1p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201</a:t>
            </a:r>
            <a:r>
              <a:rPr kumimoji="0" lang="es-MX"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9</a:t>
            </a:r>
            <a:endParaRPr kumimoji="0"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42" name="Elipse 41">
            <a:extLst>
              <a:ext uri="{FF2B5EF4-FFF2-40B4-BE49-F238E27FC236}">
                <a16:creationId xmlns:a16="http://schemas.microsoft.com/office/drawing/2014/main" id="{CFBBCDB9-63EA-D8EE-434F-F18D15B428BA}"/>
              </a:ext>
            </a:extLst>
          </p:cNvPr>
          <p:cNvSpPr/>
          <p:nvPr/>
        </p:nvSpPr>
        <p:spPr>
          <a:xfrm>
            <a:off x="769608" y="5144619"/>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3" name="Elipse 42">
            <a:extLst>
              <a:ext uri="{FF2B5EF4-FFF2-40B4-BE49-F238E27FC236}">
                <a16:creationId xmlns:a16="http://schemas.microsoft.com/office/drawing/2014/main" id="{5B042F3D-2D1D-08C8-D414-27AF22987DBE}"/>
              </a:ext>
            </a:extLst>
          </p:cNvPr>
          <p:cNvSpPr/>
          <p:nvPr/>
        </p:nvSpPr>
        <p:spPr>
          <a:xfrm>
            <a:off x="977994" y="4830485"/>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4" name="Elipse 43">
            <a:extLst>
              <a:ext uri="{FF2B5EF4-FFF2-40B4-BE49-F238E27FC236}">
                <a16:creationId xmlns:a16="http://schemas.microsoft.com/office/drawing/2014/main" id="{B28DDC35-681C-DC58-CEB2-31962A9685D3}"/>
              </a:ext>
            </a:extLst>
          </p:cNvPr>
          <p:cNvSpPr/>
          <p:nvPr/>
        </p:nvSpPr>
        <p:spPr>
          <a:xfrm>
            <a:off x="1270357" y="4507016"/>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5" name="Elipse 44">
            <a:extLst>
              <a:ext uri="{FF2B5EF4-FFF2-40B4-BE49-F238E27FC236}">
                <a16:creationId xmlns:a16="http://schemas.microsoft.com/office/drawing/2014/main" id="{BAE9F61A-6403-4C7C-8A04-224FE4D0D30B}"/>
              </a:ext>
            </a:extLst>
          </p:cNvPr>
          <p:cNvSpPr/>
          <p:nvPr/>
        </p:nvSpPr>
        <p:spPr>
          <a:xfrm>
            <a:off x="1572052" y="4248864"/>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6" name="Elipse 45">
            <a:extLst>
              <a:ext uri="{FF2B5EF4-FFF2-40B4-BE49-F238E27FC236}">
                <a16:creationId xmlns:a16="http://schemas.microsoft.com/office/drawing/2014/main" id="{29B27C36-B110-91C7-4FA7-D0B6006D1816}"/>
              </a:ext>
            </a:extLst>
          </p:cNvPr>
          <p:cNvSpPr/>
          <p:nvPr/>
        </p:nvSpPr>
        <p:spPr>
          <a:xfrm>
            <a:off x="1892404" y="3972061"/>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7" name="Elipse 46">
            <a:extLst>
              <a:ext uri="{FF2B5EF4-FFF2-40B4-BE49-F238E27FC236}">
                <a16:creationId xmlns:a16="http://schemas.microsoft.com/office/drawing/2014/main" id="{9082490A-03E0-3032-DDD1-4CFA4B6D0C82}"/>
              </a:ext>
            </a:extLst>
          </p:cNvPr>
          <p:cNvSpPr/>
          <p:nvPr/>
        </p:nvSpPr>
        <p:spPr>
          <a:xfrm>
            <a:off x="2334053" y="3676587"/>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8" name="Elipse 47">
            <a:extLst>
              <a:ext uri="{FF2B5EF4-FFF2-40B4-BE49-F238E27FC236}">
                <a16:creationId xmlns:a16="http://schemas.microsoft.com/office/drawing/2014/main" id="{BF723FE8-5A0A-C200-E71E-F0E0FB85661D}"/>
              </a:ext>
            </a:extLst>
          </p:cNvPr>
          <p:cNvSpPr/>
          <p:nvPr/>
        </p:nvSpPr>
        <p:spPr>
          <a:xfrm>
            <a:off x="2707280" y="3461989"/>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49" name="Elipse 48">
            <a:extLst>
              <a:ext uri="{FF2B5EF4-FFF2-40B4-BE49-F238E27FC236}">
                <a16:creationId xmlns:a16="http://schemas.microsoft.com/office/drawing/2014/main" id="{511F50A0-2C38-6021-2DC7-A11B90D50847}"/>
              </a:ext>
            </a:extLst>
          </p:cNvPr>
          <p:cNvSpPr/>
          <p:nvPr/>
        </p:nvSpPr>
        <p:spPr>
          <a:xfrm>
            <a:off x="3148929" y="3287816"/>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50" name="Elipse 49">
            <a:extLst>
              <a:ext uri="{FF2B5EF4-FFF2-40B4-BE49-F238E27FC236}">
                <a16:creationId xmlns:a16="http://schemas.microsoft.com/office/drawing/2014/main" id="{F7D02F95-2248-A730-B3D5-FC6E53DF3ECA}"/>
              </a:ext>
            </a:extLst>
          </p:cNvPr>
          <p:cNvSpPr/>
          <p:nvPr/>
        </p:nvSpPr>
        <p:spPr>
          <a:xfrm>
            <a:off x="3581243" y="3113643"/>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51" name="Elipse 50">
            <a:extLst>
              <a:ext uri="{FF2B5EF4-FFF2-40B4-BE49-F238E27FC236}">
                <a16:creationId xmlns:a16="http://schemas.microsoft.com/office/drawing/2014/main" id="{2A0CA7FB-BF95-90F9-479B-439CDB6E24B3}"/>
              </a:ext>
            </a:extLst>
          </p:cNvPr>
          <p:cNvSpPr/>
          <p:nvPr/>
        </p:nvSpPr>
        <p:spPr>
          <a:xfrm>
            <a:off x="4032225" y="2948809"/>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52" name="Elipse 51">
            <a:extLst>
              <a:ext uri="{FF2B5EF4-FFF2-40B4-BE49-F238E27FC236}">
                <a16:creationId xmlns:a16="http://schemas.microsoft.com/office/drawing/2014/main" id="{7AC249E6-A98F-50BF-1713-6995692D1173}"/>
              </a:ext>
            </a:extLst>
          </p:cNvPr>
          <p:cNvSpPr/>
          <p:nvPr/>
        </p:nvSpPr>
        <p:spPr>
          <a:xfrm>
            <a:off x="4576513" y="2811958"/>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53" name="Elipse 52">
            <a:extLst>
              <a:ext uri="{FF2B5EF4-FFF2-40B4-BE49-F238E27FC236}">
                <a16:creationId xmlns:a16="http://schemas.microsoft.com/office/drawing/2014/main" id="{7C723C64-C460-CD07-1751-82B63ED589AA}"/>
              </a:ext>
            </a:extLst>
          </p:cNvPr>
          <p:cNvSpPr/>
          <p:nvPr/>
        </p:nvSpPr>
        <p:spPr>
          <a:xfrm>
            <a:off x="5111468" y="2675105"/>
            <a:ext cx="108000" cy="108000"/>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54" name="Imagen 53">
            <a:extLst>
              <a:ext uri="{FF2B5EF4-FFF2-40B4-BE49-F238E27FC236}">
                <a16:creationId xmlns:a16="http://schemas.microsoft.com/office/drawing/2014/main" id="{0F37F652-2B05-C938-CD73-3C1C581DA2E8}"/>
              </a:ext>
            </a:extLst>
          </p:cNvPr>
          <p:cNvPicPr>
            <a:picLocks noChangeAspect="1"/>
          </p:cNvPicPr>
          <p:nvPr/>
        </p:nvPicPr>
        <p:blipFill>
          <a:blip r:embed="rId11"/>
          <a:stretch>
            <a:fillRect/>
          </a:stretch>
        </p:blipFill>
        <p:spPr>
          <a:xfrm>
            <a:off x="10751449" y="2292519"/>
            <a:ext cx="1303688" cy="1174039"/>
          </a:xfrm>
          <a:prstGeom prst="rect">
            <a:avLst/>
          </a:prstGeom>
        </p:spPr>
      </p:pic>
    </p:spTree>
    <p:extLst>
      <p:ext uri="{BB962C8B-B14F-4D97-AF65-F5344CB8AC3E}">
        <p14:creationId xmlns:p14="http://schemas.microsoft.com/office/powerpoint/2010/main" val="381054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7BAB87F9-A36B-8B76-CA12-4B59BE30144A}"/>
              </a:ext>
            </a:extLst>
          </p:cNvPr>
          <p:cNvSpPr/>
          <p:nvPr/>
        </p:nvSpPr>
        <p:spPr>
          <a:xfrm>
            <a:off x="1" y="4328190"/>
            <a:ext cx="12192000" cy="10475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2" name="Título 1">
            <a:extLst>
              <a:ext uri="{FF2B5EF4-FFF2-40B4-BE49-F238E27FC236}">
                <a16:creationId xmlns:a16="http://schemas.microsoft.com/office/drawing/2014/main" id="{83C90FBB-2577-44D8-97EC-BCF22DD67D3A}"/>
              </a:ext>
            </a:extLst>
          </p:cNvPr>
          <p:cNvSpPr>
            <a:spLocks noGrp="1"/>
          </p:cNvSpPr>
          <p:nvPr>
            <p:ph type="title" idx="4294967295"/>
          </p:nvPr>
        </p:nvSpPr>
        <p:spPr>
          <a:xfrm>
            <a:off x="513161" y="103188"/>
            <a:ext cx="6129338" cy="833612"/>
          </a:xfrm>
          <a:prstGeom prst="rect">
            <a:avLst/>
          </a:prstGeom>
        </p:spPr>
        <p:txBody>
          <a:bodyPr/>
          <a:lstStyle/>
          <a:p>
            <a:r>
              <a:rPr lang="en-US" sz="3200" b="1" dirty="0">
                <a:solidFill>
                  <a:schemeClr val="tx1">
                    <a:lumMod val="65000"/>
                    <a:lumOff val="35000"/>
                  </a:schemeClr>
                </a:solidFill>
                <a:latin typeface="Arial Black" panose="020B0A04020102020204" pitchFamily="34" charset="0"/>
                <a:cs typeface="Arial" panose="020B0604020202020204" pitchFamily="34" charset="0"/>
              </a:rPr>
              <a:t>OBSERVATION UNIT</a:t>
            </a:r>
            <a:br>
              <a:rPr lang="en-US" sz="3200" b="1" dirty="0">
                <a:solidFill>
                  <a:schemeClr val="tx1">
                    <a:lumMod val="65000"/>
                    <a:lumOff val="35000"/>
                  </a:schemeClr>
                </a:solidFill>
                <a:latin typeface="Arial Black" panose="020B0A04020102020204" pitchFamily="34" charset="0"/>
                <a:cs typeface="Arial" panose="020B0604020202020204" pitchFamily="34" charset="0"/>
              </a:rPr>
            </a:br>
            <a:r>
              <a:rPr lang="en-US" sz="2000" dirty="0">
                <a:solidFill>
                  <a:schemeClr val="tx1">
                    <a:lumMod val="65000"/>
                    <a:lumOff val="35000"/>
                  </a:schemeClr>
                </a:solidFill>
                <a:latin typeface="Arial" panose="020B0604020202020204" pitchFamily="34" charset="0"/>
                <a:cs typeface="Arial" panose="020B0604020202020204" pitchFamily="34" charset="0"/>
              </a:rPr>
              <a:t>OF ECONOMIC CENSUSES</a:t>
            </a:r>
          </a:p>
        </p:txBody>
      </p:sp>
      <p:sp>
        <p:nvSpPr>
          <p:cNvPr id="12" name="CuadroTexto 11">
            <a:extLst>
              <a:ext uri="{FF2B5EF4-FFF2-40B4-BE49-F238E27FC236}">
                <a16:creationId xmlns:a16="http://schemas.microsoft.com/office/drawing/2014/main" id="{4B485F59-0A77-4930-81AF-B8E1602AECC5}"/>
              </a:ext>
            </a:extLst>
          </p:cNvPr>
          <p:cNvSpPr txBox="1"/>
          <p:nvPr/>
        </p:nvSpPr>
        <p:spPr>
          <a:xfrm>
            <a:off x="682870" y="4484699"/>
            <a:ext cx="8316108" cy="705962"/>
          </a:xfrm>
          <a:prstGeom prst="rect">
            <a:avLst/>
          </a:prstGeom>
          <a:noFill/>
        </p:spPr>
        <p:txBody>
          <a:bodyPr wrap="square">
            <a:spAutoFit/>
          </a:bodyPr>
          <a:lstStyle/>
          <a:p>
            <a:pPr marL="0" marR="0" lvl="0" indent="0" algn="just" defTabSz="914400" rtl="0" eaLnBrk="1" fontAlgn="auto" latinLnBrk="0" hangingPunct="1">
              <a:lnSpc>
                <a:spcPts val="2500"/>
              </a:lnSpc>
              <a:spcBef>
                <a:spcPts val="1200"/>
              </a:spcBef>
              <a:spcAft>
                <a:spcPts val="120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Verdana" panose="020B0604030504040204" pitchFamily="34" charset="0"/>
                <a:cs typeface="Arial" panose="020B0604020202020204" pitchFamily="34" charset="0"/>
              </a:rPr>
              <a:t>Street vending is not the object of study of the Economic Censuses, so the information disseminated does not include information on this segment.</a:t>
            </a:r>
          </a:p>
        </p:txBody>
      </p:sp>
      <p:pic>
        <p:nvPicPr>
          <p:cNvPr id="4" name="Graphic 27">
            <a:extLst>
              <a:ext uri="{FF2B5EF4-FFF2-40B4-BE49-F238E27FC236}">
                <a16:creationId xmlns:a16="http://schemas.microsoft.com/office/drawing/2014/main" id="{370DAA14-C65A-CE5C-7569-C44B212336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585" y="936800"/>
            <a:ext cx="3674586" cy="118884"/>
          </a:xfrm>
          <a:prstGeom prst="rect">
            <a:avLst/>
          </a:prstGeom>
        </p:spPr>
      </p:pic>
      <p:grpSp>
        <p:nvGrpSpPr>
          <p:cNvPr id="5" name="Group 1">
            <a:extLst>
              <a:ext uri="{FF2B5EF4-FFF2-40B4-BE49-F238E27FC236}">
                <a16:creationId xmlns:a16="http://schemas.microsoft.com/office/drawing/2014/main" id="{C6467C06-AE61-BD73-09A3-6D9876BD6E63}"/>
              </a:ext>
            </a:extLst>
          </p:cNvPr>
          <p:cNvGrpSpPr/>
          <p:nvPr/>
        </p:nvGrpSpPr>
        <p:grpSpPr>
          <a:xfrm>
            <a:off x="9674972" y="1800118"/>
            <a:ext cx="1836417" cy="1836417"/>
            <a:chOff x="2501596" y="2834964"/>
            <a:chExt cx="1325383" cy="1325383"/>
          </a:xfrm>
        </p:grpSpPr>
        <p:sp>
          <p:nvSpPr>
            <p:cNvPr id="6" name="Elipse 5">
              <a:extLst>
                <a:ext uri="{FF2B5EF4-FFF2-40B4-BE49-F238E27FC236}">
                  <a16:creationId xmlns:a16="http://schemas.microsoft.com/office/drawing/2014/main" id="{6C5C0EC8-B9E9-7D2C-8783-E48ADC79565E}"/>
                </a:ext>
              </a:extLst>
            </p:cNvPr>
            <p:cNvSpPr/>
            <p:nvPr/>
          </p:nvSpPr>
          <p:spPr>
            <a:xfrm>
              <a:off x="2501596" y="2834964"/>
              <a:ext cx="1325383" cy="1325383"/>
            </a:xfrm>
            <a:prstGeom prst="ellipse">
              <a:avLst/>
            </a:prstGeom>
            <a:solidFill>
              <a:schemeClr val="bg1"/>
            </a:solidFill>
            <a:ln w="76200">
              <a:solidFill>
                <a:srgbClr val="F9B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6AA531C5-0CEA-A62E-6EAC-3DC6CAA45258}"/>
                </a:ext>
              </a:extLst>
            </p:cNvPr>
            <p:cNvPicPr>
              <a:picLocks noChangeAspect="1"/>
            </p:cNvPicPr>
            <p:nvPr/>
          </p:nvPicPr>
          <p:blipFill>
            <a:blip r:embed="rId4"/>
            <a:stretch>
              <a:fillRect/>
            </a:stretch>
          </p:blipFill>
          <p:spPr>
            <a:xfrm>
              <a:off x="2864040" y="3422299"/>
              <a:ext cx="616752" cy="546488"/>
            </a:xfrm>
            <a:prstGeom prst="rect">
              <a:avLst/>
            </a:prstGeom>
          </p:spPr>
        </p:pic>
        <p:pic>
          <p:nvPicPr>
            <p:cNvPr id="9" name="Imagen 8">
              <a:extLst>
                <a:ext uri="{FF2B5EF4-FFF2-40B4-BE49-F238E27FC236}">
                  <a16:creationId xmlns:a16="http://schemas.microsoft.com/office/drawing/2014/main" id="{B1E26610-8C0D-FF93-47C0-086EEC7BD500}"/>
                </a:ext>
              </a:extLst>
            </p:cNvPr>
            <p:cNvPicPr>
              <a:picLocks noChangeAspect="1"/>
            </p:cNvPicPr>
            <p:nvPr/>
          </p:nvPicPr>
          <p:blipFill>
            <a:blip r:embed="rId5"/>
            <a:stretch>
              <a:fillRect/>
            </a:stretch>
          </p:blipFill>
          <p:spPr>
            <a:xfrm>
              <a:off x="2936329" y="2973254"/>
              <a:ext cx="431413" cy="400089"/>
            </a:xfrm>
            <a:prstGeom prst="rect">
              <a:avLst/>
            </a:prstGeom>
          </p:spPr>
        </p:pic>
      </p:grpSp>
      <p:grpSp>
        <p:nvGrpSpPr>
          <p:cNvPr id="10" name="Grupo 9">
            <a:extLst>
              <a:ext uri="{FF2B5EF4-FFF2-40B4-BE49-F238E27FC236}">
                <a16:creationId xmlns:a16="http://schemas.microsoft.com/office/drawing/2014/main" id="{B1639D46-FC30-CCEA-DE1D-4D2CCA78EDA1}"/>
              </a:ext>
            </a:extLst>
          </p:cNvPr>
          <p:cNvGrpSpPr/>
          <p:nvPr/>
        </p:nvGrpSpPr>
        <p:grpSpPr>
          <a:xfrm>
            <a:off x="10103776" y="4313885"/>
            <a:ext cx="1049270" cy="1047590"/>
            <a:chOff x="9859978" y="4779662"/>
            <a:chExt cx="1704892" cy="1694863"/>
          </a:xfrm>
        </p:grpSpPr>
        <p:sp>
          <p:nvSpPr>
            <p:cNvPr id="11" name="Elipse 10">
              <a:extLst>
                <a:ext uri="{FF2B5EF4-FFF2-40B4-BE49-F238E27FC236}">
                  <a16:creationId xmlns:a16="http://schemas.microsoft.com/office/drawing/2014/main" id="{7BADC102-9D70-21AA-56FE-B58EC58574A3}"/>
                </a:ext>
              </a:extLst>
            </p:cNvPr>
            <p:cNvSpPr/>
            <p:nvPr/>
          </p:nvSpPr>
          <p:spPr>
            <a:xfrm>
              <a:off x="9859978" y="4825373"/>
              <a:ext cx="1649152" cy="1649152"/>
            </a:xfrm>
            <a:prstGeom prst="ellipse">
              <a:avLst/>
            </a:prstGeom>
            <a:solidFill>
              <a:schemeClr val="bg1"/>
            </a:solidFill>
            <a:ln w="57150">
              <a:solidFill>
                <a:srgbClr val="5A5A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8B21D179-1C0A-46C2-A67C-D0BE2A265F65}"/>
                </a:ext>
              </a:extLst>
            </p:cNvPr>
            <p:cNvPicPr>
              <a:picLocks noChangeAspect="1"/>
            </p:cNvPicPr>
            <p:nvPr/>
          </p:nvPicPr>
          <p:blipFill>
            <a:blip r:embed="rId6"/>
            <a:stretch>
              <a:fillRect/>
            </a:stretch>
          </p:blipFill>
          <p:spPr>
            <a:xfrm>
              <a:off x="10161155" y="5212350"/>
              <a:ext cx="1013928" cy="904085"/>
            </a:xfrm>
            <a:prstGeom prst="rect">
              <a:avLst/>
            </a:prstGeom>
          </p:spPr>
        </p:pic>
        <p:grpSp>
          <p:nvGrpSpPr>
            <p:cNvPr id="14" name="Grupo 13">
              <a:extLst>
                <a:ext uri="{FF2B5EF4-FFF2-40B4-BE49-F238E27FC236}">
                  <a16:creationId xmlns:a16="http://schemas.microsoft.com/office/drawing/2014/main" id="{219BD62C-593F-E5DE-8287-E6C6C353E0F4}"/>
                </a:ext>
              </a:extLst>
            </p:cNvPr>
            <p:cNvGrpSpPr/>
            <p:nvPr/>
          </p:nvGrpSpPr>
          <p:grpSpPr>
            <a:xfrm>
              <a:off x="10985300" y="4779662"/>
              <a:ext cx="579570" cy="579570"/>
              <a:chOff x="10985300" y="4779662"/>
              <a:chExt cx="579570" cy="579570"/>
            </a:xfrm>
          </p:grpSpPr>
          <p:sp>
            <p:nvSpPr>
              <p:cNvPr id="16" name="Forma libre 22">
                <a:extLst>
                  <a:ext uri="{FF2B5EF4-FFF2-40B4-BE49-F238E27FC236}">
                    <a16:creationId xmlns:a16="http://schemas.microsoft.com/office/drawing/2014/main" id="{F3713C72-25CD-9687-F39A-F89A8A60C05A}"/>
                  </a:ext>
                </a:extLst>
              </p:cNvPr>
              <p:cNvSpPr/>
              <p:nvPr/>
            </p:nvSpPr>
            <p:spPr>
              <a:xfrm>
                <a:off x="10985300" y="4779662"/>
                <a:ext cx="579570" cy="579570"/>
              </a:xfrm>
              <a:custGeom>
                <a:avLst/>
                <a:gdLst>
                  <a:gd name="connsiteX0" fmla="*/ 579570 w 579570"/>
                  <a:gd name="connsiteY0" fmla="*/ 289785 h 579570"/>
                  <a:gd name="connsiteX1" fmla="*/ 289785 w 579570"/>
                  <a:gd name="connsiteY1" fmla="*/ 579570 h 579570"/>
                  <a:gd name="connsiteX2" fmla="*/ 0 w 579570"/>
                  <a:gd name="connsiteY2" fmla="*/ 289785 h 579570"/>
                  <a:gd name="connsiteX3" fmla="*/ 289785 w 579570"/>
                  <a:gd name="connsiteY3" fmla="*/ 0 h 579570"/>
                  <a:gd name="connsiteX4" fmla="*/ 579570 w 579570"/>
                  <a:gd name="connsiteY4" fmla="*/ 289785 h 57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570" h="579570">
                    <a:moveTo>
                      <a:pt x="579570" y="289785"/>
                    </a:moveTo>
                    <a:cubicBezTo>
                      <a:pt x="579570" y="449829"/>
                      <a:pt x="449829" y="579570"/>
                      <a:pt x="289785" y="579570"/>
                    </a:cubicBezTo>
                    <a:cubicBezTo>
                      <a:pt x="129741" y="579570"/>
                      <a:pt x="0" y="449829"/>
                      <a:pt x="0" y="289785"/>
                    </a:cubicBezTo>
                    <a:cubicBezTo>
                      <a:pt x="0" y="129741"/>
                      <a:pt x="129741" y="0"/>
                      <a:pt x="289785" y="0"/>
                    </a:cubicBezTo>
                    <a:cubicBezTo>
                      <a:pt x="449829" y="0"/>
                      <a:pt x="579570" y="129741"/>
                      <a:pt x="579570" y="289785"/>
                    </a:cubicBezTo>
                    <a:close/>
                  </a:path>
                </a:pathLst>
              </a:custGeom>
              <a:solidFill>
                <a:schemeClr val="bg1"/>
              </a:solidFill>
              <a:ln w="39135" cap="rnd">
                <a:solidFill>
                  <a:srgbClr val="FFAF4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Open Sans"/>
                  <a:ea typeface="+mn-ea"/>
                  <a:cs typeface="+mn-cs"/>
                </a:endParaRPr>
              </a:p>
            </p:txBody>
          </p:sp>
          <p:sp>
            <p:nvSpPr>
              <p:cNvPr id="17" name="Forma libre 23">
                <a:extLst>
                  <a:ext uri="{FF2B5EF4-FFF2-40B4-BE49-F238E27FC236}">
                    <a16:creationId xmlns:a16="http://schemas.microsoft.com/office/drawing/2014/main" id="{B0C345CD-E7EF-FD47-DA82-4B5651EB2CF0}"/>
                  </a:ext>
                </a:extLst>
              </p:cNvPr>
              <p:cNvSpPr/>
              <p:nvPr/>
            </p:nvSpPr>
            <p:spPr>
              <a:xfrm>
                <a:off x="11173784" y="4969845"/>
                <a:ext cx="203124" cy="203254"/>
              </a:xfrm>
              <a:custGeom>
                <a:avLst/>
                <a:gdLst>
                  <a:gd name="connsiteX0" fmla="*/ 0 w 203124"/>
                  <a:gd name="connsiteY0" fmla="*/ 0 h 203254"/>
                  <a:gd name="connsiteX1" fmla="*/ 203124 w 203124"/>
                  <a:gd name="connsiteY1" fmla="*/ 203255 h 203254"/>
                </a:gdLst>
                <a:ahLst/>
                <a:cxnLst>
                  <a:cxn ang="0">
                    <a:pos x="connsiteX0" y="connsiteY0"/>
                  </a:cxn>
                  <a:cxn ang="0">
                    <a:pos x="connsiteX1" y="connsiteY1"/>
                  </a:cxn>
                </a:cxnLst>
                <a:rect l="l" t="t" r="r" b="b"/>
                <a:pathLst>
                  <a:path w="203124" h="203254">
                    <a:moveTo>
                      <a:pt x="0" y="0"/>
                    </a:moveTo>
                    <a:lnTo>
                      <a:pt x="203124" y="203255"/>
                    </a:lnTo>
                  </a:path>
                </a:pathLst>
              </a:custGeom>
              <a:ln w="39135" cap="rnd">
                <a:solidFill>
                  <a:srgbClr val="FFAF4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Open Sans"/>
                  <a:ea typeface="+mn-ea"/>
                  <a:cs typeface="+mn-cs"/>
                </a:endParaRPr>
              </a:p>
            </p:txBody>
          </p:sp>
          <p:sp>
            <p:nvSpPr>
              <p:cNvPr id="18" name="Forma libre 24">
                <a:extLst>
                  <a:ext uri="{FF2B5EF4-FFF2-40B4-BE49-F238E27FC236}">
                    <a16:creationId xmlns:a16="http://schemas.microsoft.com/office/drawing/2014/main" id="{4BF492F3-28D7-84AA-509B-3335F6FC9EA6}"/>
                  </a:ext>
                </a:extLst>
              </p:cNvPr>
              <p:cNvSpPr/>
              <p:nvPr/>
            </p:nvSpPr>
            <p:spPr>
              <a:xfrm>
                <a:off x="11173784" y="4969845"/>
                <a:ext cx="203124" cy="203254"/>
              </a:xfrm>
              <a:custGeom>
                <a:avLst/>
                <a:gdLst>
                  <a:gd name="connsiteX0" fmla="*/ 203124 w 203124"/>
                  <a:gd name="connsiteY0" fmla="*/ 0 h 203254"/>
                  <a:gd name="connsiteX1" fmla="*/ 0 w 203124"/>
                  <a:gd name="connsiteY1" fmla="*/ 203255 h 203254"/>
                </a:gdLst>
                <a:ahLst/>
                <a:cxnLst>
                  <a:cxn ang="0">
                    <a:pos x="connsiteX0" y="connsiteY0"/>
                  </a:cxn>
                  <a:cxn ang="0">
                    <a:pos x="connsiteX1" y="connsiteY1"/>
                  </a:cxn>
                </a:cxnLst>
                <a:rect l="l" t="t" r="r" b="b"/>
                <a:pathLst>
                  <a:path w="203124" h="203254">
                    <a:moveTo>
                      <a:pt x="203124" y="0"/>
                    </a:moveTo>
                    <a:lnTo>
                      <a:pt x="0" y="203255"/>
                    </a:lnTo>
                  </a:path>
                </a:pathLst>
              </a:custGeom>
              <a:ln w="39135" cap="rnd">
                <a:solidFill>
                  <a:srgbClr val="FFAF4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Open Sans"/>
                  <a:ea typeface="+mn-ea"/>
                  <a:cs typeface="+mn-cs"/>
                </a:endParaRPr>
              </a:p>
            </p:txBody>
          </p:sp>
        </p:grpSp>
      </p:grpSp>
      <p:sp>
        <p:nvSpPr>
          <p:cNvPr id="19" name="CuadroTexto 18">
            <a:extLst>
              <a:ext uri="{FF2B5EF4-FFF2-40B4-BE49-F238E27FC236}">
                <a16:creationId xmlns:a16="http://schemas.microsoft.com/office/drawing/2014/main" id="{1409558E-A884-B62E-786E-743BE146E7DF}"/>
              </a:ext>
            </a:extLst>
          </p:cNvPr>
          <p:cNvSpPr txBox="1"/>
          <p:nvPr/>
        </p:nvSpPr>
        <p:spPr>
          <a:xfrm>
            <a:off x="609585" y="1408128"/>
            <a:ext cx="8316108" cy="2620397"/>
          </a:xfrm>
          <a:prstGeom prst="rect">
            <a:avLst/>
          </a:prstGeom>
          <a:noFill/>
        </p:spPr>
        <p:txBody>
          <a:bodyPr wrap="square">
            <a:spAutoFit/>
          </a:bodyPr>
          <a:lstStyle/>
          <a:p>
            <a:pPr marL="0" marR="0" lvl="0" indent="0" algn="just" defTabSz="914400" rtl="0" eaLnBrk="1" fontAlgn="auto" latinLnBrk="0" hangingPunct="1">
              <a:lnSpc>
                <a:spcPts val="2500"/>
              </a:lnSpc>
              <a:spcBef>
                <a:spcPts val="1200"/>
              </a:spcBef>
              <a:spcAft>
                <a:spcPts val="12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Verdana" panose="020B0604030504040204" pitchFamily="34" charset="0"/>
                <a:cs typeface="Arial" panose="020B0604020202020204" pitchFamily="34" charset="0"/>
              </a:rPr>
              <a:t>The unit of observation is the </a:t>
            </a:r>
            <a:r>
              <a:rPr kumimoji="0" lang="en-US" sz="2000" b="1" i="0" u="none" strike="noStrike" kern="1200" cap="none" spc="0" normalizeH="0" baseline="0" noProof="0" dirty="0">
                <a:ln>
                  <a:noFill/>
                </a:ln>
                <a:solidFill>
                  <a:srgbClr val="FFAF42"/>
                </a:solidFill>
                <a:effectLst/>
                <a:uLnTx/>
                <a:uFillTx/>
                <a:latin typeface="Arial" panose="020B0604020202020204" pitchFamily="34" charset="0"/>
                <a:ea typeface="Verdana" panose="020B0604030504040204" pitchFamily="34" charset="0"/>
                <a:cs typeface="Arial" panose="020B0604020202020204" pitchFamily="34" charset="0"/>
              </a:rPr>
              <a:t>establishment</a:t>
            </a: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Verdana" panose="020B0604030504040204" pitchFamily="34" charset="0"/>
                <a:cs typeface="Arial" panose="020B0604020202020204" pitchFamily="34" charset="0"/>
              </a:rPr>
              <a:t>, because it allows the economic information to be referenced to the geographic space where the activities are carried out.</a:t>
            </a:r>
          </a:p>
          <a:p>
            <a:pPr marL="0" marR="0" lvl="0" indent="0" algn="just" defTabSz="914400" rtl="0" eaLnBrk="1" fontAlgn="auto" latinLnBrk="0" hangingPunct="1">
              <a:lnSpc>
                <a:spcPts val="2500"/>
              </a:lnSpc>
              <a:spcBef>
                <a:spcPts val="1200"/>
              </a:spcBef>
              <a:spcAft>
                <a:spcPts val="12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Verdana" panose="020B0604030504040204" pitchFamily="34" charset="0"/>
                <a:cs typeface="Arial" panose="020B0604020202020204" pitchFamily="34" charset="0"/>
              </a:rPr>
              <a:t>In other words, all </a:t>
            </a:r>
            <a:r>
              <a:rPr kumimoji="0" lang="en-US" sz="2000" b="1" i="0" u="none" strike="noStrike" kern="1200" cap="none" spc="0" normalizeH="0" baseline="0" noProof="0" dirty="0">
                <a:ln>
                  <a:noFill/>
                </a:ln>
                <a:solidFill>
                  <a:srgbClr val="FFAF42"/>
                </a:solidFill>
                <a:effectLst/>
                <a:uLnTx/>
                <a:uFillTx/>
                <a:latin typeface="Arial" panose="020B0604020202020204" pitchFamily="34" charset="0"/>
                <a:ea typeface="Verdana" panose="020B0604030504040204" pitchFamily="34" charset="0"/>
                <a:cs typeface="Arial" panose="020B0604020202020204" pitchFamily="34" charset="0"/>
              </a:rPr>
              <a:t>businesses, factories, mines, fishing units, service establishments, semi-fixed establishments, economic activity in housing, construction companies, transportation companies, electricity plants, etc., are included in the census. </a:t>
            </a:r>
          </a:p>
        </p:txBody>
      </p:sp>
      <p:sp>
        <p:nvSpPr>
          <p:cNvPr id="3" name="Rectángulo 2">
            <a:extLst>
              <a:ext uri="{FF2B5EF4-FFF2-40B4-BE49-F238E27FC236}">
                <a16:creationId xmlns:a16="http://schemas.microsoft.com/office/drawing/2014/main" id="{BCA534A1-1A7C-4082-B994-530CBB804454}"/>
              </a:ext>
            </a:extLst>
          </p:cNvPr>
          <p:cNvSpPr/>
          <p:nvPr/>
        </p:nvSpPr>
        <p:spPr>
          <a:xfrm>
            <a:off x="1" y="5675446"/>
            <a:ext cx="12192000" cy="64231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7" name="CuadroTexto 6">
            <a:extLst>
              <a:ext uri="{FF2B5EF4-FFF2-40B4-BE49-F238E27FC236}">
                <a16:creationId xmlns:a16="http://schemas.microsoft.com/office/drawing/2014/main" id="{524D332B-D59F-1D1D-1566-5E7E9E3C1DE0}"/>
              </a:ext>
            </a:extLst>
          </p:cNvPr>
          <p:cNvSpPr txBox="1"/>
          <p:nvPr/>
        </p:nvSpPr>
        <p:spPr>
          <a:xfrm>
            <a:off x="682870" y="5611802"/>
            <a:ext cx="8316108" cy="705962"/>
          </a:xfrm>
          <a:prstGeom prst="rect">
            <a:avLst/>
          </a:prstGeom>
          <a:noFill/>
        </p:spPr>
        <p:txBody>
          <a:bodyPr wrap="square">
            <a:spAutoFit/>
          </a:bodyPr>
          <a:lstStyle/>
          <a:p>
            <a:pPr marL="0" marR="0" lvl="0" indent="0" algn="just" defTabSz="914400" rtl="0" eaLnBrk="1" fontAlgn="auto" latinLnBrk="0" hangingPunct="1">
              <a:lnSpc>
                <a:spcPts val="2500"/>
              </a:lnSpc>
              <a:spcBef>
                <a:spcPts val="1200"/>
              </a:spcBef>
              <a:spcAft>
                <a:spcPts val="120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Verdana" panose="020B0604030504040204" pitchFamily="34" charset="0"/>
                <a:cs typeface="Arial" panose="020B0604020202020204" pitchFamily="34" charset="0"/>
              </a:rPr>
              <a:t>Agricultural, livestock, and forestry activities are excluded, as they are covered by the Agricultural Census.</a:t>
            </a:r>
          </a:p>
        </p:txBody>
      </p:sp>
      <p:pic>
        <p:nvPicPr>
          <p:cNvPr id="20" name="Imagen 19">
            <a:extLst>
              <a:ext uri="{FF2B5EF4-FFF2-40B4-BE49-F238E27FC236}">
                <a16:creationId xmlns:a16="http://schemas.microsoft.com/office/drawing/2014/main" id="{DBBCBEFB-53ED-4EDD-8B46-DF4B64A3B79E}"/>
              </a:ext>
            </a:extLst>
          </p:cNvPr>
          <p:cNvPicPr>
            <a:picLocks noChangeAspect="1"/>
          </p:cNvPicPr>
          <p:nvPr/>
        </p:nvPicPr>
        <p:blipFill>
          <a:blip r:embed="rId7"/>
          <a:stretch>
            <a:fillRect/>
          </a:stretch>
        </p:blipFill>
        <p:spPr>
          <a:xfrm>
            <a:off x="10096016" y="5456256"/>
            <a:ext cx="1057029" cy="1047591"/>
          </a:xfrm>
          <a:prstGeom prst="rect">
            <a:avLst/>
          </a:prstGeom>
        </p:spPr>
      </p:pic>
    </p:spTree>
    <p:extLst>
      <p:ext uri="{BB962C8B-B14F-4D97-AF65-F5344CB8AC3E}">
        <p14:creationId xmlns:p14="http://schemas.microsoft.com/office/powerpoint/2010/main" val="191155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ángulo 35">
            <a:extLst>
              <a:ext uri="{FF2B5EF4-FFF2-40B4-BE49-F238E27FC236}">
                <a16:creationId xmlns:a16="http://schemas.microsoft.com/office/drawing/2014/main" id="{E8556CFE-D40F-422B-BC0E-939724F243CC}"/>
              </a:ext>
            </a:extLst>
          </p:cNvPr>
          <p:cNvSpPr/>
          <p:nvPr/>
        </p:nvSpPr>
        <p:spPr>
          <a:xfrm>
            <a:off x="4072524" y="2750783"/>
            <a:ext cx="4046227" cy="33831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Graphic 14">
            <a:extLst>
              <a:ext uri="{FF2B5EF4-FFF2-40B4-BE49-F238E27FC236}">
                <a16:creationId xmlns:a16="http://schemas.microsoft.com/office/drawing/2014/main" id="{7B98FBBB-1E3B-4A84-FC0D-E5AFB7EF74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869" y="6715125"/>
            <a:ext cx="10360262" cy="151954"/>
          </a:xfrm>
          <a:prstGeom prst="rect">
            <a:avLst/>
          </a:prstGeom>
        </p:spPr>
      </p:pic>
      <p:sp>
        <p:nvSpPr>
          <p:cNvPr id="23" name="Título 1">
            <a:extLst>
              <a:ext uri="{FF2B5EF4-FFF2-40B4-BE49-F238E27FC236}">
                <a16:creationId xmlns:a16="http://schemas.microsoft.com/office/drawing/2014/main" id="{6256A81C-0424-4F73-8F52-AABF83B8C18F}"/>
              </a:ext>
            </a:extLst>
          </p:cNvPr>
          <p:cNvSpPr txBox="1">
            <a:spLocks/>
          </p:cNvSpPr>
          <p:nvPr/>
        </p:nvSpPr>
        <p:spPr>
          <a:xfrm>
            <a:off x="399829" y="224115"/>
            <a:ext cx="5273828" cy="5813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585857"/>
                </a:solidFill>
                <a:effectLst/>
                <a:uLnTx/>
                <a:uFillTx/>
                <a:latin typeface="Arial Black" panose="020B0604020202020204" pitchFamily="34" charset="0"/>
                <a:ea typeface="+mj-ea"/>
                <a:cs typeface="Arial Black" panose="020B0604020202020204" pitchFamily="34" charset="0"/>
              </a:rPr>
              <a:t>CONSULTATION LEVELS</a:t>
            </a:r>
          </a:p>
        </p:txBody>
      </p:sp>
      <p:sp>
        <p:nvSpPr>
          <p:cNvPr id="52" name="Rectángulo 51">
            <a:extLst>
              <a:ext uri="{FF2B5EF4-FFF2-40B4-BE49-F238E27FC236}">
                <a16:creationId xmlns:a16="http://schemas.microsoft.com/office/drawing/2014/main" id="{8ED8FB77-021A-4EFD-84A3-D6B6E44F810F}"/>
              </a:ext>
            </a:extLst>
          </p:cNvPr>
          <p:cNvSpPr/>
          <p:nvPr/>
        </p:nvSpPr>
        <p:spPr>
          <a:xfrm>
            <a:off x="676831" y="5303520"/>
            <a:ext cx="2701510" cy="83779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Rectángulo 53">
            <a:extLst>
              <a:ext uri="{FF2B5EF4-FFF2-40B4-BE49-F238E27FC236}">
                <a16:creationId xmlns:a16="http://schemas.microsoft.com/office/drawing/2014/main" id="{2A322F6E-3649-47DF-8D93-D0D738F61F7A}"/>
              </a:ext>
            </a:extLst>
          </p:cNvPr>
          <p:cNvSpPr/>
          <p:nvPr/>
        </p:nvSpPr>
        <p:spPr>
          <a:xfrm>
            <a:off x="526751" y="5303520"/>
            <a:ext cx="87246" cy="8377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5" name="Grupo 54">
            <a:extLst>
              <a:ext uri="{FF2B5EF4-FFF2-40B4-BE49-F238E27FC236}">
                <a16:creationId xmlns:a16="http://schemas.microsoft.com/office/drawing/2014/main" id="{665A6C9D-44D1-491F-8263-6903A36DD841}"/>
              </a:ext>
            </a:extLst>
          </p:cNvPr>
          <p:cNvGrpSpPr/>
          <p:nvPr/>
        </p:nvGrpSpPr>
        <p:grpSpPr>
          <a:xfrm>
            <a:off x="3918198" y="915417"/>
            <a:ext cx="4200551" cy="1754326"/>
            <a:chOff x="5818989" y="2696738"/>
            <a:chExt cx="3519540" cy="1754326"/>
          </a:xfrm>
        </p:grpSpPr>
        <p:sp>
          <p:nvSpPr>
            <p:cNvPr id="56" name="Rectángulo 55">
              <a:extLst>
                <a:ext uri="{FF2B5EF4-FFF2-40B4-BE49-F238E27FC236}">
                  <a16:creationId xmlns:a16="http://schemas.microsoft.com/office/drawing/2014/main" id="{22D82105-9B85-419D-BD6E-B56072D2E708}"/>
                </a:ext>
              </a:extLst>
            </p:cNvPr>
            <p:cNvSpPr/>
            <p:nvPr/>
          </p:nvSpPr>
          <p:spPr>
            <a:xfrm>
              <a:off x="5948295" y="3004504"/>
              <a:ext cx="3390234" cy="142611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CuadroTexto 56">
              <a:extLst>
                <a:ext uri="{FF2B5EF4-FFF2-40B4-BE49-F238E27FC236}">
                  <a16:creationId xmlns:a16="http://schemas.microsoft.com/office/drawing/2014/main" id="{FFDF6B82-D458-4D6A-A4E7-24E68342197E}"/>
                </a:ext>
              </a:extLst>
            </p:cNvPr>
            <p:cNvSpPr txBox="1"/>
            <p:nvPr/>
          </p:nvSpPr>
          <p:spPr>
            <a:xfrm>
              <a:off x="6035799" y="2696738"/>
              <a:ext cx="2508095" cy="175432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srgbClr val="F9B14D"/>
                </a:buClr>
                <a:buSzTx/>
                <a:buFont typeface="Poppins" panose="00000500000000000000" pitchFamily="2" charset="0"/>
                <a:buChar char="»"/>
                <a:tabLst/>
                <a:defRPr/>
              </a:pPr>
              <a:r>
                <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Sector	</a:t>
              </a:r>
            </a:p>
            <a:p>
              <a:pPr marL="457200" marR="0" lvl="0" indent="-457200" algn="l" defTabSz="914400" rtl="0" eaLnBrk="1" fontAlgn="auto" latinLnBrk="0" hangingPunct="1">
                <a:lnSpc>
                  <a:spcPct val="100000"/>
                </a:lnSpc>
                <a:spcBef>
                  <a:spcPts val="0"/>
                </a:spcBef>
                <a:spcAft>
                  <a:spcPts val="0"/>
                </a:spcAft>
                <a:buClr>
                  <a:srgbClr val="F9B14D"/>
                </a:buClr>
                <a:buSzTx/>
                <a:buFont typeface="Poppins" panose="00000500000000000000" pitchFamily="2" charset="0"/>
                <a:buChar char="»"/>
                <a:tabLst/>
                <a:defRPr/>
              </a:pPr>
              <a:r>
                <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Subsector		</a:t>
              </a:r>
            </a:p>
            <a:p>
              <a:pPr marL="457200" marR="0" lvl="0" indent="-457200" algn="l" defTabSz="914400" rtl="0" eaLnBrk="1" fontAlgn="auto" latinLnBrk="0" hangingPunct="1">
                <a:lnSpc>
                  <a:spcPct val="100000"/>
                </a:lnSpc>
                <a:spcBef>
                  <a:spcPts val="0"/>
                </a:spcBef>
                <a:spcAft>
                  <a:spcPts val="0"/>
                </a:spcAft>
                <a:buClr>
                  <a:srgbClr val="F9B14D"/>
                </a:buClr>
                <a:buSzTx/>
                <a:buFont typeface="Poppins" panose="00000500000000000000" pitchFamily="2" charset="0"/>
                <a:buChar char="»"/>
                <a:tabLst/>
                <a:defRPr/>
              </a:pPr>
              <a:r>
                <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Branch</a:t>
              </a:r>
            </a:p>
            <a:p>
              <a:pPr marL="457200" marR="0" lvl="0" indent="-457200" algn="l" defTabSz="914400" rtl="0" eaLnBrk="1" fontAlgn="auto" latinLnBrk="0" hangingPunct="1">
                <a:lnSpc>
                  <a:spcPct val="100000"/>
                </a:lnSpc>
                <a:spcBef>
                  <a:spcPts val="0"/>
                </a:spcBef>
                <a:spcAft>
                  <a:spcPts val="0"/>
                </a:spcAft>
                <a:buClr>
                  <a:srgbClr val="F9B14D"/>
                </a:buClr>
                <a:buSzTx/>
                <a:buFont typeface="Poppins" panose="00000500000000000000" pitchFamily="2" charset="0"/>
                <a:buChar char="»"/>
                <a:tabLst/>
                <a:defRPr/>
              </a:pPr>
              <a:r>
                <a:rPr kumimoji="0" lang="es-MX" sz="18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Sub-branch</a:t>
              </a:r>
              <a:endPar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srgbClr val="F9B14D"/>
                </a:buClr>
                <a:buSzTx/>
                <a:buFont typeface="Poppins" panose="00000500000000000000" pitchFamily="2" charset="0"/>
                <a:buChar char="»"/>
                <a:tabLst/>
                <a:defRPr/>
              </a:pPr>
              <a:r>
                <a:rPr kumimoji="0" lang="es-MX" sz="18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Class</a:t>
              </a:r>
              <a:r>
                <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58" name="Rectángulo 57">
              <a:extLst>
                <a:ext uri="{FF2B5EF4-FFF2-40B4-BE49-F238E27FC236}">
                  <a16:creationId xmlns:a16="http://schemas.microsoft.com/office/drawing/2014/main" id="{6ED0A186-255B-453C-AB0E-606BDEF17964}"/>
                </a:ext>
              </a:extLst>
            </p:cNvPr>
            <p:cNvSpPr/>
            <p:nvPr/>
          </p:nvSpPr>
          <p:spPr>
            <a:xfrm>
              <a:off x="5818989" y="3004504"/>
              <a:ext cx="68330" cy="1432503"/>
            </a:xfrm>
            <a:prstGeom prst="rect">
              <a:avLst/>
            </a:prstGeom>
            <a:solidFill>
              <a:srgbClr val="F8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59" name="Imagen 58">
            <a:extLst>
              <a:ext uri="{FF2B5EF4-FFF2-40B4-BE49-F238E27FC236}">
                <a16:creationId xmlns:a16="http://schemas.microsoft.com/office/drawing/2014/main" id="{123886F5-6324-4867-9819-BD3E01F09470}"/>
              </a:ext>
            </a:extLst>
          </p:cNvPr>
          <p:cNvPicPr>
            <a:picLocks noChangeAspect="1"/>
          </p:cNvPicPr>
          <p:nvPr/>
        </p:nvPicPr>
        <p:blipFill>
          <a:blip r:embed="rId4"/>
          <a:stretch>
            <a:fillRect/>
          </a:stretch>
        </p:blipFill>
        <p:spPr>
          <a:xfrm>
            <a:off x="6718299" y="1509679"/>
            <a:ext cx="926253" cy="1022670"/>
          </a:xfrm>
          <a:prstGeom prst="rect">
            <a:avLst/>
          </a:prstGeom>
        </p:spPr>
      </p:pic>
      <p:sp>
        <p:nvSpPr>
          <p:cNvPr id="60" name="CuadroTexto 59">
            <a:extLst>
              <a:ext uri="{FF2B5EF4-FFF2-40B4-BE49-F238E27FC236}">
                <a16:creationId xmlns:a16="http://schemas.microsoft.com/office/drawing/2014/main" id="{B72C22A0-DB08-4736-B0E1-AAE313890F69}"/>
              </a:ext>
            </a:extLst>
          </p:cNvPr>
          <p:cNvSpPr txBox="1"/>
          <p:nvPr/>
        </p:nvSpPr>
        <p:spPr>
          <a:xfrm>
            <a:off x="3367946" y="2879773"/>
            <a:ext cx="4750806" cy="3139321"/>
          </a:xfrm>
          <a:prstGeom prst="rect">
            <a:avLst/>
          </a:prstGeom>
          <a:noFill/>
        </p:spPr>
        <p:txBody>
          <a:bodyPr wrap="square" lIns="0" rIns="432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600" b="1"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Aggregated</a:t>
            </a:r>
            <a:r>
              <a:rPr kumimoji="0" lang="es-MX" sz="16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data </a:t>
            </a:r>
            <a:r>
              <a:rPr kumimoji="0" lang="es-MX" sz="1600" b="1"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from</a:t>
            </a:r>
            <a:r>
              <a:rPr kumimoji="0" lang="es-MX" sz="16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a:p>
            <a:pPr marL="1371600" marR="0" lvl="2" indent="-457200" algn="l" defTabSz="914400" rtl="0" eaLnBrk="1" fontAlgn="auto" latinLnBrk="0" hangingPunct="1">
              <a:lnSpc>
                <a:spcPts val="1200"/>
              </a:lnSpc>
              <a:spcBef>
                <a:spcPts val="0"/>
              </a:spcBef>
              <a:spcAft>
                <a:spcPts val="0"/>
              </a:spcAft>
              <a:buClr>
                <a:srgbClr val="F9B14D"/>
              </a:buClr>
              <a:buSzTx/>
              <a:buFont typeface="Poppins" panose="00000500000000000000" pitchFamily="2" charset="0"/>
              <a:buChar char="»"/>
              <a:tabLst/>
              <a:defRPr/>
            </a:pPr>
            <a:r>
              <a:rPr kumimoji="0" lang="es-MX" sz="1200" b="1"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Manufacturing</a:t>
            </a:r>
            <a:r>
              <a:rPr kumimoji="0" lang="es-MX" sz="12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Food</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industry</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Clothing</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manufacturing</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Wood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industry</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Manufacture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of</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plastic</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products</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a:t>
            </a:r>
          </a:p>
          <a:p>
            <a:pPr marL="914400" marR="0" lvl="2" indent="0" algn="just" defTabSz="914400" rtl="0" eaLnBrk="1" fontAlgn="auto" latinLnBrk="0" hangingPunct="1">
              <a:lnSpc>
                <a:spcPts val="1200"/>
              </a:lnSpc>
              <a:spcBef>
                <a:spcPts val="0"/>
              </a:spcBef>
              <a:spcAft>
                <a:spcPts val="0"/>
              </a:spcAft>
              <a:buClr>
                <a:srgbClr val="F9B14D"/>
              </a:buClr>
              <a:buSzTx/>
              <a:buFontTx/>
              <a:buNone/>
              <a:tabLst/>
              <a:defRPr/>
            </a:pPr>
            <a:endPar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a:p>
            <a:pPr marL="1371600" marR="0" lvl="2" indent="-457200" algn="just" defTabSz="914400" rtl="0" eaLnBrk="1" fontAlgn="auto" latinLnBrk="0" hangingPunct="1">
              <a:lnSpc>
                <a:spcPts val="1200"/>
              </a:lnSpc>
              <a:spcBef>
                <a:spcPts val="0"/>
              </a:spcBef>
              <a:spcAft>
                <a:spcPts val="0"/>
              </a:spcAft>
              <a:buClr>
                <a:srgbClr val="F9B14D"/>
              </a:buClr>
              <a:buSzTx/>
              <a:buFont typeface="Poppins" panose="00000500000000000000" pitchFamily="2" charset="0"/>
              <a:buChar char="»"/>
              <a:tabLst/>
              <a:defRPr/>
            </a:pPr>
            <a:r>
              <a:rPr kumimoji="0" lang="es-MX" sz="1200" b="1"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Trade</a:t>
            </a:r>
            <a:r>
              <a:rPr kumimoji="0" lang="es-MX" sz="12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Wholesale trade, Retail trade, Retail trade in self-service stores and department stores, Wholesale trade of meat.</a:t>
            </a:r>
          </a:p>
          <a:p>
            <a:pPr marL="914400" marR="0" lvl="2" indent="0" algn="just" defTabSz="914400" rtl="0" eaLnBrk="1" fontAlgn="auto" latinLnBrk="0" hangingPunct="1">
              <a:lnSpc>
                <a:spcPts val="1200"/>
              </a:lnSpc>
              <a:spcBef>
                <a:spcPts val="0"/>
              </a:spcBef>
              <a:spcAft>
                <a:spcPts val="0"/>
              </a:spcAft>
              <a:buClr>
                <a:srgbClr val="F9B14D"/>
              </a:buClr>
              <a:buSzTx/>
              <a:buFontTx/>
              <a:buNone/>
              <a:tabLst/>
              <a:defRPr/>
            </a:pPr>
            <a:endParaRPr kumimoji="0" lang="en-US"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a:p>
            <a:pPr marL="1371600" marR="0" lvl="2" indent="-457200" algn="l" defTabSz="914400" rtl="0" eaLnBrk="1" fontAlgn="auto" latinLnBrk="0" hangingPunct="1">
              <a:lnSpc>
                <a:spcPts val="1200"/>
              </a:lnSpc>
              <a:spcBef>
                <a:spcPts val="0"/>
              </a:spcBef>
              <a:spcAft>
                <a:spcPts val="0"/>
              </a:spcAft>
              <a:buClr>
                <a:srgbClr val="F9B14D"/>
              </a:buClr>
              <a:buSzTx/>
              <a:buFont typeface="Poppins" panose="00000500000000000000" pitchFamily="2" charset="0"/>
              <a:buChar char="»"/>
              <a:tabLst/>
              <a:defRPr/>
            </a:pPr>
            <a:r>
              <a:rPr kumimoji="0" lang="en-US" sz="12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Non-financial private services</a:t>
            </a:r>
            <a:r>
              <a:rPr kumimoji="0" lang="en-US"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Health and social assistance services, Real estate services, professional, scientific, and technical services, Hotels, motels, and similar services</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a:t>
            </a:r>
          </a:p>
          <a:p>
            <a:pPr marL="914400" marR="0" lvl="2" indent="0" algn="just" defTabSz="914400" rtl="0" eaLnBrk="1" fontAlgn="auto" latinLnBrk="0" hangingPunct="1">
              <a:lnSpc>
                <a:spcPts val="1200"/>
              </a:lnSpc>
              <a:spcBef>
                <a:spcPts val="0"/>
              </a:spcBef>
              <a:spcAft>
                <a:spcPts val="0"/>
              </a:spcAft>
              <a:buClr>
                <a:srgbClr val="F9B14D"/>
              </a:buClr>
              <a:buSzTx/>
              <a:buFontTx/>
              <a:buNone/>
              <a:tabLst/>
              <a:defRPr/>
            </a:pPr>
            <a:endPar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a:p>
            <a:pPr marL="1371600" marR="0" lvl="2" indent="-457200" algn="l" defTabSz="914400" rtl="0" eaLnBrk="1" fontAlgn="auto" latinLnBrk="0" hangingPunct="1">
              <a:lnSpc>
                <a:spcPts val="1200"/>
              </a:lnSpc>
              <a:spcBef>
                <a:spcPts val="0"/>
              </a:spcBef>
              <a:spcAft>
                <a:spcPts val="0"/>
              </a:spcAft>
              <a:buClr>
                <a:srgbClr val="F9B14D"/>
              </a:buClr>
              <a:buSzTx/>
              <a:buFont typeface="Poppins" panose="00000500000000000000" pitchFamily="2" charset="0"/>
              <a:buChar char="»"/>
              <a:tabLst/>
              <a:defRPr/>
            </a:pPr>
            <a:r>
              <a:rPr kumimoji="0" lang="es-MX" sz="12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s-MX" sz="1200" b="1"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ther</a:t>
            </a:r>
            <a:r>
              <a:rPr kumimoji="0" lang="es-MX" sz="12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1"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economic</a:t>
            </a:r>
            <a:r>
              <a:rPr kumimoji="0" lang="es-MX" sz="12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1"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activities</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Mining</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Construction</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Financial</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insurance</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services</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Transportation</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s-MX" sz="12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warehousing</a:t>
            </a:r>
            <a:r>
              <a:rPr kumimoji="0" lang="es-MX" sz="12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62" name="CuadroTexto 61">
            <a:extLst>
              <a:ext uri="{FF2B5EF4-FFF2-40B4-BE49-F238E27FC236}">
                <a16:creationId xmlns:a16="http://schemas.microsoft.com/office/drawing/2014/main" id="{76435232-A233-4620-8440-0A85BD06B908}"/>
              </a:ext>
            </a:extLst>
          </p:cNvPr>
          <p:cNvSpPr txBox="1"/>
          <p:nvPr/>
        </p:nvSpPr>
        <p:spPr>
          <a:xfrm>
            <a:off x="8626876" y="2743227"/>
            <a:ext cx="3275389" cy="605294"/>
          </a:xfrm>
          <a:prstGeom prst="rect">
            <a:avLst/>
          </a:prstGeom>
          <a:noFill/>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By size of the</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economic unit</a:t>
            </a:r>
            <a:endParaRPr kumimoji="0" lang="es-MX" sz="18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63" name="Grupo 62">
            <a:extLst>
              <a:ext uri="{FF2B5EF4-FFF2-40B4-BE49-F238E27FC236}">
                <a16:creationId xmlns:a16="http://schemas.microsoft.com/office/drawing/2014/main" id="{4B89F1E5-68B7-4D68-94DE-D4623E5AA70F}"/>
              </a:ext>
            </a:extLst>
          </p:cNvPr>
          <p:cNvGrpSpPr/>
          <p:nvPr/>
        </p:nvGrpSpPr>
        <p:grpSpPr>
          <a:xfrm>
            <a:off x="8556527" y="3491303"/>
            <a:ext cx="3492140" cy="2642604"/>
            <a:chOff x="8497863" y="3600084"/>
            <a:chExt cx="3492140" cy="1477327"/>
          </a:xfrm>
        </p:grpSpPr>
        <p:sp>
          <p:nvSpPr>
            <p:cNvPr id="66" name="Rectángulo 65">
              <a:extLst>
                <a:ext uri="{FF2B5EF4-FFF2-40B4-BE49-F238E27FC236}">
                  <a16:creationId xmlns:a16="http://schemas.microsoft.com/office/drawing/2014/main" id="{467CB33A-143A-4714-8FF3-E02E04A27A14}"/>
                </a:ext>
              </a:extLst>
            </p:cNvPr>
            <p:cNvSpPr/>
            <p:nvPr/>
          </p:nvSpPr>
          <p:spPr>
            <a:xfrm>
              <a:off x="8497863" y="3600084"/>
              <a:ext cx="3345738" cy="14773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CuadroTexto 64">
              <a:extLst>
                <a:ext uri="{FF2B5EF4-FFF2-40B4-BE49-F238E27FC236}">
                  <a16:creationId xmlns:a16="http://schemas.microsoft.com/office/drawing/2014/main" id="{7459ACD2-453C-436E-B680-14179AD66344}"/>
                </a:ext>
              </a:extLst>
            </p:cNvPr>
            <p:cNvSpPr txBox="1"/>
            <p:nvPr/>
          </p:nvSpPr>
          <p:spPr>
            <a:xfrm>
              <a:off x="8515987" y="3756278"/>
              <a:ext cx="3474016" cy="11355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Micro (0 </a:t>
              </a:r>
              <a:r>
                <a:rPr kumimoji="0" lang="es-MX" sz="18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a:t>
              </a:r>
              <a:r>
                <a:rPr lang="es-MX" dirty="0">
                  <a:solidFill>
                    <a:prstClr val="black">
                      <a:lumMod val="65000"/>
                      <a:lumOff val="35000"/>
                    </a:prstClr>
                  </a:solidFill>
                  <a:latin typeface="Arial" panose="020B0604020202020204" pitchFamily="34" charset="0"/>
                  <a:cs typeface="Arial" panose="020B0604020202020204" pitchFamily="34" charset="0"/>
                </a:rPr>
                <a:t> </a:t>
              </a: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10 </a:t>
              </a:r>
              <a:r>
                <a:rPr kumimoji="0" lang="es-MX" sz="18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employees</a:t>
              </a: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Small (11 </a:t>
              </a:r>
              <a:r>
                <a:rPr kumimoji="0" lang="es-MX" sz="18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a:t>
              </a: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50 </a:t>
              </a:r>
              <a:r>
                <a:rPr kumimoji="0" lang="es-MX" sz="18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employees</a:t>
              </a: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Medium  (51 </a:t>
              </a:r>
              <a:r>
                <a:rPr kumimoji="0" lang="es-MX" sz="18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a:t>
              </a: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250 </a:t>
              </a:r>
              <a:r>
                <a:rPr kumimoji="0" lang="es-MX" sz="18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employees</a:t>
              </a: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Large</a:t>
              </a: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(251 </a:t>
              </a:r>
              <a:r>
                <a:rPr kumimoji="0" lang="es-MX" sz="18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or</a:t>
              </a: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lang="es-MX" dirty="0">
                  <a:solidFill>
                    <a:prstClr val="black">
                      <a:lumMod val="65000"/>
                      <a:lumOff val="35000"/>
                    </a:prstClr>
                  </a:solidFill>
                  <a:latin typeface="Arial" panose="020B0604020202020204" pitchFamily="34" charset="0"/>
                  <a:cs typeface="Arial" panose="020B0604020202020204" pitchFamily="34" charset="0"/>
                </a:rPr>
                <a:t>more </a:t>
              </a:r>
              <a:r>
                <a:rPr kumimoji="0" lang="es-MX" sz="18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employees</a:t>
              </a:r>
              <a:r>
                <a:rPr kumimoji="0" lang="es-MX"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p:txBody>
        </p:sp>
      </p:grpSp>
      <p:pic>
        <p:nvPicPr>
          <p:cNvPr id="68" name="Imagen 67">
            <a:extLst>
              <a:ext uri="{FF2B5EF4-FFF2-40B4-BE49-F238E27FC236}">
                <a16:creationId xmlns:a16="http://schemas.microsoft.com/office/drawing/2014/main" id="{DBFCC5B8-9993-43DF-9AB1-51BE24DDF6C3}"/>
              </a:ext>
            </a:extLst>
          </p:cNvPr>
          <p:cNvPicPr>
            <a:picLocks noChangeAspect="1"/>
          </p:cNvPicPr>
          <p:nvPr/>
        </p:nvPicPr>
        <p:blipFill>
          <a:blip r:embed="rId5"/>
          <a:stretch>
            <a:fillRect/>
          </a:stretch>
        </p:blipFill>
        <p:spPr>
          <a:xfrm>
            <a:off x="9068888" y="1277755"/>
            <a:ext cx="2143172" cy="1268270"/>
          </a:xfrm>
          <a:prstGeom prst="rect">
            <a:avLst/>
          </a:prstGeom>
        </p:spPr>
      </p:pic>
      <p:pic>
        <p:nvPicPr>
          <p:cNvPr id="69" name="Imagen 68">
            <a:extLst>
              <a:ext uri="{FF2B5EF4-FFF2-40B4-BE49-F238E27FC236}">
                <a16:creationId xmlns:a16="http://schemas.microsoft.com/office/drawing/2014/main" id="{F0FE2FA7-B44F-49B8-8936-A1F52B4DA06A}"/>
              </a:ext>
            </a:extLst>
          </p:cNvPr>
          <p:cNvPicPr>
            <a:picLocks noChangeAspect="1"/>
          </p:cNvPicPr>
          <p:nvPr/>
        </p:nvPicPr>
        <p:blipFill rotWithShape="1">
          <a:blip r:embed="rId6">
            <a:extLst>
              <a:ext uri="{28A0092B-C50C-407E-A947-70E740481C1C}">
                <a14:useLocalDpi xmlns:a14="http://schemas.microsoft.com/office/drawing/2010/main" val="0"/>
              </a:ext>
            </a:extLst>
          </a:blip>
          <a:srcRect t="16935" b="18829"/>
          <a:stretch/>
        </p:blipFill>
        <p:spPr>
          <a:xfrm>
            <a:off x="1048520" y="1389472"/>
            <a:ext cx="1843840" cy="1184410"/>
          </a:xfrm>
          <a:prstGeom prst="rect">
            <a:avLst/>
          </a:prstGeom>
        </p:spPr>
      </p:pic>
      <p:sp>
        <p:nvSpPr>
          <p:cNvPr id="72" name="Rectángulo 71">
            <a:extLst>
              <a:ext uri="{FF2B5EF4-FFF2-40B4-BE49-F238E27FC236}">
                <a16:creationId xmlns:a16="http://schemas.microsoft.com/office/drawing/2014/main" id="{114402E1-F935-4A42-A1DB-63A793542A7E}"/>
              </a:ext>
            </a:extLst>
          </p:cNvPr>
          <p:cNvSpPr/>
          <p:nvPr/>
        </p:nvSpPr>
        <p:spPr>
          <a:xfrm>
            <a:off x="676831" y="3511339"/>
            <a:ext cx="2691115" cy="80494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CuadroTexto 72">
            <a:extLst>
              <a:ext uri="{FF2B5EF4-FFF2-40B4-BE49-F238E27FC236}">
                <a16:creationId xmlns:a16="http://schemas.microsoft.com/office/drawing/2014/main" id="{B1D4BD6C-437A-44A5-A607-CBF8AB84ABEC}"/>
              </a:ext>
            </a:extLst>
          </p:cNvPr>
          <p:cNvSpPr txBox="1"/>
          <p:nvPr/>
        </p:nvSpPr>
        <p:spPr>
          <a:xfrm>
            <a:off x="-35177" y="3439050"/>
            <a:ext cx="2903093" cy="669904"/>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p>
          <a:p>
            <a:pPr marL="1371600" marR="0" lvl="2" indent="-457200" algn="l" defTabSz="914400" rtl="0" eaLnBrk="1" fontAlgn="auto" latinLnBrk="0" hangingPunct="1">
              <a:lnSpc>
                <a:spcPct val="100000"/>
              </a:lnSpc>
              <a:spcBef>
                <a:spcPts val="0"/>
              </a:spcBef>
              <a:spcAft>
                <a:spcPts val="0"/>
              </a:spcAft>
              <a:buClr>
                <a:srgbClr val="F9B14D"/>
              </a:buClr>
              <a:buSzTx/>
              <a:buFont typeface="Poppins" panose="00000500000000000000" pitchFamily="2" charset="0"/>
              <a:buChar char="»"/>
              <a:tabLst/>
              <a:defRPr/>
            </a:pPr>
            <a:r>
              <a:rPr kumimoji="0" lang="es-MX" sz="18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National</a:t>
            </a:r>
            <a:endPar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4" name="Rectángulo 73">
            <a:extLst>
              <a:ext uri="{FF2B5EF4-FFF2-40B4-BE49-F238E27FC236}">
                <a16:creationId xmlns:a16="http://schemas.microsoft.com/office/drawing/2014/main" id="{9921AC5C-B1C3-4DB2-8A46-126CF1D27DED}"/>
              </a:ext>
            </a:extLst>
          </p:cNvPr>
          <p:cNvSpPr/>
          <p:nvPr/>
        </p:nvSpPr>
        <p:spPr>
          <a:xfrm>
            <a:off x="535027" y="3511339"/>
            <a:ext cx="81551" cy="804949"/>
          </a:xfrm>
          <a:prstGeom prst="rect">
            <a:avLst/>
          </a:prstGeom>
          <a:solidFill>
            <a:srgbClr val="F8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Rectángulo 76">
            <a:extLst>
              <a:ext uri="{FF2B5EF4-FFF2-40B4-BE49-F238E27FC236}">
                <a16:creationId xmlns:a16="http://schemas.microsoft.com/office/drawing/2014/main" id="{702D2FEF-90C6-4E1A-AF29-E445CE6F49A6}"/>
              </a:ext>
            </a:extLst>
          </p:cNvPr>
          <p:cNvSpPr/>
          <p:nvPr/>
        </p:nvSpPr>
        <p:spPr>
          <a:xfrm>
            <a:off x="676831" y="4420829"/>
            <a:ext cx="2701510" cy="7781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9" name="Rectángulo 78">
            <a:extLst>
              <a:ext uri="{FF2B5EF4-FFF2-40B4-BE49-F238E27FC236}">
                <a16:creationId xmlns:a16="http://schemas.microsoft.com/office/drawing/2014/main" id="{FC22191F-17FA-4705-B0BA-8FB8CECA94E4}"/>
              </a:ext>
            </a:extLst>
          </p:cNvPr>
          <p:cNvSpPr/>
          <p:nvPr/>
        </p:nvSpPr>
        <p:spPr>
          <a:xfrm>
            <a:off x="529332" y="4420829"/>
            <a:ext cx="87246" cy="7781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CuadroTexto 75">
            <a:extLst>
              <a:ext uri="{FF2B5EF4-FFF2-40B4-BE49-F238E27FC236}">
                <a16:creationId xmlns:a16="http://schemas.microsoft.com/office/drawing/2014/main" id="{BC419D80-F8A0-4B56-BE5C-B34C7CDB01DB}"/>
              </a:ext>
            </a:extLst>
          </p:cNvPr>
          <p:cNvSpPr txBox="1"/>
          <p:nvPr/>
        </p:nvSpPr>
        <p:spPr>
          <a:xfrm>
            <a:off x="535027" y="2875053"/>
            <a:ext cx="2993396" cy="38280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Geographical</a:t>
            </a:r>
            <a:endParaRPr kumimoji="0" lang="es-MX" sz="18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0" name="CuadroTexto 79">
            <a:extLst>
              <a:ext uri="{FF2B5EF4-FFF2-40B4-BE49-F238E27FC236}">
                <a16:creationId xmlns:a16="http://schemas.microsoft.com/office/drawing/2014/main" id="{91C985C6-AF36-446D-9AD5-9E49F95AE3E2}"/>
              </a:ext>
            </a:extLst>
          </p:cNvPr>
          <p:cNvSpPr txBox="1"/>
          <p:nvPr/>
        </p:nvSpPr>
        <p:spPr>
          <a:xfrm>
            <a:off x="4414059" y="822928"/>
            <a:ext cx="2993396" cy="38280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s-MX" sz="1800" b="1"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conomic</a:t>
            </a:r>
            <a:r>
              <a:rPr kumimoji="0" lang="es-MX" sz="18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MX" sz="1800" b="1"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activity</a:t>
            </a:r>
            <a:endParaRPr kumimoji="0" lang="es-MX" sz="1800" b="1"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2" name="CuadroTexto 31">
            <a:extLst>
              <a:ext uri="{FF2B5EF4-FFF2-40B4-BE49-F238E27FC236}">
                <a16:creationId xmlns:a16="http://schemas.microsoft.com/office/drawing/2014/main" id="{F9C8D007-2E6E-4A35-8A68-42B5251A399E}"/>
              </a:ext>
            </a:extLst>
          </p:cNvPr>
          <p:cNvSpPr txBox="1"/>
          <p:nvPr/>
        </p:nvSpPr>
        <p:spPr>
          <a:xfrm>
            <a:off x="-41358" y="4607489"/>
            <a:ext cx="3465310" cy="369332"/>
          </a:xfrm>
          <a:prstGeom prst="rect">
            <a:avLst/>
          </a:prstGeom>
          <a:noFill/>
        </p:spPr>
        <p:txBody>
          <a:bodyPr wrap="square" anchor="ctr">
            <a:spAutoFit/>
          </a:bodyPr>
          <a:lstStyle/>
          <a:p>
            <a:pPr marL="1371600" marR="0" lvl="2" indent="-457200" algn="l" defTabSz="914400" rtl="0" eaLnBrk="1" fontAlgn="auto" latinLnBrk="0" hangingPunct="1">
              <a:lnSpc>
                <a:spcPct val="100000"/>
              </a:lnSpc>
              <a:spcBef>
                <a:spcPts val="0"/>
              </a:spcBef>
              <a:spcAft>
                <a:spcPts val="0"/>
              </a:spcAft>
              <a:buClr>
                <a:srgbClr val="F9B14D"/>
              </a:buClr>
              <a:buSzTx/>
              <a:buFont typeface="Poppins" panose="00000500000000000000" pitchFamily="2" charset="0"/>
              <a:buChar char="»"/>
              <a:tabLst/>
              <a:defRPr/>
            </a:pPr>
            <a:r>
              <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Federal </a:t>
            </a:r>
            <a:r>
              <a:rPr kumimoji="0" lang="es-MX" sz="18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entity</a:t>
            </a:r>
            <a:endPar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3" name="CuadroTexto 52">
            <a:extLst>
              <a:ext uri="{FF2B5EF4-FFF2-40B4-BE49-F238E27FC236}">
                <a16:creationId xmlns:a16="http://schemas.microsoft.com/office/drawing/2014/main" id="{F4B04F7E-DAFF-4740-8DB7-DB5014ABEA1A}"/>
              </a:ext>
            </a:extLst>
          </p:cNvPr>
          <p:cNvSpPr txBox="1"/>
          <p:nvPr/>
        </p:nvSpPr>
        <p:spPr>
          <a:xfrm>
            <a:off x="-41358" y="5525679"/>
            <a:ext cx="3465310" cy="369332"/>
          </a:xfrm>
          <a:prstGeom prst="rect">
            <a:avLst/>
          </a:prstGeom>
          <a:noFill/>
        </p:spPr>
        <p:txBody>
          <a:bodyPr wrap="square" anchor="ctr">
            <a:spAutoFit/>
          </a:bodyPr>
          <a:lstStyle/>
          <a:p>
            <a:pPr marL="1371600" marR="0" lvl="2" indent="-457200" algn="l" defTabSz="914400" rtl="0" eaLnBrk="1" fontAlgn="auto" latinLnBrk="0" hangingPunct="1">
              <a:lnSpc>
                <a:spcPct val="100000"/>
              </a:lnSpc>
              <a:spcBef>
                <a:spcPts val="0"/>
              </a:spcBef>
              <a:spcAft>
                <a:spcPts val="0"/>
              </a:spcAft>
              <a:buClr>
                <a:srgbClr val="F9B14D"/>
              </a:buClr>
              <a:buSzTx/>
              <a:buFont typeface="Poppins" panose="00000500000000000000" pitchFamily="2" charset="0"/>
              <a:buChar char="»"/>
              <a:tabLst/>
              <a:defRPr/>
            </a:pPr>
            <a:r>
              <a:rPr kumimoji="0" lang="es-MX" sz="1800" b="0" i="0" u="none" strike="noStrike" kern="1200" cap="none" spc="0" normalizeH="0" baseline="0" noProof="0" dirty="0" err="1">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rPr>
              <a:t>Municipality</a:t>
            </a:r>
            <a:endPar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4" name="Rectángulo 33">
            <a:extLst>
              <a:ext uri="{FF2B5EF4-FFF2-40B4-BE49-F238E27FC236}">
                <a16:creationId xmlns:a16="http://schemas.microsoft.com/office/drawing/2014/main" id="{BE828D8D-A557-4721-8E97-E3770295F9A1}"/>
              </a:ext>
            </a:extLst>
          </p:cNvPr>
          <p:cNvSpPr/>
          <p:nvPr/>
        </p:nvSpPr>
        <p:spPr>
          <a:xfrm>
            <a:off x="3918200" y="2750783"/>
            <a:ext cx="81551" cy="33831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5" name="Graphic 17">
            <a:extLst>
              <a:ext uri="{FF2B5EF4-FFF2-40B4-BE49-F238E27FC236}">
                <a16:creationId xmlns:a16="http://schemas.microsoft.com/office/drawing/2014/main" id="{A93A7DFB-B97F-41F3-AD40-15E09F64BA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820" y="670995"/>
            <a:ext cx="3569027" cy="115469"/>
          </a:xfrm>
          <a:prstGeom prst="rect">
            <a:avLst/>
          </a:prstGeom>
        </p:spPr>
      </p:pic>
      <p:sp>
        <p:nvSpPr>
          <p:cNvPr id="37" name="Rectángulo 36">
            <a:extLst>
              <a:ext uri="{FF2B5EF4-FFF2-40B4-BE49-F238E27FC236}">
                <a16:creationId xmlns:a16="http://schemas.microsoft.com/office/drawing/2014/main" id="{8B4DF0AD-51A3-4B28-86CE-A18349F5820F}"/>
              </a:ext>
            </a:extLst>
          </p:cNvPr>
          <p:cNvSpPr/>
          <p:nvPr/>
        </p:nvSpPr>
        <p:spPr>
          <a:xfrm>
            <a:off x="8410125" y="3491302"/>
            <a:ext cx="81551" cy="264260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169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448F8-1203-FF37-E3FE-854F56A14C46}"/>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B5938EBE-5D61-468D-A5CD-B202AF693583}"/>
              </a:ext>
            </a:extLst>
          </p:cNvPr>
          <p:cNvSpPr/>
          <p:nvPr/>
        </p:nvSpPr>
        <p:spPr>
          <a:xfrm>
            <a:off x="5015060" y="0"/>
            <a:ext cx="7176941" cy="6712744"/>
          </a:xfrm>
          <a:prstGeom prst="rect">
            <a:avLst/>
          </a:prstGeom>
          <a:solidFill>
            <a:schemeClr val="bg1">
              <a:lumMod val="9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6">
            <a:extLst>
              <a:ext uri="{FF2B5EF4-FFF2-40B4-BE49-F238E27FC236}">
                <a16:creationId xmlns:a16="http://schemas.microsoft.com/office/drawing/2014/main" id="{9D244307-7736-C39C-472F-7C942FE47511}"/>
              </a:ext>
            </a:extLst>
          </p:cNvPr>
          <p:cNvSpPr>
            <a:spLocks noChangeArrowheads="1"/>
          </p:cNvSpPr>
          <p:nvPr/>
        </p:nvSpPr>
        <p:spPr bwMode="auto">
          <a:xfrm>
            <a:off x="5015060" y="1398216"/>
            <a:ext cx="6852171"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612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93568" marR="0" lvl="0" indent="-285750" algn="just"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Manufacturing: manufactured products (quantity, value, destination), raw materials consumed (quantity, value, origin)</a:t>
            </a:r>
          </a:p>
          <a:p>
            <a:pPr marL="393568" marR="0" lvl="0" indent="-285750" algn="just"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Hotels: accommodation capacity, classification by stars, revenues by type of services (lodging, restaurants, all-inclusive, etc.)</a:t>
            </a:r>
          </a:p>
          <a:p>
            <a:pPr marL="393568" marR="0" lvl="0" indent="-285750" algn="just"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Transport: passengers carried (number, origin, destination), freight transported (volume, origin, destination), trips, distances, vehicle fleet.</a:t>
            </a:r>
          </a:p>
          <a:p>
            <a:pPr marL="393568" marR="0" lvl="0" indent="-285750" algn="just"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Fishing: species caught (quantity and value), ships, fishing </a:t>
            </a:r>
            <a:r>
              <a:rPr lang="en-US" sz="1600" dirty="0">
                <a:solidFill>
                  <a:srgbClr val="595959"/>
                </a:solidFill>
                <a:cs typeface="Arial" panose="020B0604020202020204" pitchFamily="34" charset="0"/>
              </a:rPr>
              <a:t>equipment</a:t>
            </a: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a:t>
            </a:r>
          </a:p>
          <a:p>
            <a:pPr marL="393568" marR="0" lvl="0" indent="-285750" algn="just"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Mining: exploration activities, value of reserves, minerals extracted (quantity and value).</a:t>
            </a:r>
          </a:p>
          <a:p>
            <a:pPr marL="393568" marR="0" lvl="0" indent="-285750" algn="just"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Water collection and distribution: volume and value of water supplied, number of connections (domestic, commercial, industrial, and public services)</a:t>
            </a:r>
          </a:p>
          <a:p>
            <a:pPr marL="393568" marR="0" lvl="0" indent="-285750" algn="just"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Trade: income by type of customer, expenses by type of supplier</a:t>
            </a:r>
          </a:p>
          <a:p>
            <a:pPr marL="393568" marR="0" lvl="0" indent="-285750" algn="just"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Construction: works executed, completed or in progress (number, location, value)</a:t>
            </a:r>
            <a:endPar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
        <p:nvSpPr>
          <p:cNvPr id="3" name="CuadroTexto 2">
            <a:extLst>
              <a:ext uri="{FF2B5EF4-FFF2-40B4-BE49-F238E27FC236}">
                <a16:creationId xmlns:a16="http://schemas.microsoft.com/office/drawing/2014/main" id="{C8A27755-0671-39FE-F542-E21620443CE0}"/>
              </a:ext>
            </a:extLst>
          </p:cNvPr>
          <p:cNvSpPr txBox="1"/>
          <p:nvPr/>
        </p:nvSpPr>
        <p:spPr>
          <a:xfrm>
            <a:off x="5407580" y="531745"/>
            <a:ext cx="5376862" cy="461665"/>
          </a:xfrm>
          <a:prstGeom prst="rect">
            <a:avLst/>
          </a:prstGeom>
          <a:noFill/>
        </p:spPr>
        <p:txBody>
          <a:bodyPr wrap="square">
            <a:spAutoFit/>
          </a:bodyPr>
          <a:lstStyle/>
          <a:p>
            <a:pPr lvl="0">
              <a:buClr>
                <a:srgbClr val="FFAF42"/>
              </a:buClr>
              <a:defRPr/>
            </a:pPr>
            <a:r>
              <a:rPr kumimoji="0" lang="en-US" sz="24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Specific </a:t>
            </a:r>
            <a:r>
              <a:rPr lang="en-US" sz="2400" b="1" dirty="0">
                <a:solidFill>
                  <a:srgbClr val="5A5A58"/>
                </a:solidFill>
                <a:latin typeface="Arial" panose="020B0604020202020204" pitchFamily="34" charset="0"/>
                <a:cs typeface="Arial" panose="020B0604020202020204" pitchFamily="34" charset="0"/>
              </a:rPr>
              <a:t>themes for </a:t>
            </a:r>
            <a:r>
              <a:rPr kumimoji="0" lang="en-US" sz="24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some sectors</a:t>
            </a:r>
            <a:endParaRPr kumimoji="0" lang="es-MX" sz="24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p:txBody>
      </p:sp>
      <p:sp>
        <p:nvSpPr>
          <p:cNvPr id="24" name="CuadroTexto 23">
            <a:extLst>
              <a:ext uri="{FF2B5EF4-FFF2-40B4-BE49-F238E27FC236}">
                <a16:creationId xmlns:a16="http://schemas.microsoft.com/office/drawing/2014/main" id="{E23A45A1-0CA7-23BC-8042-E8B9F3B64280}"/>
              </a:ext>
            </a:extLst>
          </p:cNvPr>
          <p:cNvSpPr txBox="1"/>
          <p:nvPr/>
        </p:nvSpPr>
        <p:spPr>
          <a:xfrm>
            <a:off x="389037" y="521866"/>
            <a:ext cx="4693773" cy="49398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AF42"/>
              </a:buClr>
              <a:buSzTx/>
              <a:buFontTx/>
              <a:buNone/>
              <a:tabLst/>
              <a:defRPr/>
            </a:pPr>
            <a:r>
              <a:rPr kumimoji="0" lang="en-US" sz="24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Common themes to all sectors</a:t>
            </a:r>
            <a:endParaRPr kumimoji="0" lang="es-MX" sz="20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FFAF42"/>
              </a:buClr>
              <a:buSzTx/>
              <a:buFontTx/>
              <a:buNone/>
              <a:tabLst/>
              <a:defRPr/>
            </a:pPr>
            <a:endParaRPr kumimoji="0" lang="es-MX"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FFAF42"/>
              </a:buClr>
              <a:buSzTx/>
              <a:buFontTx/>
              <a:buNone/>
              <a:tabLst/>
              <a:defRPr/>
            </a:pPr>
            <a:endParaRPr kumimoji="0" lang="es-MX"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Identification and location of each establishment</a:t>
            </a: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Legal </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category</a:t>
            </a:r>
            <a:endPar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Organization</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type</a:t>
            </a:r>
            <a:endPar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Start of operations and days worked</a:t>
            </a: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Main</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lang="es-MX" sz="1600" dirty="0">
                <a:solidFill>
                  <a:srgbClr val="595959"/>
                </a:solidFill>
                <a:latin typeface="Arial" panose="020B0604020202020204" pitchFamily="34" charset="0"/>
                <a:cs typeface="Arial" panose="020B0604020202020204" pitchFamily="34" charset="0"/>
              </a:rPr>
              <a:t>e</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conomic</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lang="es-MX" sz="1600" dirty="0">
                <a:solidFill>
                  <a:srgbClr val="595959"/>
                </a:solidFill>
                <a:latin typeface="Arial" panose="020B0604020202020204" pitchFamily="34" charset="0"/>
                <a:cs typeface="Arial" panose="020B0604020202020204" pitchFamily="34" charset="0"/>
              </a:rPr>
              <a:t>a</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ctivity</a:t>
            </a:r>
            <a:endPar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Employed</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personnel</a:t>
            </a:r>
            <a:endPar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Remunerations</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payroll</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Expenses</a:t>
            </a: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Incomes</a:t>
            </a:r>
            <a:endPar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Production</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value</a:t>
            </a:r>
            <a:endPar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Inventories</a:t>
            </a:r>
            <a:endPar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Fixed</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assets</a:t>
            </a:r>
            <a:endPar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Credits</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and </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bank</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accounts</a:t>
            </a:r>
            <a:endPar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Use of ICTs in the establishment</a:t>
            </a:r>
          </a:p>
          <a:p>
            <a:pPr marL="285750" marR="0" lvl="0" indent="-285750" algn="l" defTabSz="914400" rtl="0" eaLnBrk="1" fontAlgn="auto" latinLnBrk="0" hangingPunct="1">
              <a:lnSpc>
                <a:spcPct val="100000"/>
              </a:lnSpc>
              <a:spcBef>
                <a:spcPts val="0"/>
              </a:spcBef>
              <a:spcAft>
                <a:spcPts val="0"/>
              </a:spcAft>
              <a:buClr>
                <a:srgbClr val="FFAF42"/>
              </a:buClr>
              <a:buSzTx/>
              <a:buFont typeface="Poppins" panose="00000500000000000000" pitchFamily="2" charset="0"/>
              <a:buChar char="»"/>
              <a:tabLst/>
              <a:defRPr/>
            </a:pP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Use </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of</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accounting</a:t>
            </a:r>
            <a:r>
              <a:rPr kumimoji="0" lang="es-MX"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s-MX" sz="1600" b="0"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records</a:t>
            </a:r>
            <a:r>
              <a:rPr kumimoji="0" lang="es-MX" sz="17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p>
        </p:txBody>
      </p:sp>
      <p:pic>
        <p:nvPicPr>
          <p:cNvPr id="57" name="Graphic 17">
            <a:extLst>
              <a:ext uri="{FF2B5EF4-FFF2-40B4-BE49-F238E27FC236}">
                <a16:creationId xmlns:a16="http://schemas.microsoft.com/office/drawing/2014/main" id="{453AEFF7-7E7F-5FD9-A29A-BB3F186010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957" y="986292"/>
            <a:ext cx="3674586" cy="93340"/>
          </a:xfrm>
          <a:prstGeom prst="rect">
            <a:avLst/>
          </a:prstGeom>
        </p:spPr>
      </p:pic>
      <p:sp>
        <p:nvSpPr>
          <p:cNvPr id="9" name="Rectángulo 8">
            <a:extLst>
              <a:ext uri="{FF2B5EF4-FFF2-40B4-BE49-F238E27FC236}">
                <a16:creationId xmlns:a16="http://schemas.microsoft.com/office/drawing/2014/main" id="{C0417E28-22F9-4453-87E8-5479B6FAD49D}"/>
              </a:ext>
            </a:extLst>
          </p:cNvPr>
          <p:cNvSpPr/>
          <p:nvPr/>
        </p:nvSpPr>
        <p:spPr>
          <a:xfrm>
            <a:off x="11299371" y="6712744"/>
            <a:ext cx="892629" cy="152400"/>
          </a:xfrm>
          <a:prstGeom prst="rect">
            <a:avLst/>
          </a:prstGeom>
          <a:solidFill>
            <a:schemeClr val="bg1">
              <a:lumMod val="9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0" name="Graphic 17">
            <a:extLst>
              <a:ext uri="{FF2B5EF4-FFF2-40B4-BE49-F238E27FC236}">
                <a16:creationId xmlns:a16="http://schemas.microsoft.com/office/drawing/2014/main" id="{584FF3F3-5CFD-4575-A4F0-DA0A274D2E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7910" y="981680"/>
            <a:ext cx="3674586" cy="93340"/>
          </a:xfrm>
          <a:prstGeom prst="rect">
            <a:avLst/>
          </a:prstGeom>
        </p:spPr>
      </p:pic>
    </p:spTree>
    <p:extLst>
      <p:ext uri="{BB962C8B-B14F-4D97-AF65-F5344CB8AC3E}">
        <p14:creationId xmlns:p14="http://schemas.microsoft.com/office/powerpoint/2010/main" val="193082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37">
            <a:extLst>
              <a:ext uri="{FF2B5EF4-FFF2-40B4-BE49-F238E27FC236}">
                <a16:creationId xmlns:a16="http://schemas.microsoft.com/office/drawing/2014/main" id="{C5DE07B5-5779-4BB2-9346-68AF6FD65B14}"/>
              </a:ext>
            </a:extLst>
          </p:cNvPr>
          <p:cNvSpPr/>
          <p:nvPr/>
        </p:nvSpPr>
        <p:spPr>
          <a:xfrm>
            <a:off x="4572000" y="1479735"/>
            <a:ext cx="7620001" cy="4746894"/>
          </a:xfrm>
          <a:prstGeom prst="rect">
            <a:avLst/>
          </a:prstGeom>
          <a:solidFill>
            <a:schemeClr val="bg1">
              <a:lumMod val="9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Open Sans"/>
              <a:ea typeface="+mn-ea"/>
              <a:cs typeface="+mn-cs"/>
            </a:endParaRPr>
          </a:p>
        </p:txBody>
      </p:sp>
      <p:sp>
        <p:nvSpPr>
          <p:cNvPr id="13" name="Text Placeholder 1">
            <a:extLst>
              <a:ext uri="{FF2B5EF4-FFF2-40B4-BE49-F238E27FC236}">
                <a16:creationId xmlns:a16="http://schemas.microsoft.com/office/drawing/2014/main" id="{2CF5EC41-6206-A249-575A-C9F7870FE128}"/>
              </a:ext>
            </a:extLst>
          </p:cNvPr>
          <p:cNvSpPr txBox="1">
            <a:spLocks/>
          </p:cNvSpPr>
          <p:nvPr/>
        </p:nvSpPr>
        <p:spPr>
          <a:xfrm>
            <a:off x="448858" y="217120"/>
            <a:ext cx="8246283"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ko-KR" b="1"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cs typeface="Arial" panose="020B0604020202020204" pitchFamily="34" charset="0"/>
              </a:rPr>
              <a:t>QUESTIONNAIRES USED FOR </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ko-KR" sz="25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ECONOMIC CENSUSES</a:t>
            </a:r>
            <a:endParaRPr kumimoji="0" lang="ko-KR" altLang="en-US" sz="250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17" name="Imagen 16">
            <a:extLst>
              <a:ext uri="{FF2B5EF4-FFF2-40B4-BE49-F238E27FC236}">
                <a16:creationId xmlns:a16="http://schemas.microsoft.com/office/drawing/2014/main" id="{B5C58212-E8EF-42B4-9E44-15719FA09456}"/>
              </a:ext>
            </a:extLst>
          </p:cNvPr>
          <p:cNvPicPr>
            <a:picLocks noChangeAspect="1"/>
          </p:cNvPicPr>
          <p:nvPr/>
        </p:nvPicPr>
        <p:blipFill>
          <a:blip r:embed="rId2"/>
          <a:stretch>
            <a:fillRect/>
          </a:stretch>
        </p:blipFill>
        <p:spPr>
          <a:xfrm>
            <a:off x="728045" y="1464060"/>
            <a:ext cx="1064641" cy="1622378"/>
          </a:xfrm>
          <a:prstGeom prst="rect">
            <a:avLst/>
          </a:prstGeom>
          <a:solidFill>
            <a:srgbClr val="F8B14E"/>
          </a:solidFill>
        </p:spPr>
      </p:pic>
      <p:pic>
        <p:nvPicPr>
          <p:cNvPr id="20" name="Imagen 19">
            <a:extLst>
              <a:ext uri="{FF2B5EF4-FFF2-40B4-BE49-F238E27FC236}">
                <a16:creationId xmlns:a16="http://schemas.microsoft.com/office/drawing/2014/main" id="{D6DFAFFC-2454-4805-8AB2-B439C11FFA6B}"/>
              </a:ext>
            </a:extLst>
          </p:cNvPr>
          <p:cNvPicPr>
            <a:picLocks noChangeAspect="1"/>
          </p:cNvPicPr>
          <p:nvPr/>
        </p:nvPicPr>
        <p:blipFill>
          <a:blip r:embed="rId3"/>
          <a:stretch>
            <a:fillRect/>
          </a:stretch>
        </p:blipFill>
        <p:spPr>
          <a:xfrm>
            <a:off x="1966584" y="1480613"/>
            <a:ext cx="1049804" cy="1605827"/>
          </a:xfrm>
          <a:prstGeom prst="rect">
            <a:avLst/>
          </a:prstGeom>
          <a:solidFill>
            <a:srgbClr val="F8B14E"/>
          </a:solidFill>
        </p:spPr>
      </p:pic>
      <p:pic>
        <p:nvPicPr>
          <p:cNvPr id="25" name="Imagen 24">
            <a:extLst>
              <a:ext uri="{FF2B5EF4-FFF2-40B4-BE49-F238E27FC236}">
                <a16:creationId xmlns:a16="http://schemas.microsoft.com/office/drawing/2014/main" id="{CA9D09B8-D22D-4B76-B4E4-BE966AB9CDCB}"/>
              </a:ext>
            </a:extLst>
          </p:cNvPr>
          <p:cNvPicPr>
            <a:picLocks noChangeAspect="1"/>
          </p:cNvPicPr>
          <p:nvPr/>
        </p:nvPicPr>
        <p:blipFill>
          <a:blip r:embed="rId4"/>
          <a:stretch>
            <a:fillRect/>
          </a:stretch>
        </p:blipFill>
        <p:spPr>
          <a:xfrm>
            <a:off x="3188066" y="1479735"/>
            <a:ext cx="1049805" cy="1606703"/>
          </a:xfrm>
          <a:prstGeom prst="rect">
            <a:avLst/>
          </a:prstGeom>
          <a:solidFill>
            <a:srgbClr val="F8B14E"/>
          </a:solidFill>
        </p:spPr>
      </p:pic>
      <p:pic>
        <p:nvPicPr>
          <p:cNvPr id="28" name="Imagen 27">
            <a:extLst>
              <a:ext uri="{FF2B5EF4-FFF2-40B4-BE49-F238E27FC236}">
                <a16:creationId xmlns:a16="http://schemas.microsoft.com/office/drawing/2014/main" id="{6339681E-D8E6-4067-9EC0-E2E6F6626F48}"/>
              </a:ext>
            </a:extLst>
          </p:cNvPr>
          <p:cNvPicPr>
            <a:picLocks noChangeAspect="1"/>
          </p:cNvPicPr>
          <p:nvPr/>
        </p:nvPicPr>
        <p:blipFill>
          <a:blip r:embed="rId5"/>
          <a:stretch>
            <a:fillRect/>
          </a:stretch>
        </p:blipFill>
        <p:spPr>
          <a:xfrm>
            <a:off x="1965555" y="3273475"/>
            <a:ext cx="1047780" cy="1601685"/>
          </a:xfrm>
          <a:prstGeom prst="rect">
            <a:avLst/>
          </a:prstGeom>
          <a:solidFill>
            <a:srgbClr val="F8B14E"/>
          </a:solidFill>
        </p:spPr>
      </p:pic>
      <p:pic>
        <p:nvPicPr>
          <p:cNvPr id="31" name="Imagen 30">
            <a:extLst>
              <a:ext uri="{FF2B5EF4-FFF2-40B4-BE49-F238E27FC236}">
                <a16:creationId xmlns:a16="http://schemas.microsoft.com/office/drawing/2014/main" id="{3EE63B4E-4DC4-4374-9E08-961AF3481385}"/>
              </a:ext>
            </a:extLst>
          </p:cNvPr>
          <p:cNvPicPr>
            <a:picLocks noChangeAspect="1"/>
          </p:cNvPicPr>
          <p:nvPr/>
        </p:nvPicPr>
        <p:blipFill>
          <a:blip r:embed="rId6"/>
          <a:stretch>
            <a:fillRect/>
          </a:stretch>
        </p:blipFill>
        <p:spPr>
          <a:xfrm>
            <a:off x="728045" y="3273474"/>
            <a:ext cx="1049804" cy="1601685"/>
          </a:xfrm>
          <a:prstGeom prst="rect">
            <a:avLst/>
          </a:prstGeom>
          <a:solidFill>
            <a:srgbClr val="F8B14E"/>
          </a:solidFill>
        </p:spPr>
      </p:pic>
      <p:pic>
        <p:nvPicPr>
          <p:cNvPr id="35" name="Imagen 34">
            <a:extLst>
              <a:ext uri="{FF2B5EF4-FFF2-40B4-BE49-F238E27FC236}">
                <a16:creationId xmlns:a16="http://schemas.microsoft.com/office/drawing/2014/main" id="{D896358E-9C02-4959-9AA9-83DD77311A05}"/>
              </a:ext>
            </a:extLst>
          </p:cNvPr>
          <p:cNvPicPr>
            <a:picLocks noChangeAspect="1"/>
          </p:cNvPicPr>
          <p:nvPr/>
        </p:nvPicPr>
        <p:blipFill>
          <a:blip r:embed="rId7"/>
          <a:stretch>
            <a:fillRect/>
          </a:stretch>
        </p:blipFill>
        <p:spPr>
          <a:xfrm>
            <a:off x="3188066" y="3273475"/>
            <a:ext cx="1047780" cy="1601685"/>
          </a:xfrm>
          <a:prstGeom prst="rect">
            <a:avLst/>
          </a:prstGeom>
          <a:solidFill>
            <a:srgbClr val="F8B14E"/>
          </a:solidFill>
        </p:spPr>
      </p:pic>
      <p:pic>
        <p:nvPicPr>
          <p:cNvPr id="41" name="Imagen 40">
            <a:extLst>
              <a:ext uri="{FF2B5EF4-FFF2-40B4-BE49-F238E27FC236}">
                <a16:creationId xmlns:a16="http://schemas.microsoft.com/office/drawing/2014/main" id="{887DC90F-37BF-4DB7-8BD0-CE4F9E633187}"/>
              </a:ext>
            </a:extLst>
          </p:cNvPr>
          <p:cNvPicPr>
            <a:picLocks noChangeAspect="1"/>
          </p:cNvPicPr>
          <p:nvPr/>
        </p:nvPicPr>
        <p:blipFill>
          <a:blip r:embed="rId8"/>
          <a:stretch>
            <a:fillRect/>
          </a:stretch>
        </p:blipFill>
        <p:spPr>
          <a:xfrm>
            <a:off x="1965555" y="5004509"/>
            <a:ext cx="1047780" cy="1601685"/>
          </a:xfrm>
          <a:prstGeom prst="rect">
            <a:avLst/>
          </a:prstGeom>
          <a:solidFill>
            <a:srgbClr val="F8B14E"/>
          </a:solidFill>
        </p:spPr>
      </p:pic>
      <p:pic>
        <p:nvPicPr>
          <p:cNvPr id="48" name="Imagen 47">
            <a:extLst>
              <a:ext uri="{FF2B5EF4-FFF2-40B4-BE49-F238E27FC236}">
                <a16:creationId xmlns:a16="http://schemas.microsoft.com/office/drawing/2014/main" id="{559F11F1-A8ED-449C-B33E-11A3C217AADF}"/>
              </a:ext>
            </a:extLst>
          </p:cNvPr>
          <p:cNvPicPr>
            <a:picLocks noChangeAspect="1"/>
          </p:cNvPicPr>
          <p:nvPr/>
        </p:nvPicPr>
        <p:blipFill>
          <a:blip r:embed="rId9"/>
          <a:stretch>
            <a:fillRect/>
          </a:stretch>
        </p:blipFill>
        <p:spPr>
          <a:xfrm>
            <a:off x="3196660" y="5027110"/>
            <a:ext cx="1047780" cy="1601685"/>
          </a:xfrm>
          <a:prstGeom prst="rect">
            <a:avLst/>
          </a:prstGeom>
          <a:solidFill>
            <a:srgbClr val="F8B14E"/>
          </a:solidFill>
        </p:spPr>
      </p:pic>
      <p:pic>
        <p:nvPicPr>
          <p:cNvPr id="53" name="Picture 2" descr="imagen">
            <a:extLst>
              <a:ext uri="{FF2B5EF4-FFF2-40B4-BE49-F238E27FC236}">
                <a16:creationId xmlns:a16="http://schemas.microsoft.com/office/drawing/2014/main" id="{1EDC8CB6-51ED-47CF-87D6-A5A14E8649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475" y="5004255"/>
            <a:ext cx="1049805" cy="1602947"/>
          </a:xfrm>
          <a:prstGeom prst="rect">
            <a:avLst/>
          </a:prstGeom>
          <a:solidFill>
            <a:srgbClr val="F8B14E"/>
          </a:solidFill>
        </p:spPr>
      </p:pic>
      <p:sp>
        <p:nvSpPr>
          <p:cNvPr id="54" name="TextBox 3">
            <a:extLst>
              <a:ext uri="{FF2B5EF4-FFF2-40B4-BE49-F238E27FC236}">
                <a16:creationId xmlns:a16="http://schemas.microsoft.com/office/drawing/2014/main" id="{8B33474D-3DB9-4B95-9CC0-3E82A9C269EE}"/>
              </a:ext>
            </a:extLst>
          </p:cNvPr>
          <p:cNvSpPr txBox="1"/>
          <p:nvPr/>
        </p:nvSpPr>
        <p:spPr>
          <a:xfrm>
            <a:off x="4948670" y="1591024"/>
            <a:ext cx="6429812" cy="4524315"/>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Basic </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questionnaire</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Manufacturing industry </a:t>
            </a: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Commercial</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establishments</a:t>
            </a: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Service</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establishments</a:t>
            </a: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Service</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lang="es-MX" sz="1600" dirty="0">
                <a:solidFill>
                  <a:srgbClr val="5A5A58"/>
                </a:solidFill>
                <a:latin typeface="Arial" panose="020B0604020202020204" pitchFamily="34" charset="0"/>
                <a:cs typeface="Arial" panose="020B0604020202020204" pitchFamily="34" charset="0"/>
              </a:rPr>
              <a:t>e</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nterprises</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lvl="0" indent="-285750">
              <a:buClr>
                <a:srgbClr val="F8B14E"/>
              </a:buClr>
              <a:buFont typeface="Poppins" panose="00000500000000000000" pitchFamily="2" charset="0"/>
              <a:buChar char="»"/>
              <a:defRPr/>
            </a:pPr>
            <a:r>
              <a:rPr lang="es-MX" sz="1600" dirty="0" err="1">
                <a:solidFill>
                  <a:srgbClr val="5A5A58"/>
                </a:solidFill>
                <a:latin typeface="Arial" panose="020B0604020202020204" pitchFamily="34" charset="0"/>
                <a:cs typeface="Arial" panose="020B0604020202020204" pitchFamily="34" charset="0"/>
              </a:rPr>
              <a:t>Accommodation</a:t>
            </a:r>
            <a:r>
              <a:rPr lang="es-MX" sz="1600" dirty="0">
                <a:solidFill>
                  <a:srgbClr val="5A5A58"/>
                </a:solidFill>
                <a:latin typeface="Arial" panose="020B0604020202020204" pitchFamily="34" charset="0"/>
                <a:cs typeface="Arial" panose="020B0604020202020204" pitchFamily="34" charset="0"/>
              </a:rPr>
              <a:t> </a:t>
            </a:r>
            <a:r>
              <a:rPr lang="es-MX" sz="1600" dirty="0" err="1">
                <a:solidFill>
                  <a:srgbClr val="5A5A58"/>
                </a:solidFill>
                <a:latin typeface="Arial" panose="020B0604020202020204" pitchFamily="34" charset="0"/>
                <a:cs typeface="Arial" panose="020B0604020202020204" pitchFamily="34" charset="0"/>
              </a:rPr>
              <a:t>services</a:t>
            </a:r>
            <a:endParaRPr lang="es-MX" sz="1600" dirty="0">
              <a:solidFill>
                <a:srgbClr val="5A5A58"/>
              </a:solidFill>
              <a:latin typeface="Arial" panose="020B0604020202020204" pitchFamily="34" charset="0"/>
              <a:cs typeface="Arial" panose="020B0604020202020204" pitchFamily="34" charset="0"/>
            </a:endParaRPr>
          </a:p>
          <a:p>
            <a:pPr marL="285750" lvl="0" indent="-285750">
              <a:buClr>
                <a:srgbClr val="F8B14E"/>
              </a:buClr>
              <a:buFont typeface="Poppins" panose="00000500000000000000" pitchFamily="2" charset="0"/>
              <a:buChar char="»"/>
              <a:defRPr/>
            </a:pP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Banking</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lang="es-MX" sz="1600" dirty="0">
                <a:solidFill>
                  <a:srgbClr val="5A5A58"/>
                </a:solidFill>
                <a:latin typeface="Arial" panose="020B0604020202020204" pitchFamily="34" charset="0"/>
                <a:cs typeface="Arial" panose="020B0604020202020204" pitchFamily="34" charset="0"/>
              </a:rPr>
              <a:t>c</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redit</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and </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securities</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lang="es-MX" sz="1600" dirty="0">
                <a:solidFill>
                  <a:srgbClr val="5A5A58"/>
                </a:solidFill>
                <a:latin typeface="Arial" panose="020B0604020202020204" pitchFamily="34" charset="0"/>
                <a:cs typeface="Arial" panose="020B0604020202020204" pitchFamily="34" charset="0"/>
              </a:rPr>
              <a:t>m</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arket</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lang="es-MX" sz="1600" dirty="0">
                <a:solidFill>
                  <a:srgbClr val="5A5A58"/>
                </a:solidFill>
                <a:latin typeface="Arial" panose="020B0604020202020204" pitchFamily="34" charset="0"/>
                <a:cs typeface="Arial" panose="020B0604020202020204" pitchFamily="34" charset="0"/>
              </a:rPr>
              <a:t>i</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nstitutions</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Insurance </a:t>
            </a:r>
            <a:r>
              <a:rPr lang="en-US" sz="1600" dirty="0">
                <a:solidFill>
                  <a:srgbClr val="5A5A58"/>
                </a:solidFill>
                <a:latin typeface="Arial" panose="020B0604020202020204" pitchFamily="34" charset="0"/>
                <a:cs typeface="Arial" panose="020B0604020202020204" pitchFamily="34" charset="0"/>
              </a:rPr>
              <a:t>i</a:t>
            </a:r>
            <a:r>
              <a:rPr kumimoji="0" lang="en-US"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nstitutions</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Corporate</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lang="es-MX" sz="1600" dirty="0">
                <a:solidFill>
                  <a:srgbClr val="5A5A58"/>
                </a:solidFill>
                <a:latin typeface="Arial" panose="020B0604020202020204" pitchFamily="34" charset="0"/>
                <a:cs typeface="Arial" panose="020B0604020202020204" pitchFamily="34" charset="0"/>
              </a:rPr>
              <a:t>g</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roups</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Transportation</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and </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courier</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lang="es-MX" sz="1600" dirty="0">
                <a:solidFill>
                  <a:srgbClr val="5A5A58"/>
                </a:solidFill>
                <a:latin typeface="Arial" panose="020B0604020202020204" pitchFamily="34" charset="0"/>
                <a:cs typeface="Arial" panose="020B0604020202020204" pitchFamily="34" charset="0"/>
              </a:rPr>
              <a:t>c</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ompanies</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Pipeline </a:t>
            </a:r>
            <a:r>
              <a:rPr lang="es-MX" sz="1600" dirty="0">
                <a:solidFill>
                  <a:srgbClr val="5A5A58"/>
                </a:solidFill>
                <a:latin typeface="Arial" panose="020B0604020202020204" pitchFamily="34" charset="0"/>
                <a:cs typeface="Arial" panose="020B0604020202020204" pitchFamily="34" charset="0"/>
              </a:rPr>
              <a:t>t</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ransportation</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and </a:t>
            </a:r>
            <a:r>
              <a:rPr lang="es-MX" sz="1600" dirty="0">
                <a:solidFill>
                  <a:srgbClr val="5A5A58"/>
                </a:solidFill>
                <a:latin typeface="Arial" panose="020B0604020202020204" pitchFamily="34" charset="0"/>
                <a:cs typeface="Arial" panose="020B0604020202020204" pitchFamily="34" charset="0"/>
              </a:rPr>
              <a:t>d</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istribution</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lang="es-MX" sz="1600" dirty="0">
                <a:solidFill>
                  <a:srgbClr val="5A5A58"/>
                </a:solidFill>
                <a:latin typeface="Arial" panose="020B0604020202020204" pitchFamily="34" charset="0"/>
                <a:cs typeface="Arial" panose="020B0604020202020204" pitchFamily="34" charset="0"/>
              </a:rPr>
              <a:t>c</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ompanies</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Construction</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lang="es-MX" sz="1600" dirty="0">
                <a:solidFill>
                  <a:srgbClr val="5A5A58"/>
                </a:solidFill>
                <a:latin typeface="Arial" panose="020B0604020202020204" pitchFamily="34" charset="0"/>
                <a:cs typeface="Arial" panose="020B0604020202020204" pitchFamily="34" charset="0"/>
              </a:rPr>
              <a:t>c</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ompanies</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Mining</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lang="es-MX" sz="1600" dirty="0">
                <a:solidFill>
                  <a:srgbClr val="5A5A58"/>
                </a:solidFill>
                <a:latin typeface="Arial" panose="020B0604020202020204" pitchFamily="34" charset="0"/>
                <a:cs typeface="Arial" panose="020B0604020202020204" pitchFamily="34" charset="0"/>
              </a:rPr>
              <a:t>u</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nits</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lvl="0" indent="-285750">
              <a:buClr>
                <a:srgbClr val="F8B14E"/>
              </a:buClr>
              <a:buFont typeface="Poppins" panose="00000500000000000000" pitchFamily="2" charset="0"/>
              <a:buChar char="»"/>
              <a:defRPr/>
            </a:pPr>
            <a:r>
              <a:rPr lang="en-US" sz="1600" dirty="0">
                <a:solidFill>
                  <a:srgbClr val="5A5A58"/>
                </a:solidFill>
                <a:latin typeface="Arial" panose="020B0604020202020204" pitchFamily="34" charset="0"/>
                <a:cs typeface="Arial" panose="020B0604020202020204" pitchFamily="34" charset="0"/>
              </a:rPr>
              <a:t>Fisheries or aquaculture units</a:t>
            </a:r>
          </a:p>
          <a:p>
            <a:pPr marL="285750" lvl="0" indent="-285750">
              <a:buClr>
                <a:srgbClr val="F8B14E"/>
              </a:buClr>
              <a:buFont typeface="Poppins" panose="00000500000000000000" pitchFamily="2" charset="0"/>
              <a:buChar char="»"/>
              <a:defRPr/>
            </a:pPr>
            <a:r>
              <a:rPr kumimoji="0" lang="en-US"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Electrical industry</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n-US"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Water supply companies</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Crude </a:t>
            </a:r>
            <a:r>
              <a:rPr lang="es-MX" sz="1600" dirty="0">
                <a:solidFill>
                  <a:srgbClr val="5A5A58"/>
                </a:solidFill>
                <a:latin typeface="Arial" panose="020B0604020202020204" pitchFamily="34" charset="0"/>
                <a:cs typeface="Arial" panose="020B0604020202020204" pitchFamily="34" charset="0"/>
              </a:rPr>
              <a:t>o</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il</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and natural </a:t>
            </a:r>
            <a:r>
              <a:rPr lang="es-MX" sz="1600" dirty="0">
                <a:solidFill>
                  <a:srgbClr val="5A5A58"/>
                </a:solidFill>
                <a:latin typeface="Arial" panose="020B0604020202020204" pitchFamily="34" charset="0"/>
                <a:cs typeface="Arial" panose="020B0604020202020204" pitchFamily="34" charset="0"/>
              </a:rPr>
              <a:t>g</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as </a:t>
            </a:r>
            <a:r>
              <a:rPr lang="es-MX" sz="1600" dirty="0">
                <a:solidFill>
                  <a:srgbClr val="5A5A58"/>
                </a:solidFill>
                <a:latin typeface="Arial" panose="020B0604020202020204" pitchFamily="34" charset="0"/>
                <a:cs typeface="Arial" panose="020B0604020202020204" pitchFamily="34" charset="0"/>
              </a:rPr>
              <a:t>e</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xtraction</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lang="es-MX" sz="1600" dirty="0">
                <a:solidFill>
                  <a:srgbClr val="5A5A58"/>
                </a:solidFill>
                <a:latin typeface="Arial" panose="020B0604020202020204" pitchFamily="34" charset="0"/>
                <a:cs typeface="Arial" panose="020B0604020202020204" pitchFamily="34" charset="0"/>
              </a:rPr>
              <a:t>a</a:t>
            </a: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ctivities</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8B14E"/>
              </a:buClr>
              <a:buSzTx/>
              <a:buFont typeface="Poppins" panose="00000500000000000000" pitchFamily="2" charset="0"/>
              <a:buChar char="»"/>
              <a:tabLst/>
              <a:defRPr/>
            </a:pPr>
            <a:r>
              <a:rPr kumimoji="0" lang="es-MX" sz="1600" b="0" i="0" u="none" strike="noStrike" kern="1200" cap="none" spc="0" normalizeH="0" baseline="0" noProof="0" dirty="0" err="1">
                <a:ln>
                  <a:noFill/>
                </a:ln>
                <a:solidFill>
                  <a:srgbClr val="5A5A58"/>
                </a:solidFill>
                <a:effectLst/>
                <a:uLnTx/>
                <a:uFillTx/>
                <a:latin typeface="Arial" panose="020B0604020202020204" pitchFamily="34" charset="0"/>
                <a:ea typeface="+mn-ea"/>
                <a:cs typeface="Arial" panose="020B0604020202020204" pitchFamily="34" charset="0"/>
              </a:rPr>
              <a:t>Auxiliary</a:t>
            </a:r>
            <a:r>
              <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establishments</a:t>
            </a:r>
          </a:p>
        </p:txBody>
      </p:sp>
      <p:pic>
        <p:nvPicPr>
          <p:cNvPr id="16" name="Graphic 27">
            <a:extLst>
              <a:ext uri="{FF2B5EF4-FFF2-40B4-BE49-F238E27FC236}">
                <a16:creationId xmlns:a16="http://schemas.microsoft.com/office/drawing/2014/main" id="{4FB7F8B2-8F2F-4943-A00E-7A30CE460E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2865" y="1072267"/>
            <a:ext cx="3674586" cy="118884"/>
          </a:xfrm>
          <a:prstGeom prst="rect">
            <a:avLst/>
          </a:prstGeom>
        </p:spPr>
      </p:pic>
      <p:sp>
        <p:nvSpPr>
          <p:cNvPr id="36" name="Rectángulo 35">
            <a:extLst>
              <a:ext uri="{FF2B5EF4-FFF2-40B4-BE49-F238E27FC236}">
                <a16:creationId xmlns:a16="http://schemas.microsoft.com/office/drawing/2014/main" id="{28ADD690-0774-4137-80BD-AAD8318A83BF}"/>
              </a:ext>
            </a:extLst>
          </p:cNvPr>
          <p:cNvSpPr/>
          <p:nvPr/>
        </p:nvSpPr>
        <p:spPr>
          <a:xfrm>
            <a:off x="582865" y="1479735"/>
            <a:ext cx="58231" cy="1606703"/>
          </a:xfrm>
          <a:prstGeom prst="rect">
            <a:avLst/>
          </a:prstGeom>
          <a:solidFill>
            <a:srgbClr val="F8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ángulo 36">
            <a:extLst>
              <a:ext uri="{FF2B5EF4-FFF2-40B4-BE49-F238E27FC236}">
                <a16:creationId xmlns:a16="http://schemas.microsoft.com/office/drawing/2014/main" id="{58696D9D-7C24-400E-8D5F-E2A6C2BD64F8}"/>
              </a:ext>
            </a:extLst>
          </p:cNvPr>
          <p:cNvSpPr/>
          <p:nvPr/>
        </p:nvSpPr>
        <p:spPr>
          <a:xfrm>
            <a:off x="586039" y="3219635"/>
            <a:ext cx="58231" cy="3409160"/>
          </a:xfrm>
          <a:prstGeom prst="rect">
            <a:avLst/>
          </a:prstGeom>
          <a:solidFill>
            <a:srgbClr val="F8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14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D5D060-0BED-4CD4-9EAA-32C7FE0DBA0F}"/>
              </a:ext>
            </a:extLst>
          </p:cNvPr>
          <p:cNvSpPr txBox="1">
            <a:spLocks/>
          </p:cNvSpPr>
          <p:nvPr/>
        </p:nvSpPr>
        <p:spPr>
          <a:xfrm>
            <a:off x="1809510" y="438718"/>
            <a:ext cx="8541786" cy="1016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MX" altLang="ko-KR" sz="2800" b="0" i="0" u="none" strike="noStrike" kern="1200" cap="none" spc="0" normalizeH="0" baseline="0" noProof="0" dirty="0">
                <a:ln>
                  <a:noFill/>
                </a:ln>
                <a:solidFill>
                  <a:srgbClr val="5A5A58"/>
                </a:solidFill>
                <a:effectLst/>
                <a:uLnTx/>
                <a:uFillTx/>
                <a:latin typeface="Arial" panose="020B0604020202020204" pitchFamily="34" charset="0"/>
                <a:ea typeface="맑은 고딕" panose="020B0503020000020004" pitchFamily="34" charset="-127"/>
                <a:cs typeface="Arial" panose="020B0604020202020204" pitchFamily="34" charset="0"/>
              </a:rPr>
              <a:t>ECONOMIC CENSUSES: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MX" altLang="ko-KR" sz="3200" b="0" i="0" u="none" strike="noStrike" kern="1200" cap="none" spc="0" normalizeH="0" baseline="0" noProof="0" dirty="0">
                <a:ln>
                  <a:noFill/>
                </a:ln>
                <a:solidFill>
                  <a:srgbClr val="5A5A58"/>
                </a:solidFill>
                <a:effectLst/>
                <a:uLnTx/>
                <a:uFillTx/>
                <a:latin typeface="Arial Black" panose="020B0A04020102020204" pitchFamily="34" charset="0"/>
                <a:ea typeface="맑은 고딕" panose="020B0503020000020004" pitchFamily="34" charset="-127"/>
                <a:cs typeface="Arial" panose="020B0604020202020204" pitchFamily="34" charset="0"/>
              </a:rPr>
              <a:t>A LARGE-SCALE PROJECT</a:t>
            </a:r>
            <a:endParaRPr kumimoji="0" lang="es-MX" altLang="ko-KR" sz="3200" b="1" i="0" u="none" strike="noStrike" kern="1200" cap="none" spc="0" normalizeH="0" baseline="0" noProof="0" dirty="0">
              <a:ln>
                <a:noFill/>
              </a:ln>
              <a:solidFill>
                <a:srgbClr val="5A5A58"/>
              </a:solidFill>
              <a:effectLst/>
              <a:uLnTx/>
              <a:uFillTx/>
              <a:latin typeface="Arial Black" panose="020B0A04020102020204" pitchFamily="34" charset="0"/>
              <a:ea typeface="맑은 고딕" panose="020B0503020000020004" pitchFamily="34" charset="-127"/>
              <a:cs typeface="Arial" panose="020B0604020202020204" pitchFamily="34" charset="0"/>
            </a:endParaRPr>
          </a:p>
        </p:txBody>
      </p:sp>
      <p:pic>
        <p:nvPicPr>
          <p:cNvPr id="3" name="Imagen 22">
            <a:extLst>
              <a:ext uri="{FF2B5EF4-FFF2-40B4-BE49-F238E27FC236}">
                <a16:creationId xmlns:a16="http://schemas.microsoft.com/office/drawing/2014/main" id="{7ECA6876-3B48-4A29-922E-40D4E8C4862D}"/>
              </a:ext>
            </a:extLst>
          </p:cNvPr>
          <p:cNvPicPr>
            <a:picLocks noChangeAspect="1"/>
          </p:cNvPicPr>
          <p:nvPr/>
        </p:nvPicPr>
        <p:blipFill>
          <a:blip r:embed="rId2">
            <a:duotone>
              <a:prstClr val="black"/>
              <a:schemeClr val="tx2">
                <a:tint val="45000"/>
                <a:satMod val="400000"/>
              </a:schemeClr>
            </a:duotone>
          </a:blip>
          <a:stretch>
            <a:fillRect/>
          </a:stretch>
        </p:blipFill>
        <p:spPr>
          <a:xfrm>
            <a:off x="9002832" y="3730203"/>
            <a:ext cx="2895238" cy="2062931"/>
          </a:xfrm>
          <a:prstGeom prst="rect">
            <a:avLst/>
          </a:prstGeom>
        </p:spPr>
      </p:pic>
      <p:pic>
        <p:nvPicPr>
          <p:cNvPr id="4" name="Imagen 31">
            <a:extLst>
              <a:ext uri="{FF2B5EF4-FFF2-40B4-BE49-F238E27FC236}">
                <a16:creationId xmlns:a16="http://schemas.microsoft.com/office/drawing/2014/main" id="{29803BC6-37A8-4C24-8428-4D31EB170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688" y="3337260"/>
            <a:ext cx="4648209" cy="1600769"/>
          </a:xfrm>
          <a:prstGeom prst="rect">
            <a:avLst/>
          </a:prstGeom>
        </p:spPr>
      </p:pic>
      <p:pic>
        <p:nvPicPr>
          <p:cNvPr id="5" name="Imagen 33">
            <a:extLst>
              <a:ext uri="{FF2B5EF4-FFF2-40B4-BE49-F238E27FC236}">
                <a16:creationId xmlns:a16="http://schemas.microsoft.com/office/drawing/2014/main" id="{AEF6911D-608C-4909-AF95-511BF5F71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39" y="3104922"/>
            <a:ext cx="3759282" cy="1920833"/>
          </a:xfrm>
          <a:prstGeom prst="rect">
            <a:avLst/>
          </a:prstGeom>
        </p:spPr>
      </p:pic>
      <p:pic>
        <p:nvPicPr>
          <p:cNvPr id="6" name="Imagen 30">
            <a:extLst>
              <a:ext uri="{FF2B5EF4-FFF2-40B4-BE49-F238E27FC236}">
                <a16:creationId xmlns:a16="http://schemas.microsoft.com/office/drawing/2014/main" id="{0A948B8F-F4B5-4211-9F97-A8071D1B5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817" y="2100680"/>
            <a:ext cx="4648209" cy="1447803"/>
          </a:xfrm>
          <a:prstGeom prst="rect">
            <a:avLst/>
          </a:prstGeom>
        </p:spPr>
      </p:pic>
      <p:pic>
        <p:nvPicPr>
          <p:cNvPr id="7" name="Imagen 28">
            <a:extLst>
              <a:ext uri="{FF2B5EF4-FFF2-40B4-BE49-F238E27FC236}">
                <a16:creationId xmlns:a16="http://schemas.microsoft.com/office/drawing/2014/main" id="{C8F0E588-CED7-4727-9C85-CC1D569C5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461" y="2098301"/>
            <a:ext cx="4648209" cy="1447803"/>
          </a:xfrm>
          <a:prstGeom prst="rect">
            <a:avLst/>
          </a:prstGeom>
        </p:spPr>
      </p:pic>
      <p:pic>
        <p:nvPicPr>
          <p:cNvPr id="8" name="Imagen 29">
            <a:extLst>
              <a:ext uri="{FF2B5EF4-FFF2-40B4-BE49-F238E27FC236}">
                <a16:creationId xmlns:a16="http://schemas.microsoft.com/office/drawing/2014/main" id="{EA0864EB-7F33-452D-9CDB-AEEE9AD1E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175" y="2100680"/>
            <a:ext cx="4648209" cy="1447803"/>
          </a:xfrm>
          <a:prstGeom prst="rect">
            <a:avLst/>
          </a:prstGeom>
        </p:spPr>
      </p:pic>
      <p:sp>
        <p:nvSpPr>
          <p:cNvPr id="9" name="CuadroTexto 10">
            <a:extLst>
              <a:ext uri="{FF2B5EF4-FFF2-40B4-BE49-F238E27FC236}">
                <a16:creationId xmlns:a16="http://schemas.microsoft.com/office/drawing/2014/main" id="{B52F101C-648E-4961-B1C1-9077B0A21FA4}"/>
              </a:ext>
            </a:extLst>
          </p:cNvPr>
          <p:cNvSpPr txBox="1"/>
          <p:nvPr/>
        </p:nvSpPr>
        <p:spPr>
          <a:xfrm>
            <a:off x="1124970" y="2355079"/>
            <a:ext cx="187213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More than </a:t>
            </a:r>
            <a:r>
              <a:rPr kumimoji="0" lang="en-US" sz="18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32,000</a:t>
            </a:r>
            <a:r>
              <a:rPr kumimoji="0" lang="en-US"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people were hired</a:t>
            </a:r>
            <a:endPar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p:txBody>
      </p:sp>
      <p:sp>
        <p:nvSpPr>
          <p:cNvPr id="10" name="CuadroTexto 11">
            <a:extLst>
              <a:ext uri="{FF2B5EF4-FFF2-40B4-BE49-F238E27FC236}">
                <a16:creationId xmlns:a16="http://schemas.microsoft.com/office/drawing/2014/main" id="{ACC13FCC-86F6-468D-93A9-F20AE3DB0A77}"/>
              </a:ext>
            </a:extLst>
          </p:cNvPr>
          <p:cNvSpPr txBox="1"/>
          <p:nvPr/>
        </p:nvSpPr>
        <p:spPr>
          <a:xfrm>
            <a:off x="1239449" y="3800918"/>
            <a:ext cx="31607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All localities with </a:t>
            </a:r>
            <a:r>
              <a:rPr kumimoji="0" lang="en-US" sz="18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2,500 inhabitants or more </a:t>
            </a:r>
            <a:r>
              <a:rPr kumimoji="0" lang="en-US"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were covered</a:t>
            </a:r>
            <a:endPar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p:txBody>
      </p:sp>
      <p:sp>
        <p:nvSpPr>
          <p:cNvPr id="11" name="CuadroTexto 12">
            <a:extLst>
              <a:ext uri="{FF2B5EF4-FFF2-40B4-BE49-F238E27FC236}">
                <a16:creationId xmlns:a16="http://schemas.microsoft.com/office/drawing/2014/main" id="{965BAC2B-A621-467B-8426-16846BD9125E}"/>
              </a:ext>
            </a:extLst>
          </p:cNvPr>
          <p:cNvSpPr txBox="1"/>
          <p:nvPr/>
        </p:nvSpPr>
        <p:spPr>
          <a:xfrm>
            <a:off x="4448367" y="3719361"/>
            <a:ext cx="343379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Municipal seats, industrial and tourist corridors </a:t>
            </a:r>
            <a:r>
              <a:rPr kumimoji="0" lang="en-US"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were visited.</a:t>
            </a:r>
            <a:endPar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p:txBody>
      </p:sp>
      <p:sp>
        <p:nvSpPr>
          <p:cNvPr id="12" name="CuadroTexto 13">
            <a:extLst>
              <a:ext uri="{FF2B5EF4-FFF2-40B4-BE49-F238E27FC236}">
                <a16:creationId xmlns:a16="http://schemas.microsoft.com/office/drawing/2014/main" id="{EB6E4695-CFC3-4FDD-B53C-4F75A893301F}"/>
              </a:ext>
            </a:extLst>
          </p:cNvPr>
          <p:cNvSpPr txBox="1"/>
          <p:nvPr/>
        </p:nvSpPr>
        <p:spPr>
          <a:xfrm>
            <a:off x="5303836" y="2362918"/>
            <a:ext cx="216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More than </a:t>
            </a:r>
            <a:r>
              <a:rPr kumimoji="0" lang="en-US" sz="18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40,000 </a:t>
            </a:r>
            <a:r>
              <a:rPr kumimoji="0" lang="en-US"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locations were visited</a:t>
            </a:r>
            <a:endPar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p:txBody>
      </p:sp>
      <p:sp>
        <p:nvSpPr>
          <p:cNvPr id="13" name="CuadroTexto 14">
            <a:extLst>
              <a:ext uri="{FF2B5EF4-FFF2-40B4-BE49-F238E27FC236}">
                <a16:creationId xmlns:a16="http://schemas.microsoft.com/office/drawing/2014/main" id="{267B5629-38E6-4FD8-A93B-F4DFCFB8F55B}"/>
              </a:ext>
            </a:extLst>
          </p:cNvPr>
          <p:cNvSpPr txBox="1"/>
          <p:nvPr/>
        </p:nvSpPr>
        <p:spPr>
          <a:xfrm>
            <a:off x="2924432" y="2362918"/>
            <a:ext cx="216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More than </a:t>
            </a:r>
            <a:r>
              <a:rPr kumimoji="0" lang="en-US" sz="18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1.6 million</a:t>
            </a:r>
            <a:r>
              <a:rPr kumimoji="0" lang="en-US"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blocks were covered</a:t>
            </a:r>
            <a:endPar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p:txBody>
      </p:sp>
      <p:sp>
        <p:nvSpPr>
          <p:cNvPr id="14" name="CuadroTexto 16">
            <a:extLst>
              <a:ext uri="{FF2B5EF4-FFF2-40B4-BE49-F238E27FC236}">
                <a16:creationId xmlns:a16="http://schemas.microsoft.com/office/drawing/2014/main" id="{F3BF054F-DD83-4FEC-A9D9-973003AB27E1}"/>
              </a:ext>
            </a:extLst>
          </p:cNvPr>
          <p:cNvSpPr txBox="1"/>
          <p:nvPr/>
        </p:nvSpPr>
        <p:spPr>
          <a:xfrm>
            <a:off x="8074699" y="2542731"/>
            <a:ext cx="216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18 </a:t>
            </a:r>
            <a:r>
              <a:rPr kumimoji="0" lang="fr-FR"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questionnaires</a:t>
            </a:r>
            <a:endParaRPr kumimoji="0" lang="es-MX" sz="18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p:txBody>
      </p:sp>
      <p:sp>
        <p:nvSpPr>
          <p:cNvPr id="15" name="Rectángulo 38">
            <a:extLst>
              <a:ext uri="{FF2B5EF4-FFF2-40B4-BE49-F238E27FC236}">
                <a16:creationId xmlns:a16="http://schemas.microsoft.com/office/drawing/2014/main" id="{89F24D22-2F40-4369-B93F-C7C8A9D63EC8}"/>
              </a:ext>
            </a:extLst>
          </p:cNvPr>
          <p:cNvSpPr/>
          <p:nvPr/>
        </p:nvSpPr>
        <p:spPr>
          <a:xfrm>
            <a:off x="1032603" y="3234668"/>
            <a:ext cx="10095601" cy="459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18">
            <a:extLst>
              <a:ext uri="{FF2B5EF4-FFF2-40B4-BE49-F238E27FC236}">
                <a16:creationId xmlns:a16="http://schemas.microsoft.com/office/drawing/2014/main" id="{BEC84A3E-13CE-4FD9-8C72-0D42C8E499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6750" y="1456659"/>
            <a:ext cx="3238500" cy="104775"/>
          </a:xfrm>
          <a:prstGeom prst="rect">
            <a:avLst/>
          </a:prstGeom>
        </p:spPr>
      </p:pic>
      <p:pic>
        <p:nvPicPr>
          <p:cNvPr id="19" name="Imagen 31">
            <a:extLst>
              <a:ext uri="{FF2B5EF4-FFF2-40B4-BE49-F238E27FC236}">
                <a16:creationId xmlns:a16="http://schemas.microsoft.com/office/drawing/2014/main" id="{C11D79C0-3329-6D0F-58C1-FC79B3792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40" y="4659139"/>
            <a:ext cx="7888290" cy="1855023"/>
          </a:xfrm>
          <a:prstGeom prst="rect">
            <a:avLst/>
          </a:prstGeom>
        </p:spPr>
      </p:pic>
      <p:sp>
        <p:nvSpPr>
          <p:cNvPr id="20" name="CuadroTexto 11">
            <a:extLst>
              <a:ext uri="{FF2B5EF4-FFF2-40B4-BE49-F238E27FC236}">
                <a16:creationId xmlns:a16="http://schemas.microsoft.com/office/drawing/2014/main" id="{F3F688C2-D5F1-E3AA-28B7-EEB8A03EEBE5}"/>
              </a:ext>
            </a:extLst>
          </p:cNvPr>
          <p:cNvSpPr txBox="1"/>
          <p:nvPr/>
        </p:nvSpPr>
        <p:spPr>
          <a:xfrm>
            <a:off x="1075239" y="5082525"/>
            <a:ext cx="689718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Among these 1.6 million blocks, there are </a:t>
            </a:r>
            <a:r>
              <a:rPr kumimoji="0" lang="en-US" sz="16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10 blocks with a perimeter of more than 25 kilometers</a:t>
            </a:r>
            <a:r>
              <a:rPr kumimoji="0" lang="en-US"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The largest one, located in the </a:t>
            </a:r>
            <a:r>
              <a:rPr kumimoji="0" lang="en-US" sz="16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port of Lázaro Cárdenas</a:t>
            </a:r>
            <a:r>
              <a:rPr kumimoji="0" lang="en-US"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has a total perimeter of 54 kilometers</a:t>
            </a:r>
            <a:r>
              <a:rPr kumimoji="0" lang="en-US"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This route is our initial protocol </a:t>
            </a:r>
            <a:r>
              <a:rPr kumimoji="0" lang="en-US"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rPr>
              <a:t>in each block of the country.</a:t>
            </a:r>
            <a:endParaRPr kumimoji="0" lang="es-MX" sz="1600" b="0" i="0" u="none" strike="noStrike" kern="1200" cap="none" spc="0" normalizeH="0" baseline="0" noProof="0" dirty="0">
              <a:ln>
                <a:noFill/>
              </a:ln>
              <a:solidFill>
                <a:srgbClr val="5A5A5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024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Rectángulo 1">
            <a:extLst>
              <a:ext uri="{FF2B5EF4-FFF2-40B4-BE49-F238E27FC236}">
                <a16:creationId xmlns:a16="http://schemas.microsoft.com/office/drawing/2014/main" id="{0ACF10F1-9DC5-4138-AD78-AF0ED075019A}"/>
              </a:ext>
            </a:extLst>
          </p:cNvPr>
          <p:cNvSpPr/>
          <p:nvPr/>
        </p:nvSpPr>
        <p:spPr>
          <a:xfrm>
            <a:off x="15899" y="1843086"/>
            <a:ext cx="3829718" cy="4103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68" name="TextBox 18">
            <a:extLst>
              <a:ext uri="{FF2B5EF4-FFF2-40B4-BE49-F238E27FC236}">
                <a16:creationId xmlns:a16="http://schemas.microsoft.com/office/drawing/2014/main" id="{397BB605-4124-48BE-9B46-AB9431D4C183}"/>
              </a:ext>
            </a:extLst>
          </p:cNvPr>
          <p:cNvSpPr txBox="1"/>
          <p:nvPr/>
        </p:nvSpPr>
        <p:spPr>
          <a:xfrm>
            <a:off x="2078194" y="375901"/>
            <a:ext cx="803561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A5A58"/>
                </a:solidFill>
                <a:effectLst/>
                <a:uLnTx/>
                <a:uFillTx/>
                <a:latin typeface="Arial Black" panose="020B0A04020102020204" pitchFamily="34" charset="0"/>
                <a:ea typeface="+mn-ea"/>
                <a:cs typeface="Arial" panose="020B0604020202020204" pitchFamily="34" charset="0"/>
              </a:rPr>
              <a:t>USE OF INFORMATION</a:t>
            </a:r>
          </a:p>
        </p:txBody>
      </p:sp>
      <p:sp>
        <p:nvSpPr>
          <p:cNvPr id="74" name="Rectángulo 73">
            <a:extLst>
              <a:ext uri="{FF2B5EF4-FFF2-40B4-BE49-F238E27FC236}">
                <a16:creationId xmlns:a16="http://schemas.microsoft.com/office/drawing/2014/main" id="{EAAC394B-101E-4229-9114-B71F9490FE19}"/>
              </a:ext>
            </a:extLst>
          </p:cNvPr>
          <p:cNvSpPr/>
          <p:nvPr/>
        </p:nvSpPr>
        <p:spPr>
          <a:xfrm>
            <a:off x="-357188" y="2707189"/>
            <a:ext cx="4118216" cy="3139321"/>
          </a:xfrm>
          <a:prstGeom prst="rect">
            <a:avLst/>
          </a:prstGeom>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Federal, state, and municipal governments will have useful information for:</a:t>
            </a:r>
          </a:p>
          <a:p>
            <a:pPr marL="1257300" marR="0" lvl="2" indent="-342900" algn="just" defTabSz="914400" rtl="0" eaLnBrk="1" fontAlgn="auto" latinLnBrk="0" hangingPunct="1">
              <a:lnSpc>
                <a:spcPct val="100000"/>
              </a:lnSpc>
              <a:spcBef>
                <a:spcPts val="0"/>
              </a:spcBef>
              <a:spcAft>
                <a:spcPts val="0"/>
              </a:spcAft>
              <a:buClr>
                <a:srgbClr val="ED8C25"/>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Planning and evaluating economic policies</a:t>
            </a:r>
          </a:p>
          <a:p>
            <a:pPr marL="1257300" marR="0" lvl="2" indent="-342900" algn="just" defTabSz="914400" rtl="0" eaLnBrk="1" fontAlgn="auto" latinLnBrk="0" hangingPunct="1">
              <a:lnSpc>
                <a:spcPct val="100000"/>
              </a:lnSpc>
              <a:spcBef>
                <a:spcPts val="0"/>
              </a:spcBef>
              <a:spcAft>
                <a:spcPts val="0"/>
              </a:spcAft>
              <a:buClr>
                <a:srgbClr val="ED8C25"/>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Measuring the impact of government policies on the economy</a:t>
            </a:r>
          </a:p>
          <a:p>
            <a:pPr marL="1257300" marR="0" lvl="2" indent="-342900" algn="just" defTabSz="914400" rtl="0" eaLnBrk="1" fontAlgn="auto" latinLnBrk="0" hangingPunct="1">
              <a:lnSpc>
                <a:spcPct val="100000"/>
              </a:lnSpc>
              <a:spcBef>
                <a:spcPts val="0"/>
              </a:spcBef>
              <a:spcAft>
                <a:spcPts val="0"/>
              </a:spcAft>
              <a:buClr>
                <a:srgbClr val="ED8C25"/>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Making decisions about programs and projects that benefit the population</a:t>
            </a:r>
            <a:endParaRPr kumimoji="0" lang="es-MX" sz="1800" b="0"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endParaRPr>
          </a:p>
        </p:txBody>
      </p:sp>
      <p:pic>
        <p:nvPicPr>
          <p:cNvPr id="10" name="Graphic 18">
            <a:extLst>
              <a:ext uri="{FF2B5EF4-FFF2-40B4-BE49-F238E27FC236}">
                <a16:creationId xmlns:a16="http://schemas.microsoft.com/office/drawing/2014/main" id="{070F6B84-3373-461B-A188-BCE1F6F741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6749" y="1040483"/>
            <a:ext cx="3238500" cy="104775"/>
          </a:xfrm>
          <a:prstGeom prst="rect">
            <a:avLst/>
          </a:prstGeom>
        </p:spPr>
      </p:pic>
      <p:sp>
        <p:nvSpPr>
          <p:cNvPr id="11" name="Rectángulo 10">
            <a:extLst>
              <a:ext uri="{FF2B5EF4-FFF2-40B4-BE49-F238E27FC236}">
                <a16:creationId xmlns:a16="http://schemas.microsoft.com/office/drawing/2014/main" id="{96DD9B76-47DE-4F2D-8A77-8F5945746E09}"/>
              </a:ext>
            </a:extLst>
          </p:cNvPr>
          <p:cNvSpPr/>
          <p:nvPr/>
        </p:nvSpPr>
        <p:spPr>
          <a:xfrm>
            <a:off x="862496" y="2096181"/>
            <a:ext cx="2633663"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err="1">
                <a:ln>
                  <a:noFill/>
                </a:ln>
                <a:solidFill>
                  <a:prstClr val="black">
                    <a:lumMod val="65000"/>
                    <a:lumOff val="35000"/>
                  </a:prstClr>
                </a:solidFill>
                <a:effectLst/>
                <a:uLnTx/>
                <a:uFillTx/>
                <a:latin typeface="Arial" pitchFamily="34" charset="0"/>
                <a:ea typeface="+mn-ea"/>
                <a:cs typeface="Arial" pitchFamily="34" charset="0"/>
              </a:rPr>
              <a:t>Public</a:t>
            </a:r>
            <a:r>
              <a:rPr kumimoji="0" lang="es-MX" sz="2400" b="1"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 sector</a:t>
            </a:r>
          </a:p>
        </p:txBody>
      </p:sp>
      <p:grpSp>
        <p:nvGrpSpPr>
          <p:cNvPr id="7" name="Grupo 6">
            <a:extLst>
              <a:ext uri="{FF2B5EF4-FFF2-40B4-BE49-F238E27FC236}">
                <a16:creationId xmlns:a16="http://schemas.microsoft.com/office/drawing/2014/main" id="{041D38C1-49FC-4D3F-B032-B08FC85AC4BC}"/>
              </a:ext>
            </a:extLst>
          </p:cNvPr>
          <p:cNvGrpSpPr/>
          <p:nvPr/>
        </p:nvGrpSpPr>
        <p:grpSpPr>
          <a:xfrm>
            <a:off x="3965588" y="1843086"/>
            <a:ext cx="4041590" cy="4103017"/>
            <a:chOff x="621522" y="1714498"/>
            <a:chExt cx="4041590" cy="4103017"/>
          </a:xfrm>
        </p:grpSpPr>
        <p:sp>
          <p:nvSpPr>
            <p:cNvPr id="8" name="Rectángulo 7">
              <a:extLst>
                <a:ext uri="{FF2B5EF4-FFF2-40B4-BE49-F238E27FC236}">
                  <a16:creationId xmlns:a16="http://schemas.microsoft.com/office/drawing/2014/main" id="{4034B392-28C7-476F-A82F-3C34C32CC755}"/>
                </a:ext>
              </a:extLst>
            </p:cNvPr>
            <p:cNvSpPr/>
            <p:nvPr/>
          </p:nvSpPr>
          <p:spPr>
            <a:xfrm>
              <a:off x="668239" y="1714498"/>
              <a:ext cx="3994873" cy="4103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Rectángulo 8">
              <a:extLst>
                <a:ext uri="{FF2B5EF4-FFF2-40B4-BE49-F238E27FC236}">
                  <a16:creationId xmlns:a16="http://schemas.microsoft.com/office/drawing/2014/main" id="{B4AFCDE0-8651-444D-BA1A-901562C43114}"/>
                </a:ext>
              </a:extLst>
            </p:cNvPr>
            <p:cNvSpPr/>
            <p:nvPr/>
          </p:nvSpPr>
          <p:spPr>
            <a:xfrm>
              <a:off x="1428721" y="1939530"/>
              <a:ext cx="263366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err="1">
                  <a:ln>
                    <a:noFill/>
                  </a:ln>
                  <a:solidFill>
                    <a:prstClr val="black">
                      <a:lumMod val="65000"/>
                      <a:lumOff val="35000"/>
                    </a:prstClr>
                  </a:solidFill>
                  <a:effectLst/>
                  <a:uLnTx/>
                  <a:uFillTx/>
                  <a:latin typeface="Arial" pitchFamily="34" charset="0"/>
                  <a:ea typeface="+mn-ea"/>
                  <a:cs typeface="Arial" pitchFamily="34" charset="0"/>
                </a:rPr>
                <a:t>Private</a:t>
              </a:r>
              <a:r>
                <a:rPr kumimoji="0" lang="es-MX" sz="2400" b="1"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 sector</a:t>
              </a:r>
            </a:p>
          </p:txBody>
        </p:sp>
        <p:sp>
          <p:nvSpPr>
            <p:cNvPr id="12" name="1 Rectángulo">
              <a:extLst>
                <a:ext uri="{FF2B5EF4-FFF2-40B4-BE49-F238E27FC236}">
                  <a16:creationId xmlns:a16="http://schemas.microsoft.com/office/drawing/2014/main" id="{FEAD71ED-CC66-4DA5-9389-872E1F6FAB91}"/>
                </a:ext>
              </a:extLst>
            </p:cNvPr>
            <p:cNvSpPr/>
            <p:nvPr/>
          </p:nvSpPr>
          <p:spPr>
            <a:xfrm>
              <a:off x="621522" y="2609657"/>
              <a:ext cx="4041590" cy="31393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Mexican entrepreneurs will have information that allows them to understand and evaluate the economic situation and support their decisions to create, maintain, or grow their business: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endParaRPr>
            </a:p>
            <a:p>
              <a:pPr marL="742950" marR="0" lvl="1" indent="-285750" algn="just" defTabSz="914400" rtl="0" eaLnBrk="1" fontAlgn="auto" latinLnBrk="0" hangingPunct="1">
                <a:lnSpc>
                  <a:spcPct val="100000"/>
                </a:lnSpc>
                <a:spcBef>
                  <a:spcPts val="0"/>
                </a:spcBef>
                <a:spcAft>
                  <a:spcPts val="0"/>
                </a:spcAft>
                <a:buClr>
                  <a:srgbClr val="ED8C25"/>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Characteristics of customers and suppliers</a:t>
              </a:r>
            </a:p>
            <a:p>
              <a:pPr marL="742950" marR="0" lvl="1" indent="-285750" algn="just" defTabSz="914400" rtl="0" eaLnBrk="1" fontAlgn="auto" latinLnBrk="0" hangingPunct="1">
                <a:lnSpc>
                  <a:spcPct val="100000"/>
                </a:lnSpc>
                <a:spcBef>
                  <a:spcPts val="0"/>
                </a:spcBef>
                <a:spcAft>
                  <a:spcPts val="0"/>
                </a:spcAft>
                <a:buClr>
                  <a:srgbClr val="ED8C25"/>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The domestic market </a:t>
              </a:r>
            </a:p>
            <a:p>
              <a:pPr marL="742950" marR="0" lvl="1" indent="-285750" algn="just" defTabSz="914400" rtl="0" eaLnBrk="1" fontAlgn="auto" latinLnBrk="0" hangingPunct="1">
                <a:lnSpc>
                  <a:spcPct val="100000"/>
                </a:lnSpc>
                <a:spcBef>
                  <a:spcPts val="0"/>
                </a:spcBef>
                <a:spcAft>
                  <a:spcPts val="0"/>
                </a:spcAft>
                <a:buClr>
                  <a:srgbClr val="ED8C25"/>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Trade routes or networks</a:t>
              </a:r>
              <a:endParaRPr kumimoji="0" lang="es-MX" sz="2000" b="0"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endParaRPr>
            </a:p>
          </p:txBody>
        </p:sp>
      </p:grpSp>
      <p:grpSp>
        <p:nvGrpSpPr>
          <p:cNvPr id="13" name="Grupo 12">
            <a:extLst>
              <a:ext uri="{FF2B5EF4-FFF2-40B4-BE49-F238E27FC236}">
                <a16:creationId xmlns:a16="http://schemas.microsoft.com/office/drawing/2014/main" id="{D87A9A38-CCDD-452B-80F2-1A77F534CAFE}"/>
              </a:ext>
            </a:extLst>
          </p:cNvPr>
          <p:cNvGrpSpPr/>
          <p:nvPr/>
        </p:nvGrpSpPr>
        <p:grpSpPr>
          <a:xfrm>
            <a:off x="8127148" y="1843086"/>
            <a:ext cx="4048954" cy="4103017"/>
            <a:chOff x="6323541" y="1714499"/>
            <a:chExt cx="5268384" cy="4103017"/>
          </a:xfrm>
        </p:grpSpPr>
        <p:sp>
          <p:nvSpPr>
            <p:cNvPr id="14" name="Rectángulo 13">
              <a:extLst>
                <a:ext uri="{FF2B5EF4-FFF2-40B4-BE49-F238E27FC236}">
                  <a16:creationId xmlns:a16="http://schemas.microsoft.com/office/drawing/2014/main" id="{8AAE03DC-6FD8-43AE-82A8-347FEA541E48}"/>
                </a:ext>
              </a:extLst>
            </p:cNvPr>
            <p:cNvSpPr/>
            <p:nvPr/>
          </p:nvSpPr>
          <p:spPr>
            <a:xfrm>
              <a:off x="6323541" y="1714499"/>
              <a:ext cx="5268384" cy="4103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Open Sans"/>
                <a:ea typeface="+mn-ea"/>
                <a:cs typeface="+mn-cs"/>
              </a:endParaRPr>
            </a:p>
          </p:txBody>
        </p:sp>
        <p:sp>
          <p:nvSpPr>
            <p:cNvPr id="15" name="Rectángulo 14">
              <a:extLst>
                <a:ext uri="{FF2B5EF4-FFF2-40B4-BE49-F238E27FC236}">
                  <a16:creationId xmlns:a16="http://schemas.microsoft.com/office/drawing/2014/main" id="{977254E8-02AA-4364-9453-5A881A343285}"/>
                </a:ext>
              </a:extLst>
            </p:cNvPr>
            <p:cNvSpPr/>
            <p:nvPr/>
          </p:nvSpPr>
          <p:spPr>
            <a:xfrm>
              <a:off x="7242961" y="1967594"/>
              <a:ext cx="364967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err="1">
                  <a:ln>
                    <a:noFill/>
                  </a:ln>
                  <a:solidFill>
                    <a:prstClr val="black">
                      <a:lumMod val="65000"/>
                      <a:lumOff val="35000"/>
                    </a:prstClr>
                  </a:solidFill>
                  <a:effectLst/>
                  <a:uLnTx/>
                  <a:uFillTx/>
                  <a:latin typeface="Arial" pitchFamily="34" charset="0"/>
                  <a:ea typeface="+mn-ea"/>
                  <a:cs typeface="Arial" pitchFamily="34" charset="0"/>
                </a:rPr>
                <a:t>Academic</a:t>
              </a:r>
              <a:r>
                <a:rPr kumimoji="0" lang="es-MX" sz="2400" b="1" i="0" u="none" strike="noStrike" kern="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 sector</a:t>
              </a:r>
            </a:p>
          </p:txBody>
        </p:sp>
        <p:sp>
          <p:nvSpPr>
            <p:cNvPr id="16" name="1 Rectángulo">
              <a:extLst>
                <a:ext uri="{FF2B5EF4-FFF2-40B4-BE49-F238E27FC236}">
                  <a16:creationId xmlns:a16="http://schemas.microsoft.com/office/drawing/2014/main" id="{8FB26212-FE7D-4A29-A2AB-E39C35EB3C77}"/>
                </a:ext>
              </a:extLst>
            </p:cNvPr>
            <p:cNvSpPr/>
            <p:nvPr/>
          </p:nvSpPr>
          <p:spPr>
            <a:xfrm>
              <a:off x="6679935" y="2582338"/>
              <a:ext cx="4595903" cy="2585323"/>
            </a:xfrm>
            <a:prstGeom prst="rect">
              <a:avLst/>
            </a:prstGeom>
          </p:spPr>
          <p:txBody>
            <a:bodyPr wrap="square">
              <a:spAutoFit/>
            </a:bodyPr>
            <a:lstStyle/>
            <a:p>
              <a:pPr lvl="0" algn="just">
                <a:defRPr/>
              </a:pPr>
              <a:r>
                <a:rPr lang="en-US" dirty="0">
                  <a:solidFill>
                    <a:srgbClr val="3C4043"/>
                  </a:solidFill>
                  <a:latin typeface="Arial" panose="020B0604020202020204" pitchFamily="34" charset="0"/>
                  <a:cs typeface="Arial" panose="020B0604020202020204" pitchFamily="34" charset="0"/>
                </a:rPr>
                <a:t>The academic and research sector will have the tools to study and analyze the characteristics of the national, state, or regional economy, as well as the links between information from the geographical, environmental, or social spheres.</a:t>
              </a:r>
              <a:endParaRPr kumimoji="0" lang="en-US" sz="1800" b="0" i="0" u="none" strike="noStrike" kern="1200" cap="none" spc="0" normalizeH="0" baseline="0" noProof="0" dirty="0">
                <a:ln>
                  <a:noFill/>
                </a:ln>
                <a:solidFill>
                  <a:srgbClr val="3C4043"/>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631094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emindeer Color 3">
      <a:dk1>
        <a:sysClr val="windowText" lastClr="000000"/>
      </a:dk1>
      <a:lt1>
        <a:sysClr val="window" lastClr="FFFFFF"/>
      </a:lt1>
      <a:dk2>
        <a:srgbClr val="44546A"/>
      </a:dk2>
      <a:lt2>
        <a:srgbClr val="E7E6E6"/>
      </a:lt2>
      <a:accent1>
        <a:srgbClr val="26C281"/>
      </a:accent1>
      <a:accent2>
        <a:srgbClr val="F62459"/>
      </a:accent2>
      <a:accent3>
        <a:srgbClr val="F96931"/>
      </a:accent3>
      <a:accent4>
        <a:srgbClr val="F89406"/>
      </a:accent4>
      <a:accent5>
        <a:srgbClr val="5B9BD5"/>
      </a:accent5>
      <a:accent6>
        <a:srgbClr val="70AD47"/>
      </a:accent6>
      <a:hlink>
        <a:srgbClr val="0563C1"/>
      </a:hlink>
      <a:folHlink>
        <a:srgbClr val="954F72"/>
      </a:folHlink>
    </a:clrScheme>
    <a:fontScheme name="Halifas Font">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Remindeer Color 3">
      <a:dk1>
        <a:sysClr val="windowText" lastClr="000000"/>
      </a:dk1>
      <a:lt1>
        <a:sysClr val="window" lastClr="FFFFFF"/>
      </a:lt1>
      <a:dk2>
        <a:srgbClr val="44546A"/>
      </a:dk2>
      <a:lt2>
        <a:srgbClr val="E7E6E6"/>
      </a:lt2>
      <a:accent1>
        <a:srgbClr val="26C281"/>
      </a:accent1>
      <a:accent2>
        <a:srgbClr val="F62459"/>
      </a:accent2>
      <a:accent3>
        <a:srgbClr val="F96931"/>
      </a:accent3>
      <a:accent4>
        <a:srgbClr val="F89406"/>
      </a:accent4>
      <a:accent5>
        <a:srgbClr val="5B9BD5"/>
      </a:accent5>
      <a:accent6>
        <a:srgbClr val="70AD47"/>
      </a:accent6>
      <a:hlink>
        <a:srgbClr val="0563C1"/>
      </a:hlink>
      <a:folHlink>
        <a:srgbClr val="954F72"/>
      </a:folHlink>
    </a:clrScheme>
    <a:fontScheme name="Halifas Font">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Remindeer Color 3">
      <a:dk1>
        <a:sysClr val="windowText" lastClr="000000"/>
      </a:dk1>
      <a:lt1>
        <a:sysClr val="window" lastClr="FFFFFF"/>
      </a:lt1>
      <a:dk2>
        <a:srgbClr val="44546A"/>
      </a:dk2>
      <a:lt2>
        <a:srgbClr val="E7E6E6"/>
      </a:lt2>
      <a:accent1>
        <a:srgbClr val="26C281"/>
      </a:accent1>
      <a:accent2>
        <a:srgbClr val="F62459"/>
      </a:accent2>
      <a:accent3>
        <a:srgbClr val="F96931"/>
      </a:accent3>
      <a:accent4>
        <a:srgbClr val="F89406"/>
      </a:accent4>
      <a:accent5>
        <a:srgbClr val="5B9BD5"/>
      </a:accent5>
      <a:accent6>
        <a:srgbClr val="70AD47"/>
      </a:accent6>
      <a:hlink>
        <a:srgbClr val="0563C1"/>
      </a:hlink>
      <a:folHlink>
        <a:srgbClr val="954F72"/>
      </a:folHlink>
    </a:clrScheme>
    <a:fontScheme name="Halifas Font">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1632</Words>
  <Application>Microsoft Office PowerPoint</Application>
  <PresentationFormat>Panorámica</PresentationFormat>
  <Paragraphs>448</Paragraphs>
  <Slides>18</Slides>
  <Notes>7</Notes>
  <HiddenSlides>1</HiddenSlides>
  <MMClips>0</MMClips>
  <ScaleCrop>false</ScaleCrop>
  <HeadingPairs>
    <vt:vector size="6" baseType="variant">
      <vt:variant>
        <vt:lpstr>Fuentes usadas</vt:lpstr>
      </vt:variant>
      <vt:variant>
        <vt:i4>9</vt:i4>
      </vt:variant>
      <vt:variant>
        <vt:lpstr>Tema</vt:lpstr>
      </vt:variant>
      <vt:variant>
        <vt:i4>5</vt:i4>
      </vt:variant>
      <vt:variant>
        <vt:lpstr>Títulos de diapositiva</vt:lpstr>
      </vt:variant>
      <vt:variant>
        <vt:i4>18</vt:i4>
      </vt:variant>
    </vt:vector>
  </HeadingPairs>
  <TitlesOfParts>
    <vt:vector size="32" baseType="lpstr">
      <vt:lpstr>Adobe Gothic Std B</vt:lpstr>
      <vt:lpstr>Aptos</vt:lpstr>
      <vt:lpstr>Arial</vt:lpstr>
      <vt:lpstr>Arial Black</vt:lpstr>
      <vt:lpstr>Calibri</vt:lpstr>
      <vt:lpstr>Calibri Light</vt:lpstr>
      <vt:lpstr>HelveticaNeueLT Std</vt:lpstr>
      <vt:lpstr>Open Sans</vt:lpstr>
      <vt:lpstr>Poppins</vt:lpstr>
      <vt:lpstr>Tema de Office</vt:lpstr>
      <vt:lpstr>Office Theme</vt:lpstr>
      <vt:lpstr>1_Office Theme</vt:lpstr>
      <vt:lpstr>1_Tema de Office</vt:lpstr>
      <vt:lpstr>2_Office Theme</vt:lpstr>
      <vt:lpstr>Presentación de PowerPoint</vt:lpstr>
      <vt:lpstr>Presentación de PowerPoint</vt:lpstr>
      <vt:lpstr>Presentación de PowerPoint</vt:lpstr>
      <vt:lpstr>OBSERVATION UNIT OF ECONOMIC CENSUSES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JIMENEZ MARTINEZ ALICIA</dc:creator>
  <cp:lastModifiedBy>Benito Arciniega Castro</cp:lastModifiedBy>
  <cp:revision>78</cp:revision>
  <dcterms:created xsi:type="dcterms:W3CDTF">2025-08-19T20:55:57Z</dcterms:created>
  <dcterms:modified xsi:type="dcterms:W3CDTF">2025-08-25T20:26:04Z</dcterms:modified>
</cp:coreProperties>
</file>